
<file path=[Content_Types].xml><?xml version="1.0" encoding="utf-8"?>
<Types xmlns="http://schemas.openxmlformats.org/package/2006/content-types">
  <Default Extension="bin" ContentType="application/vnd.openxmlformats-officedocument.oleObject"/>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ags/tag1.xml" ContentType="application/vnd.openxmlformats-officedocument.presentationml.tags+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3.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7.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ags/tag8.xml" ContentType="application/vnd.openxmlformats-officedocument.presentationml.tag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495" r:id="rId7"/>
    <p:sldMasterId id="2147484611" r:id="rId8"/>
    <p:sldMasterId id="2147484779" r:id="rId9"/>
    <p:sldMasterId id="2147484803" r:id="rId10"/>
  </p:sldMasterIdLst>
  <p:notesMasterIdLst>
    <p:notesMasterId r:id="rId42"/>
  </p:notesMasterIdLst>
  <p:handoutMasterIdLst>
    <p:handoutMasterId r:id="rId43"/>
  </p:handoutMasterIdLst>
  <p:sldIdLst>
    <p:sldId id="1502" r:id="rId11"/>
    <p:sldId id="1641" r:id="rId12"/>
    <p:sldId id="1655" r:id="rId13"/>
    <p:sldId id="1575" r:id="rId14"/>
    <p:sldId id="1613" r:id="rId15"/>
    <p:sldId id="1628" r:id="rId16"/>
    <p:sldId id="1629" r:id="rId17"/>
    <p:sldId id="1584" r:id="rId18"/>
    <p:sldId id="1585" r:id="rId19"/>
    <p:sldId id="1619" r:id="rId20"/>
    <p:sldId id="1639" r:id="rId21"/>
    <p:sldId id="1586" r:id="rId22"/>
    <p:sldId id="1754" r:id="rId23"/>
    <p:sldId id="1651" r:id="rId24"/>
    <p:sldId id="1587" r:id="rId25"/>
    <p:sldId id="1588" r:id="rId26"/>
    <p:sldId id="1590" r:id="rId27"/>
    <p:sldId id="1591" r:id="rId28"/>
    <p:sldId id="1764" r:id="rId29"/>
    <p:sldId id="1890" r:id="rId30"/>
    <p:sldId id="1870" r:id="rId31"/>
    <p:sldId id="1871" r:id="rId32"/>
    <p:sldId id="1594" r:id="rId33"/>
    <p:sldId id="1617" r:id="rId34"/>
    <p:sldId id="1654" r:id="rId35"/>
    <p:sldId id="1778" r:id="rId36"/>
    <p:sldId id="1779" r:id="rId37"/>
    <p:sldId id="1755" r:id="rId38"/>
    <p:sldId id="1634" r:id="rId39"/>
    <p:sldId id="1597" r:id="rId40"/>
    <p:sldId id="1536" r:id="rId41"/>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 id="4" name="Pat Mines (Sound Planning)" initials="PM(P" lastIdx="26" clrIdx="4">
    <p:extLst>
      <p:ext uri="{19B8F6BF-5375-455C-9EA6-DF929625EA0E}">
        <p15:presenceInfo xmlns:p15="http://schemas.microsoft.com/office/powerpoint/2012/main" userId="S-1-5-21-2127521184-1604012920-1887927527-1381120" providerId="AD"/>
      </p:ext>
    </p:extLst>
  </p:cmAuthor>
  <p:cmAuthor id="5" name="Jason M. Anderson" initials="JMA" lastIdx="17" clrIdx="5">
    <p:extLst>
      <p:ext uri="{19B8F6BF-5375-455C-9EA6-DF929625EA0E}">
        <p15:presenceInfo xmlns:p15="http://schemas.microsoft.com/office/powerpoint/2012/main" userId="S-1-5-21-2127521184-1604012920-1887927527-3843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54ECA"/>
    <a:srgbClr val="4FAFFF"/>
    <a:srgbClr val="EAEAEA"/>
    <a:srgbClr val="0078D7"/>
    <a:srgbClr val="159BFF"/>
    <a:srgbClr val="00DEB9"/>
    <a:srgbClr val="9A57CD"/>
    <a:srgbClr val="FFFFFF"/>
    <a:srgbClr val="FFB900"/>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091" autoAdjust="0"/>
    <p:restoredTop sz="85347" autoAdjust="0"/>
  </p:normalViewPr>
  <p:slideViewPr>
    <p:cSldViewPr snapToGrid="0">
      <p:cViewPr varScale="1">
        <p:scale>
          <a:sx n="89" d="100"/>
          <a:sy n="89" d="100"/>
        </p:scale>
        <p:origin x="345" y="66"/>
      </p:cViewPr>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3.xml"/><Relationship Id="rId18" Type="http://schemas.openxmlformats.org/officeDocument/2006/relationships/slide" Target="slides/slide8.xml"/><Relationship Id="rId26" Type="http://schemas.openxmlformats.org/officeDocument/2006/relationships/slide" Target="slides/slide16.xml"/><Relationship Id="rId39" Type="http://schemas.openxmlformats.org/officeDocument/2006/relationships/slide" Target="slides/slide29.xml"/><Relationship Id="rId3" Type="http://schemas.openxmlformats.org/officeDocument/2006/relationships/customXml" Target="../customXml/item3.xml"/><Relationship Id="rId21" Type="http://schemas.openxmlformats.org/officeDocument/2006/relationships/slide" Target="slides/slide11.xml"/><Relationship Id="rId34" Type="http://schemas.openxmlformats.org/officeDocument/2006/relationships/slide" Target="slides/slide24.xml"/><Relationship Id="rId42" Type="http://schemas.openxmlformats.org/officeDocument/2006/relationships/notesMaster" Target="notesMasters/notesMaster1.xml"/><Relationship Id="rId47" Type="http://schemas.openxmlformats.org/officeDocument/2006/relationships/theme" Target="theme/theme1.xml"/><Relationship Id="rId7" Type="http://schemas.openxmlformats.org/officeDocument/2006/relationships/slideMaster" Target="slideMasters/slideMaster1.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slide" Target="slides/slide23.xml"/><Relationship Id="rId38" Type="http://schemas.openxmlformats.org/officeDocument/2006/relationships/slide" Target="slides/slide28.xml"/><Relationship Id="rId46"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6.xml"/><Relationship Id="rId20" Type="http://schemas.openxmlformats.org/officeDocument/2006/relationships/slide" Target="slides/slide10.xml"/><Relationship Id="rId29" Type="http://schemas.openxmlformats.org/officeDocument/2006/relationships/slide" Target="slides/slide19.xml"/><Relationship Id="rId41" Type="http://schemas.openxmlformats.org/officeDocument/2006/relationships/slide" Target="slides/slide31.xml"/><Relationship Id="rId1" Type="http://schemas.openxmlformats.org/officeDocument/2006/relationships/customXml" Target="../customXml/item1.xml"/><Relationship Id="rId6" Type="http://schemas.openxmlformats.org/officeDocument/2006/relationships/customXml" Target="../customXml/item6.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slide" Target="slides/slide22.xml"/><Relationship Id="rId37" Type="http://schemas.openxmlformats.org/officeDocument/2006/relationships/slide" Target="slides/slide27.xml"/><Relationship Id="rId40" Type="http://schemas.openxmlformats.org/officeDocument/2006/relationships/slide" Target="slides/slide30.xml"/><Relationship Id="rId45" Type="http://schemas.openxmlformats.org/officeDocument/2006/relationships/presProps" Target="presProps.xml"/><Relationship Id="rId5" Type="http://schemas.openxmlformats.org/officeDocument/2006/relationships/customXml" Target="../customXml/item5.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slide" Target="slides/slide26.xml"/><Relationship Id="rId49" Type="http://schemas.microsoft.com/office/2016/11/relationships/changesInfo" Target="changesInfos/changesInfo1.xml"/><Relationship Id="rId10" Type="http://schemas.openxmlformats.org/officeDocument/2006/relationships/slideMaster" Target="slideMasters/slideMaster4.xml"/><Relationship Id="rId19" Type="http://schemas.openxmlformats.org/officeDocument/2006/relationships/slide" Target="slides/slide9.xml"/><Relationship Id="rId31" Type="http://schemas.openxmlformats.org/officeDocument/2006/relationships/slide" Target="slides/slide21.xml"/><Relationship Id="rId44" Type="http://schemas.openxmlformats.org/officeDocument/2006/relationships/commentAuthors" Target="commentAuthors.xml"/><Relationship Id="rId4" Type="http://schemas.openxmlformats.org/officeDocument/2006/relationships/customXml" Target="../customXml/item4.xml"/><Relationship Id="rId9" Type="http://schemas.openxmlformats.org/officeDocument/2006/relationships/slideMaster" Target="slideMasters/slideMaster3.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slide" Target="slides/slide25.xml"/><Relationship Id="rId43" Type="http://schemas.openxmlformats.org/officeDocument/2006/relationships/handoutMaster" Target="handoutMasters/handoutMaster1.xml"/><Relationship Id="rId48" Type="http://schemas.openxmlformats.org/officeDocument/2006/relationships/tableStyles" Target="tableStyles.xml"/><Relationship Id="rId8" Type="http://schemas.openxmlformats.org/officeDocument/2006/relationships/slideMaster" Target="slideMasters/slideMaster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irill Kotlyarenko" userId="1abb784d1bce7eb2" providerId="LiveId" clId="{79727456-E5B1-4E4E-9D59-A9AF61D1D491}"/>
    <pc:docChg chg="undo modSld">
      <pc:chgData name="Kirill Kotlyarenko" userId="1abb784d1bce7eb2" providerId="LiveId" clId="{79727456-E5B1-4E4E-9D59-A9AF61D1D491}" dt="2018-06-05T19:57:58.024" v="49" actId="6549"/>
      <pc:docMkLst>
        <pc:docMk/>
      </pc:docMkLst>
      <pc:sldChg chg="modSp">
        <pc:chgData name="Kirill Kotlyarenko" userId="1abb784d1bce7eb2" providerId="LiveId" clId="{79727456-E5B1-4E4E-9D59-A9AF61D1D491}" dt="2018-06-05T19:57:58.024" v="49" actId="6549"/>
        <pc:sldMkLst>
          <pc:docMk/>
          <pc:sldMk cId="1281709476" sldId="1764"/>
        </pc:sldMkLst>
        <pc:spChg chg="mod">
          <ac:chgData name="Kirill Kotlyarenko" userId="1abb784d1bce7eb2" providerId="LiveId" clId="{79727456-E5B1-4E4E-9D59-A9AF61D1D491}" dt="2018-06-05T19:57:58.024" v="49" actId="6549"/>
          <ac:spMkLst>
            <pc:docMk/>
            <pc:sldMk cId="1281709476" sldId="1764"/>
            <ac:spMk id="10" creationId="{3807C886-A2EE-44CD-9926-6EABDDD16AE1}"/>
          </ac:spMkLst>
        </pc:spChg>
        <pc:spChg chg="mod">
          <ac:chgData name="Kirill Kotlyarenko" userId="1abb784d1bce7eb2" providerId="LiveId" clId="{79727456-E5B1-4E4E-9D59-A9AF61D1D491}" dt="2018-06-05T19:57:54.276" v="47" actId="1036"/>
          <ac:spMkLst>
            <pc:docMk/>
            <pc:sldMk cId="1281709476" sldId="1764"/>
            <ac:spMk id="15" creationId="{F3C4B2F5-10B4-4DE4-B761-8DFDA9E2E0D2}"/>
          </ac:spMkLst>
        </pc:spChg>
      </pc:sldChg>
    </pc:docChg>
  </pc:docChgLst>
</pc:chgInfo>
</file>

<file path=ppt/drawings/_rels/vmlDrawing1.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7.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3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6/5/2018 20:57</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6/5/2018 20:56</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github.com/MicrosoftDocs/azure-docs-pr/blob/release-connect-orcas/articles/azure-resource-manager/resource-manager-deployment-model.md" TargetMode="External"/><Relationship Id="rId2" Type="http://schemas.openxmlformats.org/officeDocument/2006/relationships/slide" Target="../slides/slide10.xml"/><Relationship Id="rId1" Type="http://schemas.openxmlformats.org/officeDocument/2006/relationships/notesMaster" Target="../notesMasters/notesMaster1.xml"/><Relationship Id="rId5" Type="http://schemas.openxmlformats.org/officeDocument/2006/relationships/hyperlink" Target="https://github.com/MicrosoftDocs/azure-docs-pr/blob/release-connect-orcas/articles/expressroute/index.md" TargetMode="External"/><Relationship Id="rId4" Type="http://schemas.openxmlformats.org/officeDocument/2006/relationships/hyperlink" Target="https://github.com/MicrosoftDocs/azure-docs-pr/blob/release-connect-orcas/articles/vpn-gateway/index.md" TargetMode="Externa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slide" Target="../slides/slide25.xml"/><Relationship Id="rId2" Type="http://schemas.openxmlformats.org/officeDocument/2006/relationships/notesMaster" Target="../notesMasters/notesMaster1.xml"/><Relationship Id="rId1" Type="http://schemas.openxmlformats.org/officeDocument/2006/relationships/tags" Target="../tags/tag8.xml"/><Relationship Id="rId4" Type="http://schemas.openxmlformats.org/officeDocument/2006/relationships/hyperlink" Target="https://azure.microsoft.com/en-us/regions/services/" TargetMode="Externa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kern="120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313C66B-7AF5-40BA-8933-D16874FF94CC}" type="datetime8">
              <a:rPr lang="en-US" smtClean="0"/>
              <a:t>6/5/2018 20:56</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26222412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a:solidFill>
                  <a:schemeClr val="tx1"/>
                </a:solidFill>
                <a:effectLst/>
                <a:latin typeface="Segoe UI Light" pitchFamily="34" charset="0"/>
                <a:ea typeface="+mn-ea"/>
                <a:cs typeface="+mn-cs"/>
              </a:rPr>
              <a:t>For Azure Database for MySQL and PostgreSQL, the virtual network rules feature has the following limitations:</a:t>
            </a:r>
          </a:p>
          <a:p>
            <a:r>
              <a:rPr lang="en-US" sz="900" b="0" i="0" kern="1200">
                <a:solidFill>
                  <a:schemeClr val="tx1"/>
                </a:solidFill>
                <a:effectLst/>
                <a:latin typeface="Segoe UI Light" pitchFamily="34" charset="0"/>
                <a:ea typeface="+mn-ea"/>
                <a:cs typeface="+mn-cs"/>
              </a:rPr>
              <a:t>At present, an Azure Web App in a subnet that has </a:t>
            </a:r>
            <a:r>
              <a:rPr lang="en-US" sz="900" b="1" i="0" kern="1200">
                <a:solidFill>
                  <a:schemeClr val="tx1"/>
                </a:solidFill>
                <a:effectLst/>
                <a:latin typeface="Segoe UI Light" pitchFamily="34" charset="0"/>
                <a:ea typeface="+mn-ea"/>
                <a:cs typeface="+mn-cs"/>
              </a:rPr>
              <a:t>Service Endpoints</a:t>
            </a:r>
            <a:r>
              <a:rPr lang="en-US" sz="900" b="0" i="0" kern="1200">
                <a:solidFill>
                  <a:schemeClr val="tx1"/>
                </a:solidFill>
                <a:effectLst/>
                <a:latin typeface="Segoe UI Light" pitchFamily="34" charset="0"/>
                <a:ea typeface="+mn-ea"/>
                <a:cs typeface="+mn-cs"/>
              </a:rPr>
              <a:t> turned on does not yet function as expected. We are working on enabling this functionality.</a:t>
            </a:r>
          </a:p>
          <a:p>
            <a:pPr lvl="1"/>
            <a:r>
              <a:rPr lang="en-US" sz="900" b="0" i="0" kern="1200">
                <a:solidFill>
                  <a:schemeClr val="tx1"/>
                </a:solidFill>
                <a:effectLst/>
                <a:latin typeface="Segoe UI Light" pitchFamily="34" charset="0"/>
                <a:ea typeface="+mn-ea"/>
                <a:cs typeface="+mn-cs"/>
              </a:rPr>
              <a:t>Until this feature is fully implemented, we recommend that you move your Web App to a different subnet that does not have service endpoints turned on for Azure Database for MySQL and PostgreSQL.</a:t>
            </a:r>
          </a:p>
          <a:p>
            <a:r>
              <a:rPr lang="en-US" sz="900" b="0" i="0" kern="1200">
                <a:solidFill>
                  <a:schemeClr val="tx1"/>
                </a:solidFill>
                <a:effectLst/>
                <a:latin typeface="Segoe UI Light" pitchFamily="34" charset="0"/>
                <a:ea typeface="+mn-ea"/>
                <a:cs typeface="+mn-cs"/>
              </a:rPr>
              <a:t>In the firewall for your Azure Database for MySQL and PostgreSQL, each virtual network rule references a subnet. All these referenced subnets must be hosted in the same geographic region that hosts the Azure Database for MySQL and PostgreSQL.</a:t>
            </a:r>
          </a:p>
          <a:p>
            <a:r>
              <a:rPr lang="en-US" sz="900" b="0" i="0" kern="1200">
                <a:solidFill>
                  <a:schemeClr val="tx1"/>
                </a:solidFill>
                <a:effectLst/>
                <a:latin typeface="Segoe UI Light" pitchFamily="34" charset="0"/>
                <a:ea typeface="+mn-ea"/>
                <a:cs typeface="+mn-cs"/>
              </a:rPr>
              <a:t>Each Azure Database for MySQL and PostgreSQL server can have up to 128 ACL entries for any given virtual network.</a:t>
            </a:r>
          </a:p>
          <a:p>
            <a:r>
              <a:rPr lang="en-US" sz="900" b="0" i="0" kern="1200">
                <a:solidFill>
                  <a:schemeClr val="tx1"/>
                </a:solidFill>
                <a:effectLst/>
                <a:latin typeface="Segoe UI Light" pitchFamily="34" charset="0"/>
                <a:ea typeface="+mn-ea"/>
                <a:cs typeface="+mn-cs"/>
              </a:rPr>
              <a:t>Virtual network rules apply only to Azure Resource Manager virtual networks; and not to </a:t>
            </a:r>
            <a:r>
              <a:rPr lang="en-US" sz="900" b="0" i="0" u="none" strike="noStrike" kern="1200">
                <a:solidFill>
                  <a:schemeClr val="tx1"/>
                </a:solidFill>
                <a:effectLst/>
                <a:latin typeface="Segoe UI Light" pitchFamily="34" charset="0"/>
                <a:ea typeface="+mn-ea"/>
                <a:cs typeface="+mn-cs"/>
                <a:hlinkClick r:id="rId3"/>
              </a:rPr>
              <a:t>classic deployment </a:t>
            </a:r>
            <a:r>
              <a:rPr lang="en-US" sz="900" b="0" i="0" u="none" strike="noStrike" kern="1200" err="1">
                <a:solidFill>
                  <a:schemeClr val="tx1"/>
                </a:solidFill>
                <a:effectLst/>
                <a:latin typeface="Segoe UI Light" pitchFamily="34" charset="0"/>
                <a:ea typeface="+mn-ea"/>
                <a:cs typeface="+mn-cs"/>
                <a:hlinkClick r:id="rId3"/>
              </a:rPr>
              <a:t>model</a:t>
            </a:r>
            <a:r>
              <a:rPr lang="en-US" sz="900" b="0" i="0" kern="1200" err="1">
                <a:solidFill>
                  <a:schemeClr val="tx1"/>
                </a:solidFill>
                <a:effectLst/>
                <a:latin typeface="Segoe UI Light" pitchFamily="34" charset="0"/>
                <a:ea typeface="+mn-ea"/>
                <a:cs typeface="+mn-cs"/>
              </a:rPr>
              <a:t>networks</a:t>
            </a:r>
            <a:r>
              <a:rPr lang="en-US" sz="900" b="0" i="0" kern="1200">
                <a:solidFill>
                  <a:schemeClr val="tx1"/>
                </a:solidFill>
                <a:effectLst/>
                <a:latin typeface="Segoe UI Light" pitchFamily="34" charset="0"/>
                <a:ea typeface="+mn-ea"/>
                <a:cs typeface="+mn-cs"/>
              </a:rPr>
              <a:t>.</a:t>
            </a:r>
          </a:p>
          <a:p>
            <a:r>
              <a:rPr lang="en-US" sz="900" b="0" i="0" kern="1200">
                <a:solidFill>
                  <a:schemeClr val="tx1"/>
                </a:solidFill>
                <a:effectLst/>
                <a:latin typeface="Segoe UI Light" pitchFamily="34" charset="0"/>
                <a:ea typeface="+mn-ea"/>
                <a:cs typeface="+mn-cs"/>
              </a:rPr>
              <a:t>Turning ON virtual network service endpoints to Azure Database for MySQL and PostgreSQL also enables the Azure SQL Database services.</a:t>
            </a:r>
          </a:p>
          <a:p>
            <a:r>
              <a:rPr lang="en-US" sz="900" b="0" i="0" kern="1200">
                <a:solidFill>
                  <a:schemeClr val="tx1"/>
                </a:solidFill>
                <a:effectLst/>
                <a:latin typeface="Segoe UI Light" pitchFamily="34" charset="0"/>
                <a:ea typeface="+mn-ea"/>
                <a:cs typeface="+mn-cs"/>
              </a:rPr>
              <a:t>On the firewall, IP address ranges do apply to the following networking items, but virtual network rules do not:</a:t>
            </a:r>
          </a:p>
          <a:p>
            <a:pPr lvl="1"/>
            <a:r>
              <a:rPr lang="en-US" sz="900" b="0" i="0" u="none" strike="noStrike" kern="1200">
                <a:solidFill>
                  <a:schemeClr val="tx1"/>
                </a:solidFill>
                <a:effectLst/>
                <a:latin typeface="Segoe UI Light" pitchFamily="34" charset="0"/>
                <a:ea typeface="+mn-ea"/>
                <a:cs typeface="+mn-cs"/>
                <a:hlinkClick r:id="rId4"/>
              </a:rPr>
              <a:t>Site-to-Site (S2S) virtual private network (VPN)</a:t>
            </a:r>
            <a:endParaRPr lang="en-US" sz="900" b="0" i="0" kern="1200">
              <a:solidFill>
                <a:schemeClr val="tx1"/>
              </a:solidFill>
              <a:effectLst/>
              <a:latin typeface="Segoe UI Light" pitchFamily="34" charset="0"/>
              <a:ea typeface="+mn-ea"/>
              <a:cs typeface="+mn-cs"/>
            </a:endParaRPr>
          </a:p>
          <a:p>
            <a:pPr lvl="1"/>
            <a:r>
              <a:rPr lang="en-US" sz="900" b="0" i="0" kern="1200">
                <a:solidFill>
                  <a:schemeClr val="tx1"/>
                </a:solidFill>
                <a:effectLst/>
                <a:latin typeface="Segoe UI Light" pitchFamily="34" charset="0"/>
                <a:ea typeface="+mn-ea"/>
                <a:cs typeface="+mn-cs"/>
              </a:rPr>
              <a:t>On-premises via </a:t>
            </a:r>
            <a:r>
              <a:rPr lang="en-US" sz="900" b="0" i="0" u="none" strike="noStrike" kern="1200">
                <a:solidFill>
                  <a:schemeClr val="tx1"/>
                </a:solidFill>
                <a:effectLst/>
                <a:latin typeface="Segoe UI Light" pitchFamily="34" charset="0"/>
                <a:ea typeface="+mn-ea"/>
                <a:cs typeface="+mn-cs"/>
                <a:hlinkClick r:id="rId5"/>
              </a:rPr>
              <a:t>ExpressRoute</a:t>
            </a:r>
            <a:endParaRPr lang="en-US" sz="900" b="0" i="0" kern="1200">
              <a:solidFill>
                <a:schemeClr val="tx1"/>
              </a:solidFill>
              <a:effectLst/>
              <a:latin typeface="Segoe UI Light" pitchFamily="34" charset="0"/>
              <a:ea typeface="+mn-ea"/>
              <a:cs typeface="+mn-cs"/>
            </a:endParaRPr>
          </a:p>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6/5/2018 20:56</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a:p>
        </p:txBody>
      </p:sp>
    </p:spTree>
    <p:extLst>
      <p:ext uri="{BB962C8B-B14F-4D97-AF65-F5344CB8AC3E}">
        <p14:creationId xmlns:p14="http://schemas.microsoft.com/office/powerpoint/2010/main" val="8148815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SOC2 - Service Organization Controls standards for operational security</a:t>
            </a:r>
          </a:p>
          <a:p>
            <a:r>
              <a:rPr lang="en-US"/>
              <a:t>ISO 27001 - Information Security Management Standards</a:t>
            </a:r>
          </a:p>
          <a:p>
            <a:r>
              <a:rPr lang="en-US"/>
              <a:t>ISO 27018 - Code of Practice for Protecting Personal Data in the Cloud</a:t>
            </a:r>
          </a:p>
          <a:p>
            <a:r>
              <a:rPr lang="en-US"/>
              <a:t>CSA STAR -  Cloud Security Alliance: Security, Trust &amp; Assurance Registry (STAR)</a:t>
            </a:r>
          </a:p>
          <a:p>
            <a:r>
              <a:rPr lang="en-US"/>
              <a:t>PCI DSS Level 1 - Payment Card Industry (PCI) Data Security Standard (DSS) Level 1 Service Provider</a:t>
            </a:r>
          </a:p>
          <a:p>
            <a:r>
              <a:rPr lang="en-US"/>
              <a:t>HIPAA / HITECH Act - Health Insurance Portability and Accountability Act / Health Information Technology for Economic and Clinical Health Act</a:t>
            </a:r>
          </a:p>
          <a:p>
            <a:r>
              <a:rPr lang="en-US"/>
              <a:t>ISO 27017:2015 - Code of Practice for Information Security Controls</a:t>
            </a:r>
          </a:p>
          <a:p>
            <a:r>
              <a:rPr lang="en-US"/>
              <a:t>ISO 9001:2015 Quality Management Systems Standards</a:t>
            </a:r>
          </a:p>
          <a:p>
            <a:r>
              <a:rPr lang="en-US"/>
              <a:t>ISO 22301:2012 Business Continuity Management Standard</a:t>
            </a:r>
          </a:p>
          <a:p>
            <a:r>
              <a:rPr lang="en-US"/>
              <a:t>ISO/IEC 20000-1:2011 Information Technology Service Management</a:t>
            </a:r>
          </a:p>
          <a:p>
            <a:pPr>
              <a:spcAft>
                <a:spcPts val="300"/>
              </a:spcAft>
            </a:pPr>
            <a:endParaRPr lang="en-US">
              <a:cs typeface="Segoe UI Light"/>
            </a:endParaRP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6/5/2018 20:56</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16983519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Setting-up high availability for database servers is hard, requiring either custom code to manage detection/failover, or expensive 3</a:t>
            </a:r>
            <a:r>
              <a:rPr lang="en-US" baseline="30000"/>
              <a:t>rd</a:t>
            </a:r>
            <a:r>
              <a:rPr lang="en-US"/>
              <a:t> party solutions to make it a bit easier.  Worse yet, it’s expensive as typically a second database server (replica) is necessary in order to fail-over in a matter of seconds.  A second server = 2x the cost for HA.  For AWS customers, you cannot receive a SLA from Amazon on your database server unless you have deployed in a multi-AZ, again meaning 2x the cost.</a:t>
            </a:r>
          </a:p>
          <a:p>
            <a:endParaRPr lang="en-US"/>
          </a:p>
          <a:p>
            <a:r>
              <a:rPr lang="en-US"/>
              <a:t>Azure Database Services is built upon the SQL Database platform which is a Service Fabric-based PaaS solution.  As such, rather than having to boot-up an entire OS stack to bring up a new server (such as in IaaS), Azure Database Services run the database engine in a custom container technology which you can think of as a secure “</a:t>
            </a:r>
            <a:r>
              <a:rPr lang="en-US" err="1"/>
              <a:t>pico</a:t>
            </a:r>
            <a:r>
              <a:rPr lang="en-US"/>
              <a:t> process”.  The time it takes to bring-up a new server in this custom container is a matter of seconds.  This means that in the event that your database server has hung, or “gone away”, the Azure Database Management Service” detects the failure, brings-up a new server in this lightweight container, maps the new IP address to the DNS name of your instance and maps to your storage.  This entire process takes between 30-45 seconds.  This is built-in to all performance tiers of Azure Database Services and since a replica instance isn’t needed, there is no additional cost to the </a:t>
            </a:r>
            <a:r>
              <a:rPr lang="en-US" err="1"/>
              <a:t>custeomers</a:t>
            </a:r>
            <a:r>
              <a:rPr lang="en-US"/>
              <a:t>.  In contrast, an AWS RDS server that is deployed in a single AZ would take minutes to start – and that does not account for how you would detect the failure and switch-over</a:t>
            </a: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4B8D77D-6310-4572-8A1F-35111255BE97}"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0504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Customers who are IaaS customers in Azure today to understand that the specs of a VM do not equate directly to the specs of Azure Database Services.  The reason is two-fold:</a:t>
            </a:r>
          </a:p>
          <a:p>
            <a:endParaRPr lang="en-US" dirty="0"/>
          </a:p>
          <a:p>
            <a:pPr marL="228600" indent="-228600">
              <a:buAutoNum type="arabicPeriod"/>
            </a:pPr>
            <a:r>
              <a:rPr lang="en-US" dirty="0"/>
              <a:t>Customers do not size a VM based on their typical workload, rather they size wisely to handle workload spikes so as not to impact performance of the application.  With Azure Database Services, the ability to scale performance on the fly means they SHOULD size their instance based on typical workload needs and then elastically scale when necessary.  This lowers costs.</a:t>
            </a:r>
          </a:p>
          <a:p>
            <a:pPr marL="228600" indent="-228600">
              <a:buAutoNum type="arabicPeriod"/>
            </a:pPr>
            <a:r>
              <a:rPr lang="en-US" dirty="0"/>
              <a:t>A VM has to support the performance requirements for both the database engine as well as the host OS.  With Azure Database Services, the SQLPAL isolated pico-process (mini-OS) significantly lowers the HW needs compared to a VM. </a:t>
            </a:r>
          </a:p>
          <a:p>
            <a:pPr marL="228600" indent="-228600">
              <a:buAutoNum type="arabicPeriod"/>
            </a:pPr>
            <a:endParaRPr lang="en-US" dirty="0"/>
          </a:p>
          <a:p>
            <a:pPr marL="0" indent="0">
              <a:buNone/>
            </a:pPr>
            <a:r>
              <a:rPr lang="en-US" dirty="0"/>
              <a:t>So in this example, if I have a D4S_V3 VM with 4 vCPUs and 32GB of SSD, when I choose an Azure Database for MySQL the customer can likely choose a smaller size of 2 </a:t>
            </a:r>
            <a:r>
              <a:rPr lang="en-US" dirty="0" err="1"/>
              <a:t>vCores</a:t>
            </a:r>
            <a:r>
              <a:rPr lang="en-US" dirty="0"/>
              <a:t> with the same storage (and in fact, they would get more storage as the storage for Azure Database Services is dedicated to the database, logs, </a:t>
            </a:r>
            <a:r>
              <a:rPr lang="en-US" dirty="0" err="1"/>
              <a:t>etc</a:t>
            </a:r>
            <a:r>
              <a:rPr lang="en-US" dirty="0"/>
              <a:t> – no host OS footprint here).  The customer can then profile their workload and determine if it meets their performance requirements, and if it does not, they can easily scale-up to the next tier.</a:t>
            </a:r>
          </a:p>
          <a:p>
            <a:pPr marL="0" indent="0">
              <a:buNone/>
            </a:pPr>
            <a:endParaRPr lang="en-US" dirty="0"/>
          </a:p>
          <a:p>
            <a:pPr marL="0" indent="0">
              <a:buNone/>
            </a:pPr>
            <a:r>
              <a:rPr lang="en-US" dirty="0"/>
              <a:t>More importantly, in an IaaS VM implementation, if you want to achieve HA you need a second server (replica).  This will double their costs, in this case from $143/</a:t>
            </a:r>
            <a:r>
              <a:rPr lang="en-US" dirty="0" err="1"/>
              <a:t>mo</a:t>
            </a:r>
            <a:r>
              <a:rPr lang="en-US" dirty="0"/>
              <a:t> to $286/mo.  With Azure Database Services with built-in HA, there are no additional replicas needed and as such – there is no cost impact.  So to sum up this example, a HA IaaS MySQL VM costs $286/</a:t>
            </a:r>
            <a:r>
              <a:rPr lang="en-US" dirty="0" err="1"/>
              <a:t>mo</a:t>
            </a:r>
            <a:r>
              <a:rPr lang="en-US" dirty="0"/>
              <a:t>, whereas Azure Database for MySQL would cost $132/mo.  That’s a saving of $154/mo.</a:t>
            </a:r>
          </a:p>
        </p:txBody>
      </p:sp>
      <p:sp>
        <p:nvSpPr>
          <p:cNvPr id="4" name="Slide Number Placeholder 3"/>
          <p:cNvSpPr>
            <a:spLocks noGrp="1"/>
          </p:cNvSpPr>
          <p:nvPr>
            <p:ph type="sldNum" sz="quarter" idx="10"/>
          </p:nvPr>
        </p:nvSpPr>
        <p:spPr/>
        <p:txBody>
          <a:bodyPr/>
          <a:lstStyle/>
          <a:p>
            <a:fld id="{E0392B89-7F7A-40C6-BA82-541ECD924FB2}" type="slidenum">
              <a:rPr lang="en-US" smtClean="0"/>
              <a:t>13</a:t>
            </a:fld>
            <a:endParaRPr lang="en-US"/>
          </a:p>
        </p:txBody>
      </p:sp>
    </p:spTree>
    <p:extLst>
      <p:ext uri="{BB962C8B-B14F-4D97-AF65-F5344CB8AC3E}">
        <p14:creationId xmlns:p14="http://schemas.microsoft.com/office/powerpoint/2010/main" val="12470527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have made an implicit decision to price-match AWS RDS in order to be competitive in the market.  This means that the price disparity between AWS RDS vs. Azure Database Services is minimal, if at all.  In this case, an AWS RDS db.m4.large MySQL instance (2vCPU) with 32GB of SSD would match Azure Database Services (spec-wise) at a 2 </a:t>
            </a:r>
            <a:r>
              <a:rPr lang="en-US" err="1"/>
              <a:t>vCore</a:t>
            </a:r>
            <a:r>
              <a:rPr lang="en-US"/>
              <a:t> General Purpose SKU. </a:t>
            </a:r>
          </a:p>
          <a:p>
            <a:endParaRPr lang="en-US"/>
          </a:p>
          <a:p>
            <a:r>
              <a:rPr lang="en-US"/>
              <a:t>However, like the IaaS VM scenario, there is a big difference between AWS RDS and Azure Database Services.  AWS RDS only offers a 99.95% uptime SLA if the database servers is deployed in a Multi-Availability Zone.  If they deploy in a single-AZ, there is NO SLA from AWS.  With Azure Database Services, we provide a 99.99% SLA on all instances without the need to have additional replicas.  So in this case, AWS would cost you $264/</a:t>
            </a:r>
            <a:r>
              <a:rPr lang="en-US" err="1"/>
              <a:t>mo</a:t>
            </a:r>
            <a:r>
              <a:rPr lang="en-US"/>
              <a:t> whereas Azure Database for MySQL would cost only $132/mo.  A $132/</a:t>
            </a:r>
            <a:r>
              <a:rPr lang="en-US" err="1"/>
              <a:t>mo</a:t>
            </a:r>
            <a:r>
              <a:rPr lang="en-US"/>
              <a:t> savings!</a:t>
            </a:r>
          </a:p>
        </p:txBody>
      </p:sp>
      <p:sp>
        <p:nvSpPr>
          <p:cNvPr id="4" name="Slide Number Placeholder 3"/>
          <p:cNvSpPr>
            <a:spLocks noGrp="1"/>
          </p:cNvSpPr>
          <p:nvPr>
            <p:ph type="sldNum" sz="quarter" idx="10"/>
          </p:nvPr>
        </p:nvSpPr>
        <p:spPr/>
        <p:txBody>
          <a:bodyPr/>
          <a:lstStyle/>
          <a:p>
            <a:fld id="{E0392B89-7F7A-40C6-BA82-541ECD924FB2}" type="slidenum">
              <a:rPr lang="en-US" smtClean="0"/>
              <a:t>14</a:t>
            </a:fld>
            <a:endParaRPr lang="en-US"/>
          </a:p>
        </p:txBody>
      </p:sp>
    </p:spTree>
    <p:extLst>
      <p:ext uri="{BB962C8B-B14F-4D97-AF65-F5344CB8AC3E}">
        <p14:creationId xmlns:p14="http://schemas.microsoft.com/office/powerpoint/2010/main" val="25399437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a:t>Leveraging the same technology that powers our High-Availability, Azure Database Services provides the ability to scale performance on the fly with little/no application downtime.  Scaling is as simple as literally changing a slider to increase or decrease </a:t>
            </a:r>
            <a:r>
              <a:rPr lang="en-US" err="1"/>
              <a:t>vCores</a:t>
            </a:r>
            <a:r>
              <a:rPr lang="en-US"/>
              <a:t>, and clicking OK.  Scaling effectively brings-up a new server at the new performance tier, and switches over to the storage on the previous server and maps to the existing DNS name, all in about 15-20 seconds.  This means that customers do not have to worry so much about the size of the server they need coming into Azure.  They can choose a SKU to start and then monitor the performance of their database server to determine if they should either scale-up or scale-down their server based on their workload.  Customers can then set alerts on metrics such as CPU or Memory usage to notify them in the event they need to scale-up their server for workload spikes.</a:t>
            </a:r>
          </a:p>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4B8D77D-6310-4572-8A1F-35111255BE97}"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315874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2017</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47D4D2CB-8D70-4C6C-A551-93296817C1A5}"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t>6/5/2018 20:56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713476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2EF1CA83-950B-47E6-BA4C-19FAC4332D1D}" type="datetime8">
              <a:rPr lang="en-US" smtClean="0"/>
              <a:t>6/5/2018 20:56</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a:p>
        </p:txBody>
      </p:sp>
    </p:spTree>
    <p:extLst>
      <p:ext uri="{BB962C8B-B14F-4D97-AF65-F5344CB8AC3E}">
        <p14:creationId xmlns:p14="http://schemas.microsoft.com/office/powerpoint/2010/main" val="24431958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777325">
              <a:spcAft>
                <a:spcPts val="283"/>
              </a:spcAft>
              <a:defRPr/>
            </a:pPr>
            <a:r>
              <a:rPr lang="en-US" altLang="zh-CN">
                <a:effectLst/>
              </a:rPr>
              <a:t>  MySQL Read Replicas are used by customers to achieve read scale-out, which helps mitigate performance impact on the primary server for workloads that are extremely read-heavy.  </a:t>
            </a:r>
          </a:p>
          <a:p>
            <a:pPr defTabSz="777325">
              <a:spcAft>
                <a:spcPts val="283"/>
              </a:spcAft>
              <a:defRPr/>
            </a:pPr>
            <a:endParaRPr lang="en-US" altLang="zh-CN">
              <a:effectLst/>
            </a:endParaRPr>
          </a:p>
          <a:p>
            <a:pPr defTabSz="777325">
              <a:spcAft>
                <a:spcPts val="283"/>
              </a:spcAft>
              <a:defRPr/>
            </a:pPr>
            <a:r>
              <a:rPr lang="en-US" altLang="zh-CN">
                <a:effectLst/>
              </a:rPr>
              <a:t>For Azure Database Services, we are introducing Read Replicas for MySQL in Preview at the end of March.  We are using native engine replication which uses replication of the </a:t>
            </a:r>
            <a:r>
              <a:rPr lang="en-US" altLang="zh-CN" err="1">
                <a:effectLst/>
              </a:rPr>
              <a:t>binlog</a:t>
            </a:r>
            <a:r>
              <a:rPr lang="en-US" altLang="zh-CN">
                <a:effectLst/>
              </a:rPr>
              <a:t> to keep the replicas up to date with the Master server.  We provide 2 replication scenarios for Azure Database Services for MySQL:</a:t>
            </a:r>
          </a:p>
          <a:p>
            <a:pPr defTabSz="777325">
              <a:spcAft>
                <a:spcPts val="283"/>
              </a:spcAft>
              <a:defRPr/>
            </a:pPr>
            <a:endParaRPr lang="en-US" altLang="zh-CN">
              <a:effectLst/>
            </a:endParaRPr>
          </a:p>
          <a:p>
            <a:pPr marL="228600" indent="-228600" defTabSz="777325">
              <a:spcAft>
                <a:spcPts val="283"/>
              </a:spcAft>
              <a:buAutoNum type="arabicPeriod"/>
              <a:defRPr/>
            </a:pPr>
            <a:r>
              <a:rPr lang="en-US" altLang="zh-CN">
                <a:effectLst/>
              </a:rPr>
              <a:t>Data-In Replication: This is the ability to set-up a replica server in Azure linked to a master server in another location.  This could be an Azure IaaS MySQL VM, on-premises MySQL server or a MySQL server in another public cloud.  This is primarily targeted at enabling customers to migrate their MySQL server from another location/service into Azure Database for MySQL.  By using replication for this migration scenario, there is little/no downtime for the customer’s application.  Once the replica is seeded from the master, it is then kept asynchronously up to date, meaning the customer can move their application over by simply changing their connection string.</a:t>
            </a:r>
          </a:p>
          <a:p>
            <a:pPr marL="228600" indent="-228600" defTabSz="777325">
              <a:spcAft>
                <a:spcPts val="283"/>
              </a:spcAft>
              <a:buAutoNum type="arabicPeriod"/>
              <a:defRPr/>
            </a:pPr>
            <a:r>
              <a:rPr lang="en-US" altLang="zh-CN">
                <a:effectLst/>
              </a:rPr>
              <a:t>Same-Region Replica:  This is standard MySQL read replication enabling customers to set up to 5 read-replicas in the same Azure Region as their Master server.  This is limited to 5 replicas to minimize performance impact on the Master, as each replica server has some performance impact on the Master server, which is typically between 10-15%.  (Note that AWS also only supports up to 5 replicas in RDS today)</a:t>
            </a:r>
          </a:p>
          <a:p>
            <a:pPr marL="228600" indent="-228600" defTabSz="777325">
              <a:spcAft>
                <a:spcPts val="283"/>
              </a:spcAft>
              <a:buAutoNum type="arabicPeriod"/>
              <a:defRPr/>
            </a:pPr>
            <a:endParaRPr lang="en-US" altLang="zh-CN">
              <a:effectLst/>
            </a:endParaRPr>
          </a:p>
          <a:p>
            <a:pPr marL="0" indent="0" defTabSz="777325">
              <a:spcAft>
                <a:spcPts val="283"/>
              </a:spcAft>
              <a:buNone/>
              <a:defRPr/>
            </a:pPr>
            <a:r>
              <a:rPr lang="en-US" altLang="zh-CN">
                <a:effectLst/>
              </a:rPr>
              <a:t>Over the next 6 months we will be bringing PostgreSQL native engine replication to Azure Database Services as well.  In addition, at this time we will be introducing the ability to setup your replica servers in Azure regions outside of the Region your Master server is located, enabling world-wide read scale-out.</a:t>
            </a:r>
          </a:p>
          <a:p>
            <a:pPr marL="0" indent="0" defTabSz="777325">
              <a:spcAft>
                <a:spcPts val="283"/>
              </a:spcAft>
              <a:buNone/>
              <a:defRPr/>
            </a:pPr>
            <a:endParaRPr lang="en-US" altLang="zh-CN">
              <a:effectLst/>
            </a:endParaRPr>
          </a:p>
          <a:p>
            <a:pPr defTabSz="777325">
              <a:spcAft>
                <a:spcPts val="283"/>
              </a:spcAft>
              <a:defRPr/>
            </a:pPr>
            <a:endParaRPr lang="en-US" altLang="zh-CN">
              <a:effectLst/>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877627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other migration options in addition to Data-In replication for MySQL as we just talked about.</a:t>
            </a:r>
          </a:p>
          <a:p>
            <a:endParaRPr lang="en-US" dirty="0"/>
          </a:p>
          <a:p>
            <a:r>
              <a:rPr lang="en-US" dirty="0"/>
              <a:t>Of course customers can use the familiar tools that exist today for dumping your database and importing into Azure, but of course this implies downtime for your application as once your dump your database, changes cannot be made to the original server until you import your data into the new server in Azure.  This isn’t acceptable for most workloads – but is an option.</a:t>
            </a:r>
          </a:p>
          <a:p>
            <a:endParaRPr lang="en-US" dirty="0"/>
          </a:p>
          <a:p>
            <a:r>
              <a:rPr lang="en-US" dirty="0" err="1"/>
              <a:t>Attunity</a:t>
            </a:r>
            <a:r>
              <a:rPr lang="en-US" dirty="0"/>
              <a:t> Replicate for Microsoft Migrations is a free-offering from Microsoft and </a:t>
            </a:r>
            <a:r>
              <a:rPr lang="en-US" dirty="0" err="1"/>
              <a:t>Attunity</a:t>
            </a:r>
            <a:r>
              <a:rPr lang="en-US" dirty="0"/>
              <a:t> that helps orchestrate the migration of data only from sources outside of Azure into Azure Database Services.  This is similar to Data-In replication for MySQL, but provides a simple interface to set-up that is literally a “click and drag” migration operation.  Additionally, this is extremely useful for PostgreSQL customers as there is currently not a Data-In migration solution for them today.  However there are a few limitations, primarily that sources from other public clouds such as AWS or GCP are not supported.</a:t>
            </a:r>
          </a:p>
          <a:p>
            <a:endParaRPr lang="en-US" dirty="0"/>
          </a:p>
          <a:p>
            <a:r>
              <a:rPr lang="en-US" dirty="0"/>
              <a:t>Later this year, before the 2</a:t>
            </a:r>
            <a:r>
              <a:rPr lang="en-US" baseline="30000" dirty="0"/>
              <a:t>nd</a:t>
            </a:r>
            <a:r>
              <a:rPr lang="en-US" dirty="0"/>
              <a:t> have specifically, we’re excited to bring forth the Public Preview of the Azure Database Migration service for MySQL and PostgreSQL.  Unlike the </a:t>
            </a:r>
            <a:r>
              <a:rPr lang="en-US" dirty="0" err="1"/>
              <a:t>Attunity</a:t>
            </a:r>
            <a:r>
              <a:rPr lang="en-US" dirty="0"/>
              <a:t> solution above, DMS will provide additional source options such as AWS RDS.</a:t>
            </a:r>
          </a:p>
          <a:p>
            <a:pPr fontAlgn="base"/>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525D1A-9CA5-4E94-B922-48D4C7E4CB4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022878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0">
                <a:solidFill>
                  <a:srgbClr val="0078D7"/>
                </a:solidFill>
                <a:latin typeface="Segoe UI"/>
                <a:ea typeface="Segoe UI" charset="0"/>
                <a:cs typeface="Segoe UI" charset="0"/>
              </a:rPr>
              <a:t>Managed community database engines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0">
                <a:solidFill>
                  <a:srgbClr val="0078D7"/>
                </a:solidFill>
                <a:latin typeface="Segoe UI"/>
                <a:ea typeface="Segoe UI" charset="0"/>
                <a:cs typeface="Segoe UI" charset="0"/>
              </a:rPr>
              <a:t>We are specifically not “forking” the OSS-versions of MySQL, PostgreSQL and MariaDB, but rather picking-up the community editions as they are.  This means that customers should have no concerns about application compatibility when moving from either on-premises, IaaS or another cloud to Azure.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kern="0">
              <a:solidFill>
                <a:srgbClr val="0078D7"/>
              </a:solidFill>
              <a:latin typeface="Segoe UI"/>
              <a:ea typeface="Segoe UI" charset="0"/>
              <a:cs typeface="Segoe UI"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0">
                <a:solidFill>
                  <a:srgbClr val="0078D7"/>
                </a:solidFill>
                <a:latin typeface="Segoe UI"/>
                <a:ea typeface="Segoe UI" charset="0"/>
                <a:cs typeface="Segoe UI" charset="0"/>
              </a:rPr>
              <a:t>Languages and Frameworks of your choice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0">
                <a:solidFill>
                  <a:srgbClr val="0078D7"/>
                </a:solidFill>
                <a:latin typeface="Segoe UI"/>
                <a:ea typeface="Segoe UI" charset="0"/>
                <a:cs typeface="Segoe UI" charset="0"/>
              </a:rPr>
              <a:t>Being based on the community-editions of MySQL, PostgreSQL and MariaDB mean you can use the existing development languages frameworks and tools you already use for your apps.  In addition, Azure Database Services are deeply integrated with Azure Web Apps to provide a streamlined provisioning and management experience for common frameworks (like </a:t>
            </a:r>
            <a:r>
              <a:rPr lang="en-US" sz="1200" kern="0" err="1">
                <a:solidFill>
                  <a:srgbClr val="0078D7"/>
                </a:solidFill>
                <a:latin typeface="Segoe UI"/>
                <a:ea typeface="Segoe UI" charset="0"/>
                <a:cs typeface="Segoe UI" charset="0"/>
              </a:rPr>
              <a:t>Wordpress</a:t>
            </a:r>
            <a:r>
              <a:rPr lang="en-US" sz="1200" kern="0">
                <a:solidFill>
                  <a:srgbClr val="0078D7"/>
                </a:solidFill>
                <a:latin typeface="Segoe UI"/>
                <a:ea typeface="Segoe UI" charset="0"/>
                <a:cs typeface="Segoe UI" charset="0"/>
              </a:rPr>
              <a:t>, Drupal, Joomla) and languages (PHP, Node.js, Ruby) to provide a best-in-class PaaS experience.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0">
              <a:solidFill>
                <a:srgbClr val="0078D7"/>
              </a:solidFill>
              <a:latin typeface="Segoe UI"/>
              <a:ea typeface="Segoe UI" charset="0"/>
              <a:cs typeface="Segoe UI"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0">
                <a:solidFill>
                  <a:srgbClr val="0078D7"/>
                </a:solidFill>
                <a:latin typeface="Segoe UI"/>
                <a:ea typeface="Segoe UI" charset="0"/>
                <a:cs typeface="Segoe UI" charset="0"/>
              </a:rPr>
              <a:t>Scale in Seconds with built-in HA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0">
                <a:solidFill>
                  <a:srgbClr val="0078D7"/>
                </a:solidFill>
                <a:latin typeface="Segoe UI"/>
                <a:ea typeface="Segoe UI" charset="0"/>
                <a:cs typeface="Segoe UI" charset="0"/>
              </a:rPr>
              <a:t>Azure Database Services are built upon the same service fabric framework that has been powering SQL Database for years.  Unlike an VM-based PaaS offering like AWS RDS, Azure Database Services do not have the overhead a full VM stack has (</a:t>
            </a:r>
            <a:r>
              <a:rPr lang="en-US" sz="1200" kern="0" err="1">
                <a:solidFill>
                  <a:srgbClr val="0078D7"/>
                </a:solidFill>
                <a:latin typeface="Segoe UI"/>
                <a:ea typeface="Segoe UI" charset="0"/>
                <a:cs typeface="Segoe UI" charset="0"/>
              </a:rPr>
              <a:t>eg</a:t>
            </a:r>
            <a:r>
              <a:rPr lang="en-US" sz="1200" kern="0">
                <a:solidFill>
                  <a:srgbClr val="0078D7"/>
                </a:solidFill>
                <a:latin typeface="Segoe UI"/>
                <a:ea typeface="Segoe UI" charset="0"/>
                <a:cs typeface="Segoe UI" charset="0"/>
              </a:rPr>
              <a:t>; Linux OS + DB).  Running on in a secured container implementation (SQLPAL, a very light-weight SQL OS), Azure Database Services can provision a new server in seconds in the event that a primary server hangs or crashes whereas in a traditional VM-based implementation the entire Linux (or Windows) OS stack has to bootstrap before the DB service loads.  This means the entire experience of a failover can happen in as little as 30-45 seconds – and most importantly WITHOUT the need for a replica.  AWS RDS requires deployment in Multi-AZ in order to achieve 99.95% SLA, which doubles your costs as you have 2 DB servers running at all times.  With Azure Database Services, no replicas are needed which means no additional cost, or maintenance, by the customer.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0">
              <a:solidFill>
                <a:srgbClr val="0078D7"/>
              </a:solidFill>
              <a:latin typeface="Segoe UI"/>
              <a:ea typeface="Segoe UI" charset="0"/>
              <a:cs typeface="Segoe UI"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0">
                <a:solidFill>
                  <a:srgbClr val="0078D7"/>
                </a:solidFill>
                <a:latin typeface="Segoe UI"/>
                <a:ea typeface="Segoe UI" charset="0"/>
                <a:cs typeface="Segoe UI" charset="0"/>
              </a:rPr>
              <a:t>Additionally, this HA infrastructure enables the ability for Azure Database Services to scale performance on the fly.  When a customer needs to scale-up for workload spikes, by simply changing a slider in the portal, a new server is provisioned at a higher performance level and the previous server’s DNS name and storage is connected to the new instance.  Scaling can take a little time as 20 seconds meaning customers can scale performance, up or down, with little/no downtime to the application.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0">
              <a:solidFill>
                <a:srgbClr val="0078D7"/>
              </a:solidFill>
              <a:latin typeface="Segoe UI"/>
              <a:ea typeface="Segoe UI" charset="0"/>
              <a:cs typeface="Segoe UI"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0">
                <a:solidFill>
                  <a:srgbClr val="0078D7"/>
                </a:solidFill>
                <a:latin typeface="Segoe UI"/>
                <a:ea typeface="Segoe UI" charset="0"/>
                <a:cs typeface="Segoe UI" charset="0"/>
              </a:rPr>
              <a:t>Secure and Compliant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0">
                <a:solidFill>
                  <a:srgbClr val="0078D7"/>
                </a:solidFill>
                <a:latin typeface="Segoe UI"/>
                <a:ea typeface="Segoe UI" charset="0"/>
                <a:cs typeface="Segoe UI" charset="0"/>
              </a:rPr>
              <a:t>“Secure by default” is the standard for any Azure service, meaning elements such as SSL encryption between the database and application are turned on by default.  Additionally, all data at-rest is encrypted by default in Azure storage using AES 256 bit encryption.  And since Azure Database Services are using OSS database engines, the Azure IP Advantage means that customers do not have to worry about litigation using an OSS product in Azure.  Microsoft provides indemnification for any OSS first party workload in Azure.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0">
              <a:solidFill>
                <a:srgbClr val="0078D7"/>
              </a:solidFill>
              <a:latin typeface="Segoe UI"/>
              <a:ea typeface="Segoe UI" charset="0"/>
              <a:cs typeface="Segoe UI"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0">
                <a:solidFill>
                  <a:srgbClr val="0078D7"/>
                </a:solidFill>
                <a:latin typeface="Segoe UI"/>
                <a:ea typeface="Segoe UI" charset="0"/>
                <a:cs typeface="Segoe UI" charset="0"/>
              </a:rPr>
              <a:t>Industry-leading global reach</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0">
                <a:solidFill>
                  <a:srgbClr val="0078D7"/>
                </a:solidFill>
                <a:latin typeface="Segoe UI"/>
                <a:ea typeface="Segoe UI" charset="0"/>
                <a:cs typeface="Segoe UI" charset="0"/>
              </a:rPr>
              <a:t>With more regions across the globe than any other public cloud provider, Azure offers the ability to have the most globally distributed MySQL, PostgreSQL or MariaDB-based application in the world.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0">
              <a:solidFill>
                <a:srgbClr val="0078D7"/>
              </a:solidFill>
              <a:latin typeface="Segoe UI"/>
              <a:ea typeface="Segoe UI" charset="0"/>
              <a:cs typeface="Segoe UI"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0">
              <a:solidFill>
                <a:srgbClr val="0078D7"/>
              </a:solidFill>
              <a:latin typeface="Segoe UI"/>
              <a:ea typeface="Segoe UI" charset="0"/>
              <a:cs typeface="Segoe UI"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0">
                <a:solidFill>
                  <a:srgbClr val="0078D7"/>
                </a:solidFill>
                <a:latin typeface="Segoe UI"/>
                <a:ea typeface="Segoe UI" charset="0"/>
                <a:cs typeface="Segoe UI" charset="0"/>
              </a:rPr>
              <a:t>Community + Scalability/ HA | vs. VMs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0">
                <a:solidFill>
                  <a:srgbClr val="0078D7"/>
                </a:solidFill>
                <a:latin typeface="Segoe UI"/>
                <a:ea typeface="Segoe UI" charset="0"/>
                <a:cs typeface="Segoe UI" charset="0"/>
              </a:rPr>
              <a:t>Easy to sell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0">
                <a:solidFill>
                  <a:srgbClr val="0078D7"/>
                </a:solidFill>
                <a:latin typeface="Segoe UI"/>
                <a:ea typeface="Segoe UI" charset="0"/>
                <a:cs typeface="Segoe UI" charset="0"/>
              </a:rPr>
              <a:t>Easy lift and shift &gt; Enterprise-ready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0">
              <a:solidFill>
                <a:srgbClr val="0078D7"/>
              </a:solidFill>
              <a:latin typeface="Segoe UI"/>
              <a:ea typeface="Segoe UI" charset="0"/>
              <a:cs typeface="Segoe UI"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0">
                <a:solidFill>
                  <a:srgbClr val="0078D7"/>
                </a:solidFill>
                <a:latin typeface="Segoe UI"/>
                <a:ea typeface="Segoe UI" charset="0"/>
                <a:cs typeface="Segoe UI" charset="0"/>
              </a:rPr>
              <a:t>Easily lift &amp; shift to the cloud, and focus on your apps with</a:t>
            </a:r>
            <a:r>
              <a:rPr lang="en-US" sz="1200">
                <a:solidFill>
                  <a:srgbClr val="0078D7"/>
                </a:solidFill>
                <a:latin typeface="Segoe UI"/>
                <a:ea typeface="Segoe UI" charset="0"/>
                <a:cs typeface="Segoe UI" charset="0"/>
              </a:rPr>
              <a:t> enterprise-ready services</a:t>
            </a:r>
            <a:endParaRPr lang="en-US" sz="1200" kern="0">
              <a:solidFill>
                <a:srgbClr val="0078D7"/>
              </a:solidFill>
              <a:latin typeface="Segoe UI"/>
              <a:ea typeface="Segoe UI" charset="0"/>
              <a:cs typeface="Segoe UI"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0">
                <a:solidFill>
                  <a:srgbClr val="0078D7"/>
                </a:solidFill>
                <a:latin typeface="Segoe UI"/>
                <a:ea typeface="Segoe UI" charset="0"/>
                <a:cs typeface="Segoe UI" charset="0"/>
              </a:rPr>
              <a:t>Support all your application development needs with a fully integrated experience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0">
                <a:solidFill>
                  <a:srgbClr val="0078D7"/>
                </a:solidFill>
                <a:latin typeface="Segoe UI"/>
                <a:ea typeface="Segoe UI" charset="0"/>
                <a:cs typeface="Segoe UI" charset="0"/>
              </a:rPr>
              <a:t>Provision in minutes and scale in seconds</a:t>
            </a:r>
            <a:endParaRPr lang="en-US" sz="1400" kern="0">
              <a:solidFill>
                <a:srgbClr val="0078D7"/>
              </a:solidFill>
              <a:latin typeface="Segoe UI"/>
              <a:ea typeface="Segoe UI" charset="0"/>
              <a:cs typeface="Segoe UI"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0">
                <a:solidFill>
                  <a:srgbClr val="0078D7"/>
                </a:solidFill>
                <a:latin typeface="Segoe UI"/>
                <a:ea typeface="Segoe UI" charset="0"/>
                <a:cs typeface="Segoe UI" charset="0"/>
              </a:rPr>
              <a:t>Access unparalleled open source indemnification and the most compliance certifications with Azure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rgbClr val="0078D7"/>
                </a:solidFill>
                <a:latin typeface="Segoe UI"/>
                <a:cs typeface="Segoe UI"/>
              </a:rPr>
              <a:t>Leverage Azure's global reach with more regions worldwide than any other cloud provider</a:t>
            </a:r>
          </a:p>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6/5/2018 20:56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364586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15BEE89-4011-614E-8BC7-80A74A5EE2AF}" type="slidenum">
              <a:rPr lang="en-US" smtClean="0"/>
              <a:t>20</a:t>
            </a:fld>
            <a:endParaRPr lang="en-US"/>
          </a:p>
        </p:txBody>
      </p:sp>
    </p:spTree>
    <p:extLst>
      <p:ext uri="{BB962C8B-B14F-4D97-AF65-F5344CB8AC3E}">
        <p14:creationId xmlns:p14="http://schemas.microsoft.com/office/powerpoint/2010/main" val="250238031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CA7C1A6-3F6E-4A0C-A01A-2F04D27288E6}" type="slidenum">
              <a:rPr lang="en-GB" smtClean="0"/>
              <a:pPr/>
              <a:t>23</a:t>
            </a:fld>
            <a:endParaRPr lang="en-GB"/>
          </a:p>
        </p:txBody>
      </p:sp>
    </p:spTree>
    <p:extLst>
      <p:ext uri="{BB962C8B-B14F-4D97-AF65-F5344CB8AC3E}">
        <p14:creationId xmlns:p14="http://schemas.microsoft.com/office/powerpoint/2010/main" val="58796980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2EF1CA83-950B-47E6-BA4C-19FAC4332D1D}" type="datetime8">
              <a:rPr lang="en-US" smtClean="0"/>
              <a:t>6/5/2018 20:56</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24</a:t>
            </a:fld>
            <a:endParaRPr lang="en-US"/>
          </a:p>
        </p:txBody>
      </p:sp>
    </p:spTree>
    <p:extLst>
      <p:ext uri="{BB962C8B-B14F-4D97-AF65-F5344CB8AC3E}">
        <p14:creationId xmlns:p14="http://schemas.microsoft.com/office/powerpoint/2010/main" val="143265000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Refer to: </a:t>
            </a:r>
            <a:r>
              <a:rPr lang="en-US">
                <a:hlinkClick r:id="rId4"/>
              </a:rPr>
              <a:t>https://azure.microsoft.com/en-us/regions/services/</a:t>
            </a:r>
            <a:r>
              <a:rPr lang="en-US"/>
              <a:t> </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 </a:t>
            </a:r>
          </a:p>
          <a:p>
            <a:endParaRPr lang="en-US"/>
          </a:p>
        </p:txBody>
      </p:sp>
      <p:sp>
        <p:nvSpPr>
          <p:cNvPr id="4" name="Footer Placeholder 3"/>
          <p:cNvSpPr>
            <a:spLocks noGrp="1"/>
          </p:cNvSpPr>
          <p:nvPr>
            <p:ph type="ftr" sz="quarter" idx="10"/>
          </p:nvPr>
        </p:nvSpPr>
        <p:spPr/>
        <p:txBody>
          <a:bodyPr/>
          <a:lstStyle/>
          <a:p>
            <a:pPr marL="57150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6/5/2018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TextBox 6"/>
          <p:cNvSpPr txBox="1"/>
          <p:nvPr>
            <p:custDataLst>
              <p:tags r:id="rId1"/>
            </p:custDataLst>
          </p:nvPr>
        </p:nvSpPr>
        <p:spPr>
          <a:xfrm>
            <a:off x="0" y="0"/>
            <a:ext cx="3810000" cy="1270000"/>
          </a:xfrm>
          <a:prstGeom prst="rect">
            <a:avLst/>
          </a:prstGeom>
          <a:noFill/>
        </p:spPr>
        <p:txBody>
          <a:bodyPr vert="horz"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51748807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6/5/2018 20:56</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a:p>
        </p:txBody>
      </p:sp>
    </p:spTree>
    <p:extLst>
      <p:ext uri="{BB962C8B-B14F-4D97-AF65-F5344CB8AC3E}">
        <p14:creationId xmlns:p14="http://schemas.microsoft.com/office/powerpoint/2010/main" val="44759030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6/5/2018 20:56</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a:p>
        </p:txBody>
      </p:sp>
    </p:spTree>
    <p:extLst>
      <p:ext uri="{BB962C8B-B14F-4D97-AF65-F5344CB8AC3E}">
        <p14:creationId xmlns:p14="http://schemas.microsoft.com/office/powerpoint/2010/main" val="55149601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http://customers.microsoft.com/en-us/story/geekwire</a:t>
            </a: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F80E2B-B978-4B3B-B24B-28D259BA0D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9773456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6/5/2018 20:56</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29</a:t>
            </a:fld>
            <a:endParaRPr lang="en-US"/>
          </a:p>
        </p:txBody>
      </p:sp>
    </p:spTree>
    <p:extLst>
      <p:ext uri="{BB962C8B-B14F-4D97-AF65-F5344CB8AC3E}">
        <p14:creationId xmlns:p14="http://schemas.microsoft.com/office/powerpoint/2010/main" val="148969175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Slide Number Placeholder 5"/>
          <p:cNvSpPr>
            <a:spLocks noGrp="1"/>
          </p:cNvSpPr>
          <p:nvPr>
            <p:ph type="sldNum" sz="quarter" idx="12"/>
          </p:nvPr>
        </p:nvSpPr>
        <p:spPr/>
        <p:txBody>
          <a:bodyPr/>
          <a:lstStyle/>
          <a:p>
            <a:fld id="{B4008EB6-D09E-4580-8CD6-DDB14511944F}" type="slidenum">
              <a:rPr lang="en-US" smtClean="0"/>
              <a:pPr/>
              <a:t>30</a:t>
            </a:fld>
            <a:endParaRPr lang="en-US"/>
          </a:p>
        </p:txBody>
      </p:sp>
      <p:sp>
        <p:nvSpPr>
          <p:cNvPr id="10" name="Date Placeholder 9"/>
          <p:cNvSpPr>
            <a:spLocks noGrp="1"/>
          </p:cNvSpPr>
          <p:nvPr>
            <p:ph type="dt" idx="13"/>
          </p:nvPr>
        </p:nvSpPr>
        <p:spPr/>
        <p:txBody>
          <a:bodyPr/>
          <a:lstStyle/>
          <a:p>
            <a:fld id="{5A70A388-5CB4-42F2-85B9-1AE1F63398FA}" type="datetime8">
              <a:rPr lang="en-US" smtClean="0"/>
              <a:t>6/5/2018 20:56</a:t>
            </a:fld>
            <a:endParaRPr lang="en-US"/>
          </a:p>
        </p:txBody>
      </p:sp>
      <p:sp>
        <p:nvSpPr>
          <p:cNvPr id="12" name="Header Placeholder 11"/>
          <p:cNvSpPr>
            <a:spLocks noGrp="1"/>
          </p:cNvSpPr>
          <p:nvPr>
            <p:ph type="hdr" sz="quarter" idx="15"/>
          </p:nvPr>
        </p:nvSpPr>
        <p:spPr/>
        <p:txBody>
          <a:bodyPr/>
          <a:lstStyle/>
          <a:p>
            <a:endParaRPr lang="en-US"/>
          </a:p>
        </p:txBody>
      </p:sp>
      <p:sp>
        <p:nvSpPr>
          <p:cNvPr id="5" name="Footer Placeholder 4"/>
          <p:cNvSpPr>
            <a:spLocks noGrp="1"/>
          </p:cNvSpPr>
          <p:nvPr>
            <p:ph type="ftr" sz="quarter" idx="16"/>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305663496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a:solidFill>
                <a:prstClr val="black"/>
              </a:solidFill>
            </a:endParaRPr>
          </a:p>
        </p:txBody>
      </p:sp>
      <p:sp>
        <p:nvSpPr>
          <p:cNvPr id="5" name="Date Placeholder 4"/>
          <p:cNvSpPr>
            <a:spLocks noGrp="1"/>
          </p:cNvSpPr>
          <p:nvPr>
            <p:ph type="dt" idx="11"/>
          </p:nvPr>
        </p:nvSpPr>
        <p:spPr/>
        <p:txBody>
          <a:bodyPr/>
          <a:lstStyle/>
          <a:p>
            <a:fld id="{8AB9A6D4-FB34-4BDB-BA1E-7271914431FC}" type="datetime8">
              <a:rPr lang="en-US" smtClean="0">
                <a:solidFill>
                  <a:prstClr val="black"/>
                </a:solidFill>
              </a:rPr>
              <a:t>6/5/2018 20:56</a:t>
            </a:fld>
            <a:endParaRPr lang="en-US">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31</a:t>
            </a:fld>
            <a:endParaRPr lang="en-US">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35389322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D89A995-4568-46E8-8D9C-53A8C4B4CDE6}"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835155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2EF1CA83-950B-47E6-BA4C-19FAC4332D1D}" type="datetime8">
              <a:rPr lang="en-US" smtClean="0"/>
              <a:t>6/5/2018 20:56</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17209235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Microsoft Build 2017</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53C7AF2-5412-4F61-A4F1-862EA90B425E}" type="datetime8">
              <a:rPr lang="en-US" smtClean="0"/>
              <a:t>6/5/2018 20:56</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27545018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Microsoft Build 2017</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53C7AF2-5412-4F61-A4F1-862EA90B425E}" type="datetime8">
              <a:rPr lang="en-US" smtClean="0"/>
              <a:t>6/5/2018 20:56</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31302250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Microsoft Build 2017</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53C7AF2-5412-4F61-A4F1-862EA90B425E}" type="datetime8">
              <a:rPr lang="en-US" smtClean="0"/>
              <a:t>6/5/2018 20:56</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912175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2EF1CA83-950B-47E6-BA4C-19FAC4332D1D}" type="datetime8">
              <a:rPr lang="en-US" smtClean="0"/>
              <a:t>6/5/2018 20:56</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30185191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79413" y="685800"/>
            <a:ext cx="6099175" cy="3430588"/>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Segoe UI" pitchFamily="34" charset="0"/>
                <a:ea typeface="+mn-ea"/>
                <a:cs typeface="+mn-cs"/>
              </a:rPr>
              <a:t>Server &amp; Tools Business</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17831F1-CE98-431A-A05F-B4FC4EB62D74}" type="datetime8">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t>6/5/2018 20:56</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604995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xml"/><Relationship Id="rId1" Type="http://schemas.openxmlformats.org/officeDocument/2006/relationships/vmlDrawing" Target="../drawings/vmlDrawing1.vml"/><Relationship Id="rId5" Type="http://schemas.openxmlformats.org/officeDocument/2006/relationships/image" Target="../media/image3.emf"/><Relationship Id="rId4" Type="http://schemas.openxmlformats.org/officeDocument/2006/relationships/oleObject" Target="../embeddings/oleObject1.bin"/></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3.xml"/><Relationship Id="rId1" Type="http://schemas.openxmlformats.org/officeDocument/2006/relationships/vmlDrawing" Target="../drawings/vmlDrawing3.vml"/><Relationship Id="rId6" Type="http://schemas.openxmlformats.org/officeDocument/2006/relationships/image" Target="../media/image6.png"/><Relationship Id="rId5" Type="http://schemas.openxmlformats.org/officeDocument/2006/relationships/image" Target="../media/image4.emf"/><Relationship Id="rId4" Type="http://schemas.openxmlformats.org/officeDocument/2006/relationships/oleObject" Target="../embeddings/oleObject3.bin"/></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4.xml"/><Relationship Id="rId1" Type="http://schemas.openxmlformats.org/officeDocument/2006/relationships/vmlDrawing" Target="../drawings/vmlDrawing4.vml"/><Relationship Id="rId5" Type="http://schemas.openxmlformats.org/officeDocument/2006/relationships/image" Target="../media/image4.emf"/><Relationship Id="rId4" Type="http://schemas.openxmlformats.org/officeDocument/2006/relationships/oleObject" Target="../embeddings/oleObject4.bin"/></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5.xml"/><Relationship Id="rId1" Type="http://schemas.openxmlformats.org/officeDocument/2006/relationships/vmlDrawing" Target="../drawings/vmlDrawing5.vml"/><Relationship Id="rId5" Type="http://schemas.openxmlformats.org/officeDocument/2006/relationships/image" Target="../media/image4.emf"/><Relationship Id="rId4" Type="http://schemas.openxmlformats.org/officeDocument/2006/relationships/oleObject" Target="../embeddings/oleObject5.bin"/></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6.xml"/><Relationship Id="rId1" Type="http://schemas.openxmlformats.org/officeDocument/2006/relationships/vmlDrawing" Target="../drawings/vmlDrawing6.vml"/><Relationship Id="rId5" Type="http://schemas.openxmlformats.org/officeDocument/2006/relationships/image" Target="../media/image4.emf"/><Relationship Id="rId4" Type="http://schemas.openxmlformats.org/officeDocument/2006/relationships/oleObject" Target="../embeddings/oleObject6.bin"/></Relationships>
</file>

<file path=ppt/slideLayouts/_rels/slideLayout3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jpeg"/><Relationship Id="rId1" Type="http://schemas.openxmlformats.org/officeDocument/2006/relationships/slideMaster" Target="../slideMasters/slideMaster3.xml"/><Relationship Id="rId4" Type="http://schemas.openxmlformats.org/officeDocument/2006/relationships/image" Target="../media/image2.emf"/></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0.jpeg"/><Relationship Id="rId1" Type="http://schemas.openxmlformats.org/officeDocument/2006/relationships/slideMaster" Target="../slideMasters/slideMaster4.xml"/><Relationship Id="rId4" Type="http://schemas.openxmlformats.org/officeDocument/2006/relationships/image" Target="../media/image12.emf"/></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emf"/><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a:t>Click to edit Master text styles</a:t>
            </a:r>
          </a:p>
          <a:p>
            <a:pPr marL="712788" marR="0" lvl="1" indent="-457200" algn="l" defTabSz="932742" rtl="0" eaLnBrk="1" fontAlgn="auto" latinLnBrk="0" hangingPunct="1">
              <a:lnSpc>
                <a:spcPct val="90000"/>
              </a:lnSpc>
              <a:spcBef>
                <a:spcPct val="20000"/>
              </a:spcBef>
              <a:spcAft>
                <a:spcPts val="0"/>
              </a:spcAft>
              <a:buClrTx/>
              <a:buSzPct val="90000"/>
              <a:tabLst/>
            </a:pPr>
            <a:r>
              <a:rPr lang="en-US"/>
              <a:t>Second level</a:t>
            </a:r>
          </a:p>
          <a:p>
            <a:pPr marL="908050" marR="0" lvl="2" indent="-457200" algn="l" defTabSz="932742" rtl="0" eaLnBrk="1" fontAlgn="auto" latinLnBrk="0" hangingPunct="1">
              <a:lnSpc>
                <a:spcPct val="90000"/>
              </a:lnSpc>
              <a:spcBef>
                <a:spcPct val="20000"/>
              </a:spcBef>
              <a:spcAft>
                <a:spcPts val="0"/>
              </a:spcAft>
              <a:buClrTx/>
              <a:buSzPct val="90000"/>
              <a:tabLst/>
            </a:pPr>
            <a:r>
              <a:rPr lang="en-US"/>
              <a:t>Third level</a:t>
            </a:r>
          </a:p>
          <a:p>
            <a:pPr marL="1109662" marR="0" lvl="3" indent="-457200" algn="l" defTabSz="932742" rtl="0" eaLnBrk="1" fontAlgn="auto" latinLnBrk="0" hangingPunct="1">
              <a:lnSpc>
                <a:spcPct val="90000"/>
              </a:lnSpc>
              <a:spcBef>
                <a:spcPct val="20000"/>
              </a:spcBef>
              <a:spcAft>
                <a:spcPts val="0"/>
              </a:spcAft>
              <a:buClrTx/>
              <a:buSzPct val="90000"/>
              <a:tabLst/>
            </a:pPr>
            <a:r>
              <a:rPr lang="en-US"/>
              <a:t>Fourth level</a:t>
            </a:r>
          </a:p>
          <a:p>
            <a:pPr marL="1311275" marR="0" lvl="4" indent="-457200" algn="l" defTabSz="932742" rtl="0" eaLnBrk="1" fontAlgn="auto" latinLnBrk="0" hangingPunct="1">
              <a:lnSpc>
                <a:spcPct val="90000"/>
              </a:lnSpc>
              <a:spcBef>
                <a:spcPct val="20000"/>
              </a:spcBef>
              <a:spcAft>
                <a:spcPts val="0"/>
              </a:spcAft>
              <a:buClrTx/>
              <a:buSzPct val="90000"/>
              <a:tabLst/>
            </a:pPr>
            <a:r>
              <a:rPr lang="en-US"/>
              <a:t>Fifth level</a:t>
            </a:r>
          </a:p>
        </p:txBody>
      </p:sp>
    </p:spTree>
    <p:extLst>
      <p:ext uri="{BB962C8B-B14F-4D97-AF65-F5344CB8AC3E}">
        <p14:creationId xmlns:p14="http://schemas.microsoft.com/office/powerpoint/2010/main" val="1954530601"/>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sp>
        <p:nvSpPr>
          <p:cNvPr id="7" name="Text Placeholder 16"/>
          <p:cNvSpPr>
            <a:spLocks noGrp="1"/>
          </p:cNvSpPr>
          <p:nvPr>
            <p:ph type="body" sz="quarter" idx="13" hasCustomPrompt="1"/>
          </p:nvPr>
        </p:nvSpPr>
        <p:spPr>
          <a:xfrm>
            <a:off x="8506905" y="294304"/>
            <a:ext cx="3657600"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
        <p:nvSpPr>
          <p:cNvPr id="8" name="Text Placeholder 16"/>
          <p:cNvSpPr>
            <a:spLocks noGrp="1"/>
          </p:cNvSpPr>
          <p:nvPr>
            <p:ph type="body" sz="quarter" idx="14" hasCustomPrompt="1"/>
          </p:nvPr>
        </p:nvSpPr>
        <p:spPr>
          <a:xfrm>
            <a:off x="274703" y="6122305"/>
            <a:ext cx="3657600" cy="572464"/>
          </a:xfrm>
        </p:spPr>
        <p:txBody>
          <a:bodyPr lIns="182880" tIns="146304" rIns="182880" bIns="146304" anchor="b"/>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Yammer hashtag</a:t>
            </a:r>
          </a:p>
        </p:txBody>
      </p:sp>
    </p:spTree>
    <p:extLst>
      <p:ext uri="{BB962C8B-B14F-4D97-AF65-F5344CB8AC3E}">
        <p14:creationId xmlns:p14="http://schemas.microsoft.com/office/powerpoint/2010/main" val="30853371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Vide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24885936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Blue bar">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026"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p:nvPr>
        </p:nvSpPr>
        <p:spPr/>
        <p:txBody>
          <a:bodyPr/>
          <a:lstStyle>
            <a:lvl1pPr>
              <a:defRPr>
                <a:solidFill>
                  <a:srgbClr val="FFFFFF"/>
                </a:solidFill>
              </a:defRPr>
            </a:lvl1pPr>
          </a:lstStyle>
          <a:p>
            <a:r>
              <a:rPr lang="en-US"/>
              <a:t>Click to edit Master title style</a:t>
            </a:r>
          </a:p>
        </p:txBody>
      </p:sp>
    </p:spTree>
    <p:extLst>
      <p:ext uri="{BB962C8B-B14F-4D97-AF65-F5344CB8AC3E}">
        <p14:creationId xmlns:p14="http://schemas.microsoft.com/office/powerpoint/2010/main" val="184477855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0780466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72870999"/>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48597015"/>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标题和内容">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2"/>
            <a:ext cx="11887200" cy="2275879"/>
          </a:xfrm>
        </p:spPr>
        <p:txBody>
          <a:bodyPr>
            <a:spAutoFit/>
          </a:bodyPr>
          <a:lstStyle>
            <a:lvl1pPr>
              <a:defRPr sz="3366"/>
            </a:lvl1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6" name="Title 5"/>
          <p:cNvSpPr>
            <a:spLocks noGrp="1"/>
          </p:cNvSpPr>
          <p:nvPr>
            <p:ph type="title"/>
          </p:nvPr>
        </p:nvSpPr>
        <p:spPr/>
        <p:txBody>
          <a:bodyPr/>
          <a:lstStyle/>
          <a:p>
            <a:r>
              <a:rPr lang="zh-CN" altLang="en-US"/>
              <a:t>单击此处编辑母版标题样式</a:t>
            </a:r>
            <a:endParaRPr lang="en-US"/>
          </a:p>
        </p:txBody>
      </p:sp>
    </p:spTree>
    <p:extLst>
      <p:ext uri="{BB962C8B-B14F-4D97-AF65-F5344CB8AC3E}">
        <p14:creationId xmlns:p14="http://schemas.microsoft.com/office/powerpoint/2010/main" val="4089017583"/>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Closing logo slide">
    <p:bg>
      <p:bgPr>
        <a:solidFill>
          <a:schemeClr val="bg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spTree>
    <p:extLst>
      <p:ext uri="{BB962C8B-B14F-4D97-AF65-F5344CB8AC3E}">
        <p14:creationId xmlns:p14="http://schemas.microsoft.com/office/powerpoint/2010/main" val="39823695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nvPr>
        </p:nvGraphicFramePr>
        <p:xfrm>
          <a:off x="1589" y="1589"/>
          <a:ext cx="1587" cy="1587"/>
        </p:xfrm>
        <a:graphic>
          <a:graphicData uri="http://schemas.openxmlformats.org/presentationml/2006/ole">
            <mc:AlternateContent xmlns:mc="http://schemas.openxmlformats.org/markup-compatibility/2006">
              <mc:Choice xmlns:v="urn:schemas-microsoft-com:vml" Requires="v">
                <p:oleObj spid="_x0000_s3074" name="think-cell Slide" r:id="rId4" imgW="353" imgH="353" progId="TCLayout.ActiveDocument.1">
                  <p:embed/>
                </p:oleObj>
              </mc:Choice>
              <mc:Fallback>
                <p:oleObj name="think-cell Slide" r:id="rId4" imgW="353" imgH="353" progId="TCLayout.ActiveDocument.1">
                  <p:embed/>
                  <p:pic>
                    <p:nvPicPr>
                      <p:cNvPr id="4" name="Object 3" hidden="1"/>
                      <p:cNvPicPr/>
                      <p:nvPr/>
                    </p:nvPicPr>
                    <p:blipFill>
                      <a:blip r:embed="rId5"/>
                      <a:stretch>
                        <a:fillRect/>
                      </a:stretch>
                    </p:blipFill>
                    <p:spPr>
                      <a:xfrm>
                        <a:off x="1589" y="1589"/>
                        <a:ext cx="1587" cy="1587"/>
                      </a:xfrm>
                      <a:prstGeom prst="rect">
                        <a:avLst/>
                      </a:prstGeom>
                    </p:spPr>
                  </p:pic>
                </p:oleObj>
              </mc:Fallback>
            </mc:AlternateContent>
          </a:graphicData>
        </a:graphic>
      </p:graphicFrame>
      <p:sp>
        <p:nvSpPr>
          <p:cNvPr id="5" name="Text Placeholder 4"/>
          <p:cNvSpPr>
            <a:spLocks noGrp="1"/>
          </p:cNvSpPr>
          <p:nvPr>
            <p:ph type="body" sz="quarter" idx="12" hasCustomPrompt="1"/>
          </p:nvPr>
        </p:nvSpPr>
        <p:spPr>
          <a:xfrm>
            <a:off x="276541" y="3954458"/>
            <a:ext cx="6399213" cy="1830388"/>
          </a:xfrm>
          <a:noFill/>
        </p:spPr>
        <p:txBody>
          <a:bodyPr lIns="146304" tIns="109728" rIns="146304" bIns="109728">
            <a:noAutofit/>
          </a:bodyPr>
          <a:lstStyle>
            <a:lvl1pPr marL="0" indent="0">
              <a:spcBef>
                <a:spcPts val="0"/>
              </a:spcBef>
              <a:buNone/>
              <a:defRPr sz="2964"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74702" y="2117165"/>
            <a:ext cx="8229535" cy="1837298"/>
          </a:xfrm>
          <a:noFill/>
        </p:spPr>
        <p:txBody>
          <a:bodyPr lIns="146304" tIns="91440" rIns="146304" bIns="91440" anchor="t" anchorCtr="0"/>
          <a:lstStyle>
            <a:lvl1pPr>
              <a:defRPr sz="5002" spc="-93" baseline="0">
                <a:gradFill>
                  <a:gsLst>
                    <a:gs pos="3333">
                      <a:schemeClr val="tx2"/>
                    </a:gs>
                    <a:gs pos="39000">
                      <a:schemeClr val="tx2"/>
                    </a:gs>
                  </a:gsLst>
                  <a:lin ang="5400000" scaled="0"/>
                </a:gradFill>
              </a:defRPr>
            </a:lvl1pPr>
          </a:lstStyle>
          <a:p>
            <a:r>
              <a:rPr lang="en-US"/>
              <a:t>Presentation title</a:t>
            </a:r>
          </a:p>
        </p:txBody>
      </p:sp>
      <p:pic>
        <p:nvPicPr>
          <p:cNvPr id="7" name="Picture 6"/>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bwMode="invGray">
          <a:xfrm>
            <a:off x="457518" y="479425"/>
            <a:ext cx="1446906" cy="310896"/>
          </a:xfrm>
          <a:prstGeom prst="rect">
            <a:avLst/>
          </a:prstGeom>
        </p:spPr>
      </p:pic>
      <p:sp>
        <p:nvSpPr>
          <p:cNvPr id="3" name="Slide Number Placeholder 2"/>
          <p:cNvSpPr>
            <a:spLocks noGrp="1"/>
          </p:cNvSpPr>
          <p:nvPr>
            <p:ph type="sldNum" sz="quarter" idx="14"/>
          </p:nvPr>
        </p:nvSpPr>
        <p:spPr/>
        <p:txBody>
          <a:bodyPr/>
          <a:lstStyle/>
          <a:p>
            <a:fld id="{2416B665-83EA-4666-9A59-A98C54051106}" type="slidenum">
              <a:rPr lang="en-US" smtClean="0"/>
              <a:pPr/>
              <a:t>‹#›</a:t>
            </a:fld>
            <a:endParaRPr lang="en-US"/>
          </a:p>
        </p:txBody>
      </p:sp>
    </p:spTree>
    <p:extLst>
      <p:ext uri="{BB962C8B-B14F-4D97-AF65-F5344CB8AC3E}">
        <p14:creationId xmlns:p14="http://schemas.microsoft.com/office/powerpoint/2010/main" val="298629892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9" y="1212851"/>
            <a:ext cx="11887200" cy="1889941"/>
          </a:xfrm>
        </p:spPr>
        <p:txBody>
          <a:bodyPr/>
          <a:lstStyle>
            <a:lvl1pPr marL="0" indent="0">
              <a:buNone/>
              <a:defRPr>
                <a:gradFill>
                  <a:gsLst>
                    <a:gs pos="1250">
                      <a:schemeClr val="tx2"/>
                    </a:gs>
                    <a:gs pos="99000">
                      <a:schemeClr val="tx2"/>
                    </a:gs>
                  </a:gsLst>
                  <a:lin ang="5400000" scaled="0"/>
                </a:gradFill>
              </a:defRPr>
            </a:lvl1pPr>
            <a:lvl2pPr marL="0" indent="0">
              <a:buFontTx/>
              <a:buNone/>
              <a:defRPr sz="1852"/>
            </a:lvl2pPr>
            <a:lvl3pPr marL="211724" indent="0">
              <a:buNone/>
              <a:defRPr/>
            </a:lvl3pPr>
            <a:lvl4pPr marL="423449" indent="0">
              <a:buNone/>
              <a:defRPr/>
            </a:lvl4pPr>
            <a:lvl5pPr marL="635174"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3"/>
          <p:cNvSpPr>
            <a:spLocks noGrp="1"/>
          </p:cNvSpPr>
          <p:nvPr>
            <p:ph type="sldNum" sz="quarter" idx="12"/>
          </p:nvPr>
        </p:nvSpPr>
        <p:spPr/>
        <p:txBody>
          <a:bodyPr/>
          <a:lstStyle/>
          <a:p>
            <a:fld id="{2416B665-83EA-4666-9A59-A98C54051106}" type="slidenum">
              <a:rPr lang="en-US" smtClean="0"/>
              <a:pPr/>
              <a:t>‹#›</a:t>
            </a:fld>
            <a:endParaRPr lang="en-US"/>
          </a:p>
        </p:txBody>
      </p:sp>
    </p:spTree>
    <p:extLst>
      <p:ext uri="{BB962C8B-B14F-4D97-AF65-F5344CB8AC3E}">
        <p14:creationId xmlns:p14="http://schemas.microsoft.com/office/powerpoint/2010/main" val="4163239549"/>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Click to edit Master text styles</a:t>
            </a:r>
          </a:p>
          <a:p>
            <a:pPr marL="427038" marR="0" lvl="1" indent="-17145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Second level</a:t>
            </a:r>
          </a:p>
          <a:p>
            <a:pPr marL="639763" marR="0" lvl="2" indent="-188913"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Third level</a:t>
            </a:r>
          </a:p>
          <a:p>
            <a:pPr marL="828675" marR="0" lvl="3" indent="-176213"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Fourth level</a:t>
            </a:r>
          </a:p>
          <a:p>
            <a:pPr marL="1023938" marR="0" lvl="4" indent="-169863"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679650135"/>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9" y="1212851"/>
            <a:ext cx="11887200" cy="1889941"/>
          </a:xfrm>
        </p:spPr>
        <p:txBody>
          <a:bodyPr/>
          <a:lstStyle>
            <a:lvl1pPr marL="0" indent="0">
              <a:buNone/>
              <a:defRPr>
                <a:gradFill>
                  <a:gsLst>
                    <a:gs pos="1250">
                      <a:schemeClr val="tx1"/>
                    </a:gs>
                    <a:gs pos="99000">
                      <a:schemeClr val="tx1"/>
                    </a:gs>
                  </a:gsLst>
                  <a:lin ang="5400000" scaled="0"/>
                </a:gradFill>
              </a:defRPr>
            </a:lvl1pPr>
            <a:lvl2pPr marL="0" indent="0">
              <a:buFontTx/>
              <a:buNone/>
              <a:defRPr sz="1852"/>
            </a:lvl2pPr>
            <a:lvl3pPr marL="211724" indent="0">
              <a:buNone/>
              <a:defRPr/>
            </a:lvl3pPr>
            <a:lvl4pPr marL="423449" indent="0">
              <a:buNone/>
              <a:defRPr/>
            </a:lvl4pPr>
            <a:lvl5pPr marL="635174"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3"/>
          <p:cNvSpPr>
            <a:spLocks noGrp="1"/>
          </p:cNvSpPr>
          <p:nvPr>
            <p:ph type="sldNum" sz="quarter" idx="12"/>
          </p:nvPr>
        </p:nvSpPr>
        <p:spPr/>
        <p:txBody>
          <a:bodyPr/>
          <a:lstStyle/>
          <a:p>
            <a:fld id="{2416B665-83EA-4666-9A59-A98C54051106}" type="slidenum">
              <a:rPr lang="en-US" smtClean="0"/>
              <a:pPr/>
              <a:t>‹#›</a:t>
            </a:fld>
            <a:endParaRPr lang="en-US"/>
          </a:p>
        </p:txBody>
      </p:sp>
    </p:spTree>
    <p:extLst>
      <p:ext uri="{BB962C8B-B14F-4D97-AF65-F5344CB8AC3E}">
        <p14:creationId xmlns:p14="http://schemas.microsoft.com/office/powerpoint/2010/main" val="2918250197"/>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89" y="1589"/>
          <a:ext cx="1587" cy="1587"/>
        </p:xfrm>
        <a:graphic>
          <a:graphicData uri="http://schemas.openxmlformats.org/presentationml/2006/ole">
            <mc:AlternateContent xmlns:mc="http://schemas.openxmlformats.org/markup-compatibility/2006">
              <mc:Choice xmlns:v="urn:schemas-microsoft-com:vml" Requires="v">
                <p:oleObj spid="_x0000_s4098" name="think-cell Slide" r:id="rId4" imgW="353" imgH="353" progId="TCLayout.ActiveDocument.1">
                  <p:embed/>
                </p:oleObj>
              </mc:Choice>
              <mc:Fallback>
                <p:oleObj name="think-cell Slide" r:id="rId4" imgW="353" imgH="353" progId="TCLayout.ActiveDocument.1">
                  <p:embed/>
                  <p:pic>
                    <p:nvPicPr>
                      <p:cNvPr id="5" name="Object 4" hidden="1"/>
                      <p:cNvPicPr/>
                      <p:nvPr/>
                    </p:nvPicPr>
                    <p:blipFill>
                      <a:blip r:embed="rId5"/>
                      <a:stretch>
                        <a:fillRect/>
                      </a:stretch>
                    </p:blipFill>
                    <p:spPr>
                      <a:xfrm>
                        <a:off x="1589" y="1589"/>
                        <a:ext cx="1587" cy="1587"/>
                      </a:xfrm>
                      <a:prstGeom prst="rect">
                        <a:avLst/>
                      </a:prstGeom>
                    </p:spPr>
                  </p:pic>
                </p:oleObj>
              </mc:Fallback>
            </mc:AlternateContent>
          </a:graphicData>
        </a:graphic>
      </p:graphicFrame>
      <p:sp>
        <p:nvSpPr>
          <p:cNvPr id="4" name="Text Placeholder 3"/>
          <p:cNvSpPr>
            <a:spLocks noGrp="1"/>
          </p:cNvSpPr>
          <p:nvPr>
            <p:ph type="body" sz="quarter" idx="10"/>
          </p:nvPr>
        </p:nvSpPr>
        <p:spPr>
          <a:xfrm>
            <a:off x="274639" y="1212851"/>
            <a:ext cx="11887200" cy="1901483"/>
          </a:xfrm>
        </p:spPr>
        <p:txBody>
          <a:bodyPr>
            <a:spAutoFit/>
          </a:bodyPr>
          <a:lstStyle>
            <a:lvl1pPr>
              <a:defRPr sz="3334">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2"/>
          </p:nvPr>
        </p:nvSpPr>
        <p:spPr/>
        <p:txBody>
          <a:bodyPr/>
          <a:lstStyle/>
          <a:p>
            <a:fld id="{2416B665-83EA-4666-9A59-A98C54051106}" type="slidenum">
              <a:rPr lang="en-US" smtClean="0"/>
              <a:pPr/>
              <a:t>‹#›</a:t>
            </a:fld>
            <a:endParaRPr lang="en-US"/>
          </a:p>
        </p:txBody>
      </p:sp>
    </p:spTree>
    <p:extLst>
      <p:ext uri="{BB962C8B-B14F-4D97-AF65-F5344CB8AC3E}">
        <p14:creationId xmlns:p14="http://schemas.microsoft.com/office/powerpoint/2010/main" val="150082105"/>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2"/>
            <a:ext cx="11887200" cy="1798826"/>
          </a:xfrm>
        </p:spPr>
        <p:txBody>
          <a:bodyPr>
            <a:spAutoFit/>
          </a:bodyPr>
          <a:lstStyle>
            <a:lvl1pPr marL="211724" indent="-211724">
              <a:buClr>
                <a:schemeClr val="tx1"/>
              </a:buClr>
              <a:buFont typeface="Wingdings" panose="05000000000000000000" pitchFamily="2" charset="2"/>
              <a:buChar char=""/>
              <a:defRPr sz="2594">
                <a:latin typeface="+mn-lt"/>
              </a:defRPr>
            </a:lvl1pPr>
            <a:lvl2pPr marL="371988" indent="-160264">
              <a:buClr>
                <a:schemeClr val="tx1"/>
              </a:buClr>
              <a:buFont typeface="Wingdings" panose="05000000000000000000" pitchFamily="2" charset="2"/>
              <a:buChar char=""/>
              <a:defRPr/>
            </a:lvl2pPr>
            <a:lvl3pPr marL="583713" indent="-211724">
              <a:buClr>
                <a:schemeClr val="tx1"/>
              </a:buClr>
              <a:buFont typeface="Wingdings" panose="05000000000000000000" pitchFamily="2" charset="2"/>
              <a:buChar char=""/>
              <a:defRPr/>
            </a:lvl3pPr>
            <a:lvl4pPr marL="795438" indent="-211724">
              <a:buClr>
                <a:schemeClr val="tx1"/>
              </a:buClr>
              <a:buFont typeface="Wingdings" panose="05000000000000000000" pitchFamily="2" charset="2"/>
              <a:buChar char=""/>
              <a:defRPr/>
            </a:lvl4pPr>
            <a:lvl5pPr marL="1007162" indent="-160264">
              <a:buClr>
                <a:schemeClr val="tx1"/>
              </a:buClr>
              <a:buFont typeface="Wingdings" panose="05000000000000000000" pitchFamily="2" charset="2"/>
              <a:buChar cha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2"/>
          </p:nvPr>
        </p:nvSpPr>
        <p:spPr/>
        <p:txBody>
          <a:bodyPr/>
          <a:lstStyle/>
          <a:p>
            <a:fld id="{2416B665-83EA-4666-9A59-A98C54051106}" type="slidenum">
              <a:rPr lang="en-US" smtClean="0"/>
              <a:pPr/>
              <a:t>‹#›</a:t>
            </a:fld>
            <a:endParaRPr lang="en-US"/>
          </a:p>
        </p:txBody>
      </p:sp>
    </p:spTree>
    <p:extLst>
      <p:ext uri="{BB962C8B-B14F-4D97-AF65-F5344CB8AC3E}">
        <p14:creationId xmlns:p14="http://schemas.microsoft.com/office/powerpoint/2010/main" val="2924010487"/>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1" y="1212850"/>
            <a:ext cx="5486399" cy="1838580"/>
          </a:xfrm>
        </p:spPr>
        <p:txBody>
          <a:bodyPr wrap="square">
            <a:spAutoFit/>
          </a:bodyPr>
          <a:lstStyle>
            <a:lvl1pPr marL="0" indent="0">
              <a:spcBef>
                <a:spcPts val="1134"/>
              </a:spcBef>
              <a:buClr>
                <a:schemeClr val="tx1"/>
              </a:buClr>
              <a:buFont typeface="Wingdings" pitchFamily="2" charset="2"/>
              <a:buNone/>
              <a:defRPr sz="3334">
                <a:gradFill>
                  <a:gsLst>
                    <a:gs pos="1250">
                      <a:schemeClr val="tx2"/>
                    </a:gs>
                    <a:gs pos="99000">
                      <a:schemeClr val="tx2"/>
                    </a:gs>
                  </a:gsLst>
                  <a:lin ang="5400000" scaled="0"/>
                </a:gradFill>
              </a:defRPr>
            </a:lvl1pPr>
            <a:lvl2pPr marL="0" indent="0">
              <a:buNone/>
              <a:defRPr sz="1852"/>
            </a:lvl2pPr>
            <a:lvl3pPr marL="214664" indent="0">
              <a:buNone/>
              <a:tabLst/>
              <a:defRPr sz="1852"/>
            </a:lvl3pPr>
            <a:lvl4pPr marL="426391" indent="0">
              <a:buNone/>
              <a:defRPr/>
            </a:lvl4pPr>
            <a:lvl5pPr marL="635174"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40" y="1212850"/>
            <a:ext cx="5486399" cy="1838580"/>
          </a:xfrm>
        </p:spPr>
        <p:txBody>
          <a:bodyPr wrap="square">
            <a:spAutoFit/>
          </a:bodyPr>
          <a:lstStyle>
            <a:lvl1pPr marL="0" indent="0">
              <a:spcBef>
                <a:spcPts val="1134"/>
              </a:spcBef>
              <a:buClr>
                <a:schemeClr val="tx1"/>
              </a:buClr>
              <a:buFont typeface="Wingdings" pitchFamily="2" charset="2"/>
              <a:buNone/>
              <a:defRPr sz="3334">
                <a:gradFill>
                  <a:gsLst>
                    <a:gs pos="1250">
                      <a:schemeClr val="tx2"/>
                    </a:gs>
                    <a:gs pos="99000">
                      <a:schemeClr val="tx2"/>
                    </a:gs>
                  </a:gsLst>
                  <a:lin ang="5400000" scaled="0"/>
                </a:gradFill>
              </a:defRPr>
            </a:lvl1pPr>
            <a:lvl2pPr marL="0" indent="0">
              <a:buNone/>
              <a:defRPr sz="1852"/>
            </a:lvl2pPr>
            <a:lvl3pPr marL="214664" indent="0">
              <a:buNone/>
              <a:tabLst/>
              <a:defRPr sz="1852"/>
            </a:lvl3pPr>
            <a:lvl4pPr marL="426391" indent="0">
              <a:buNone/>
              <a:defRPr/>
            </a:lvl4pPr>
            <a:lvl5pPr marL="635174"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3"/>
          </p:nvPr>
        </p:nvSpPr>
        <p:spPr/>
        <p:txBody>
          <a:bodyPr/>
          <a:lstStyle/>
          <a:p>
            <a:fld id="{2416B665-83EA-4666-9A59-A98C54051106}" type="slidenum">
              <a:rPr lang="en-US" smtClean="0"/>
              <a:pPr/>
              <a:t>‹#›</a:t>
            </a:fld>
            <a:endParaRPr lang="en-US"/>
          </a:p>
        </p:txBody>
      </p:sp>
    </p:spTree>
    <p:extLst>
      <p:ext uri="{BB962C8B-B14F-4D97-AF65-F5344CB8AC3E}">
        <p14:creationId xmlns:p14="http://schemas.microsoft.com/office/powerpoint/2010/main" val="1015794170"/>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1" y="1212850"/>
            <a:ext cx="5486399" cy="1838580"/>
          </a:xfrm>
        </p:spPr>
        <p:txBody>
          <a:bodyPr wrap="square">
            <a:spAutoFit/>
          </a:bodyPr>
          <a:lstStyle>
            <a:lvl1pPr marL="0" indent="0">
              <a:spcBef>
                <a:spcPts val="1134"/>
              </a:spcBef>
              <a:buClr>
                <a:schemeClr val="tx1"/>
              </a:buClr>
              <a:buFont typeface="Wingdings" pitchFamily="2" charset="2"/>
              <a:buNone/>
              <a:defRPr sz="3334"/>
            </a:lvl1pPr>
            <a:lvl2pPr marL="0" indent="0">
              <a:buNone/>
              <a:defRPr sz="1852"/>
            </a:lvl2pPr>
            <a:lvl3pPr marL="214664" indent="0">
              <a:buNone/>
              <a:tabLst/>
              <a:defRPr sz="1852"/>
            </a:lvl3pPr>
            <a:lvl4pPr marL="426391" indent="0">
              <a:buNone/>
              <a:defRPr/>
            </a:lvl4pPr>
            <a:lvl5pPr marL="635174"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40" y="1212850"/>
            <a:ext cx="5486399" cy="1838580"/>
          </a:xfrm>
        </p:spPr>
        <p:txBody>
          <a:bodyPr wrap="square">
            <a:spAutoFit/>
          </a:bodyPr>
          <a:lstStyle>
            <a:lvl1pPr marL="0" indent="0">
              <a:spcBef>
                <a:spcPts val="1134"/>
              </a:spcBef>
              <a:buClr>
                <a:schemeClr val="tx1"/>
              </a:buClr>
              <a:buFont typeface="Wingdings" pitchFamily="2" charset="2"/>
              <a:buNone/>
              <a:defRPr sz="3334"/>
            </a:lvl1pPr>
            <a:lvl2pPr marL="0" indent="0">
              <a:buNone/>
              <a:defRPr sz="1852"/>
            </a:lvl2pPr>
            <a:lvl3pPr marL="214664" indent="0">
              <a:buNone/>
              <a:tabLst/>
              <a:defRPr sz="1852"/>
            </a:lvl3pPr>
            <a:lvl4pPr marL="426391" indent="0">
              <a:buNone/>
              <a:defRPr/>
            </a:lvl4pPr>
            <a:lvl5pPr marL="635174"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3"/>
          </p:nvPr>
        </p:nvSpPr>
        <p:spPr/>
        <p:txBody>
          <a:bodyPr/>
          <a:lstStyle/>
          <a:p>
            <a:fld id="{2416B665-83EA-4666-9A59-A98C54051106}" type="slidenum">
              <a:rPr lang="en-US" smtClean="0"/>
              <a:pPr/>
              <a:t>‹#›</a:t>
            </a:fld>
            <a:endParaRPr lang="en-US"/>
          </a:p>
        </p:txBody>
      </p:sp>
    </p:spTree>
    <p:extLst>
      <p:ext uri="{BB962C8B-B14F-4D97-AF65-F5344CB8AC3E}">
        <p14:creationId xmlns:p14="http://schemas.microsoft.com/office/powerpoint/2010/main" val="2889331922"/>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1" y="1212850"/>
            <a:ext cx="5486399" cy="1850122"/>
          </a:xfrm>
        </p:spPr>
        <p:txBody>
          <a:bodyPr wrap="square">
            <a:spAutoFit/>
          </a:bodyPr>
          <a:lstStyle>
            <a:lvl1pPr marL="266127" indent="-266127">
              <a:spcBef>
                <a:spcPts val="1134"/>
              </a:spcBef>
              <a:buClr>
                <a:schemeClr val="tx2"/>
              </a:buClr>
              <a:buFont typeface="Arial" pitchFamily="34" charset="0"/>
              <a:buChar char="•"/>
              <a:defRPr sz="2964">
                <a:gradFill>
                  <a:gsLst>
                    <a:gs pos="1250">
                      <a:schemeClr val="tx2"/>
                    </a:gs>
                    <a:gs pos="99000">
                      <a:schemeClr val="tx2"/>
                    </a:gs>
                  </a:gsLst>
                  <a:lin ang="5400000" scaled="0"/>
                </a:gradFill>
              </a:defRPr>
            </a:lvl1pPr>
            <a:lvl2pPr marL="491955" indent="-215980">
              <a:defRPr sz="2223"/>
            </a:lvl2pPr>
            <a:lvl3pPr marL="647941" indent="-155987">
              <a:tabLst/>
              <a:defRPr sz="1852"/>
            </a:lvl3pPr>
            <a:lvl4pPr marL="815925" indent="-167985">
              <a:defRPr/>
            </a:lvl4pPr>
            <a:lvl5pPr marL="971912" indent="-1559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40" y="1212850"/>
            <a:ext cx="5486399" cy="1850122"/>
          </a:xfrm>
        </p:spPr>
        <p:txBody>
          <a:bodyPr wrap="square">
            <a:spAutoFit/>
          </a:bodyPr>
          <a:lstStyle>
            <a:lvl1pPr marL="266127" indent="-266127">
              <a:spcBef>
                <a:spcPts val="1134"/>
              </a:spcBef>
              <a:buClr>
                <a:schemeClr val="tx2"/>
              </a:buClr>
              <a:buFont typeface="Arial" pitchFamily="34" charset="0"/>
              <a:buChar char="•"/>
              <a:defRPr sz="2964">
                <a:gradFill>
                  <a:gsLst>
                    <a:gs pos="1250">
                      <a:schemeClr val="tx2"/>
                    </a:gs>
                    <a:gs pos="99000">
                      <a:schemeClr val="tx2"/>
                    </a:gs>
                  </a:gsLst>
                  <a:lin ang="5400000" scaled="0"/>
                </a:gradFill>
              </a:defRPr>
            </a:lvl1pPr>
            <a:lvl2pPr marL="491955" indent="-215980">
              <a:defRPr sz="2223"/>
            </a:lvl2pPr>
            <a:lvl3pPr marL="647941" indent="-155987">
              <a:tabLst/>
              <a:defRPr sz="1852"/>
            </a:lvl3pPr>
            <a:lvl4pPr marL="815925" indent="-167985">
              <a:defRPr/>
            </a:lvl4pPr>
            <a:lvl5pPr marL="971912" indent="-1559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3"/>
          </p:nvPr>
        </p:nvSpPr>
        <p:spPr/>
        <p:txBody>
          <a:bodyPr/>
          <a:lstStyle/>
          <a:p>
            <a:fld id="{2416B665-83EA-4666-9A59-A98C54051106}" type="slidenum">
              <a:rPr lang="en-US" smtClean="0"/>
              <a:pPr/>
              <a:t>‹#›</a:t>
            </a:fld>
            <a:endParaRPr lang="en-US"/>
          </a:p>
        </p:txBody>
      </p:sp>
    </p:spTree>
    <p:extLst>
      <p:ext uri="{BB962C8B-B14F-4D97-AF65-F5344CB8AC3E}">
        <p14:creationId xmlns:p14="http://schemas.microsoft.com/office/powerpoint/2010/main" val="2252460590"/>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1" y="1212850"/>
            <a:ext cx="5486399" cy="1850122"/>
          </a:xfrm>
        </p:spPr>
        <p:txBody>
          <a:bodyPr wrap="square">
            <a:spAutoFit/>
          </a:bodyPr>
          <a:lstStyle>
            <a:lvl1pPr marL="266127" indent="-266127">
              <a:spcBef>
                <a:spcPts val="1134"/>
              </a:spcBef>
              <a:buClr>
                <a:schemeClr val="tx1"/>
              </a:buClr>
              <a:buFont typeface="Arial" pitchFamily="34" charset="0"/>
              <a:buChar char="•"/>
              <a:defRPr sz="2964"/>
            </a:lvl1pPr>
            <a:lvl2pPr marL="491955" indent="-215980">
              <a:defRPr sz="2223"/>
            </a:lvl2pPr>
            <a:lvl3pPr marL="647941" indent="-155987">
              <a:tabLst/>
              <a:defRPr sz="1852"/>
            </a:lvl3pPr>
            <a:lvl4pPr marL="815925" indent="-167985">
              <a:defRPr/>
            </a:lvl4pPr>
            <a:lvl5pPr marL="971912" indent="-1559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40" y="1212850"/>
            <a:ext cx="5486399" cy="1850122"/>
          </a:xfrm>
        </p:spPr>
        <p:txBody>
          <a:bodyPr wrap="square">
            <a:spAutoFit/>
          </a:bodyPr>
          <a:lstStyle>
            <a:lvl1pPr marL="266127" indent="-266127">
              <a:spcBef>
                <a:spcPts val="1134"/>
              </a:spcBef>
              <a:buClr>
                <a:schemeClr val="tx1"/>
              </a:buClr>
              <a:buFont typeface="Arial" pitchFamily="34" charset="0"/>
              <a:buChar char="•"/>
              <a:defRPr sz="2964"/>
            </a:lvl1pPr>
            <a:lvl2pPr marL="491955" indent="-215980">
              <a:defRPr sz="2223"/>
            </a:lvl2pPr>
            <a:lvl3pPr marL="647941" indent="-155987">
              <a:tabLst/>
              <a:defRPr sz="1852"/>
            </a:lvl3pPr>
            <a:lvl4pPr marL="815925" indent="-167985">
              <a:defRPr/>
            </a:lvl4pPr>
            <a:lvl5pPr marL="971912" indent="-1559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3"/>
          </p:nvPr>
        </p:nvSpPr>
        <p:spPr/>
        <p:txBody>
          <a:bodyPr/>
          <a:lstStyle/>
          <a:p>
            <a:fld id="{2416B665-83EA-4666-9A59-A98C54051106}" type="slidenum">
              <a:rPr lang="en-US" smtClean="0"/>
              <a:pPr/>
              <a:t>‹#›</a:t>
            </a:fld>
            <a:endParaRPr lang="en-US"/>
          </a:p>
        </p:txBody>
      </p:sp>
    </p:spTree>
    <p:extLst>
      <p:ext uri="{BB962C8B-B14F-4D97-AF65-F5344CB8AC3E}">
        <p14:creationId xmlns:p14="http://schemas.microsoft.com/office/powerpoint/2010/main" val="4050074982"/>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89" y="1589"/>
          <a:ext cx="1587" cy="1587"/>
        </p:xfrm>
        <a:graphic>
          <a:graphicData uri="http://schemas.openxmlformats.org/presentationml/2006/ole">
            <mc:AlternateContent xmlns:mc="http://schemas.openxmlformats.org/markup-compatibility/2006">
              <mc:Choice xmlns:v="urn:schemas-microsoft-com:vml" Requires="v">
                <p:oleObj spid="_x0000_s5122" name="think-cell Slide" r:id="rId4" imgW="353" imgH="353" progId="TCLayout.ActiveDocument.1">
                  <p:embed/>
                </p:oleObj>
              </mc:Choice>
              <mc:Fallback>
                <p:oleObj name="think-cell Slide" r:id="rId4" imgW="353" imgH="353" progId="TCLayout.ActiveDocument.1">
                  <p:embed/>
                  <p:pic>
                    <p:nvPicPr>
                      <p:cNvPr id="5" name="Object 4" hidden="1"/>
                      <p:cNvPicPr/>
                      <p:nvPr/>
                    </p:nvPicPr>
                    <p:blipFill>
                      <a:blip r:embed="rId5"/>
                      <a:stretch>
                        <a:fillRect/>
                      </a:stretch>
                    </p:blipFill>
                    <p:spPr>
                      <a:xfrm>
                        <a:off x="1589" y="1589"/>
                        <a:ext cx="1587" cy="1587"/>
                      </a:xfrm>
                      <a:prstGeom prst="rect">
                        <a:avLst/>
                      </a:prstGeom>
                    </p:spPr>
                  </p:pic>
                </p:oleObj>
              </mc:Fallback>
            </mc:AlternateContent>
          </a:graphicData>
        </a:graphic>
      </p:graphicFrame>
      <p:sp>
        <p:nvSpPr>
          <p:cNvPr id="2" name="Title 1"/>
          <p:cNvSpPr>
            <a:spLocks noGrp="1"/>
          </p:cNvSpPr>
          <p:nvPr>
            <p:ph type="title"/>
          </p:nvPr>
        </p:nvSpPr>
        <p:spPr/>
        <p:txBody>
          <a:bodyPr/>
          <a:lstStyle/>
          <a:p>
            <a:r>
              <a:rPr lang="en-US"/>
              <a:t>Click to edit Master title style</a:t>
            </a:r>
          </a:p>
        </p:txBody>
      </p:sp>
      <p:sp>
        <p:nvSpPr>
          <p:cNvPr id="4" name="Slide Number Placeholder 3"/>
          <p:cNvSpPr>
            <a:spLocks noGrp="1"/>
          </p:cNvSpPr>
          <p:nvPr>
            <p:ph type="sldNum" sz="quarter" idx="11"/>
          </p:nvPr>
        </p:nvSpPr>
        <p:spPr/>
        <p:txBody>
          <a:bodyPr/>
          <a:lstStyle/>
          <a:p>
            <a:fld id="{2416B665-83EA-4666-9A59-A98C54051106}" type="slidenum">
              <a:rPr lang="en-US" smtClean="0"/>
              <a:pPr/>
              <a:t>‹#›</a:t>
            </a:fld>
            <a:endParaRPr lang="en-US"/>
          </a:p>
        </p:txBody>
      </p:sp>
    </p:spTree>
    <p:extLst>
      <p:ext uri="{BB962C8B-B14F-4D97-AF65-F5344CB8AC3E}">
        <p14:creationId xmlns:p14="http://schemas.microsoft.com/office/powerpoint/2010/main" val="3729858373"/>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Question 1">
    <p:spTree>
      <p:nvGrpSpPr>
        <p:cNvPr id="1" name=""/>
        <p:cNvGrpSpPr/>
        <p:nvPr/>
      </p:nvGrpSpPr>
      <p:grpSpPr>
        <a:xfrm>
          <a:off x="0" y="0"/>
          <a:ext cx="0" cy="0"/>
          <a:chOff x="0" y="0"/>
          <a:chExt cx="0" cy="0"/>
        </a:xfrm>
      </p:grpSpPr>
      <p:sp>
        <p:nvSpPr>
          <p:cNvPr id="12" name="Rectangle 11" hidden="1"/>
          <p:cNvSpPr/>
          <p:nvPr userDrawn="1"/>
        </p:nvSpPr>
        <p:spPr bwMode="auto">
          <a:xfrm>
            <a:off x="8504239" y="1731982"/>
            <a:ext cx="3932237" cy="5262544"/>
          </a:xfrm>
          <a:prstGeom prst="rect">
            <a:avLst/>
          </a:prstGeom>
          <a:solidFill>
            <a:srgbClr val="E9E9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9385" tIns="135508" rIns="169385" bIns="135508" numCol="1" spcCol="0" rtlCol="0" fromWordArt="0" anchor="t" anchorCtr="0" forceAA="0" compatLnSpc="1">
            <a:prstTxWarp prst="textNoShape">
              <a:avLst/>
            </a:prstTxWarp>
            <a:noAutofit/>
          </a:bodyPr>
          <a:lstStyle/>
          <a:p>
            <a:pPr algn="ctr" defTabSz="863636" fontAlgn="base">
              <a:lnSpc>
                <a:spcPct val="90000"/>
              </a:lnSpc>
              <a:spcBef>
                <a:spcPct val="0"/>
              </a:spcBef>
              <a:spcAft>
                <a:spcPct val="0"/>
              </a:spcAft>
            </a:pPr>
            <a:endParaRPr lang="en-US" sz="2223" err="1">
              <a:gradFill>
                <a:gsLst>
                  <a:gs pos="0">
                    <a:srgbClr val="FFFFFF"/>
                  </a:gs>
                  <a:gs pos="100000">
                    <a:srgbClr val="FFFFFF"/>
                  </a:gs>
                </a:gsLst>
                <a:lin ang="5400000" scaled="0"/>
              </a:gradFill>
              <a:ea typeface="Segoe UI" pitchFamily="34" charset="0"/>
              <a:cs typeface="Segoe UI" pitchFamily="34" charset="0"/>
            </a:endParaRPr>
          </a:p>
        </p:txBody>
      </p:sp>
      <p:sp>
        <p:nvSpPr>
          <p:cNvPr id="3" name="Rectangle 2" hidden="1"/>
          <p:cNvSpPr/>
          <p:nvPr userDrawn="1"/>
        </p:nvSpPr>
        <p:spPr bwMode="auto">
          <a:xfrm>
            <a:off x="1" y="0"/>
            <a:ext cx="12436475" cy="1863524"/>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9385" tIns="135508" rIns="169385" bIns="135508" numCol="1" spcCol="0" rtlCol="0" fromWordArt="0" anchor="t" anchorCtr="0" forceAA="0" compatLnSpc="1">
            <a:prstTxWarp prst="textNoShape">
              <a:avLst/>
            </a:prstTxWarp>
            <a:noAutofit/>
          </a:bodyPr>
          <a:lstStyle/>
          <a:p>
            <a:pPr algn="ctr" defTabSz="863636" fontAlgn="base">
              <a:lnSpc>
                <a:spcPct val="90000"/>
              </a:lnSpc>
              <a:spcBef>
                <a:spcPct val="0"/>
              </a:spcBef>
              <a:spcAft>
                <a:spcPct val="0"/>
              </a:spcAft>
            </a:pPr>
            <a:endParaRPr lang="en-US" sz="222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a:xfrm>
            <a:off x="1426465" y="457202"/>
            <a:ext cx="10735374" cy="917575"/>
          </a:xfrm>
        </p:spPr>
        <p:txBody>
          <a:bodyPr/>
          <a:lstStyle>
            <a:lvl1pPr>
              <a:lnSpc>
                <a:spcPct val="100000"/>
              </a:lnSpc>
              <a:defRPr sz="2964"/>
            </a:lvl1pPr>
          </a:lstStyle>
          <a:p>
            <a:r>
              <a:rPr lang="en-US"/>
              <a:t>Click to edit Master title style</a:t>
            </a:r>
          </a:p>
        </p:txBody>
      </p:sp>
      <p:sp>
        <p:nvSpPr>
          <p:cNvPr id="5" name="Text Placeholder 4"/>
          <p:cNvSpPr>
            <a:spLocks noGrp="1"/>
          </p:cNvSpPr>
          <p:nvPr>
            <p:ph type="body" sz="quarter" idx="10"/>
          </p:nvPr>
        </p:nvSpPr>
        <p:spPr>
          <a:xfrm>
            <a:off x="658368" y="1989112"/>
            <a:ext cx="7680960" cy="1545231"/>
          </a:xfrm>
        </p:spPr>
        <p:txBody>
          <a:bodyPr/>
          <a:lstStyle>
            <a:lvl1pPr marL="129388" indent="-129388">
              <a:spcBef>
                <a:spcPts val="1111"/>
              </a:spcBef>
              <a:buClr>
                <a:srgbClr val="B2B2B2"/>
              </a:buClr>
              <a:buFont typeface="Wingdings" panose="05000000000000000000" pitchFamily="2" charset="2"/>
              <a:buChar char=""/>
              <a:defRPr sz="1668" spc="-9" baseline="0">
                <a:latin typeface="+mn-lt"/>
                <a:cs typeface="Segoe UI" panose="020B0502040204020203" pitchFamily="34" charset="0"/>
              </a:defRPr>
            </a:lvl1pPr>
            <a:lvl2pPr marL="316117" indent="-180849">
              <a:buClr>
                <a:srgbClr val="B2B2B2"/>
              </a:buClr>
              <a:buFont typeface="Wingdings" panose="05000000000000000000" pitchFamily="2" charset="2"/>
              <a:buChar char=""/>
              <a:defRPr sz="1668">
                <a:latin typeface="Segoe UI Semilight" panose="020B0402040204020203" pitchFamily="34" charset="0"/>
                <a:cs typeface="Segoe UI Semilight" panose="020B0402040204020203" pitchFamily="34" charset="0"/>
              </a:defRPr>
            </a:lvl2pPr>
            <a:lvl3pPr marL="479321" indent="-145561">
              <a:buClr>
                <a:srgbClr val="B2B2B2"/>
              </a:buClr>
              <a:buFont typeface="Wingdings" panose="05000000000000000000" pitchFamily="2" charset="2"/>
              <a:buChar char=""/>
              <a:defRPr sz="1668">
                <a:latin typeface="Segoe UI Semilight" panose="020B0402040204020203" pitchFamily="34" charset="0"/>
                <a:cs typeface="Segoe UI Semilight" panose="020B0402040204020203" pitchFamily="34" charset="0"/>
              </a:defRPr>
            </a:lvl3pPr>
            <a:lvl4pPr marL="660169" indent="-174967">
              <a:buClr>
                <a:srgbClr val="B2B2B2"/>
              </a:buClr>
              <a:buFont typeface="Wingdings" panose="05000000000000000000" pitchFamily="2" charset="2"/>
              <a:buChar char=""/>
              <a:defRPr sz="1668">
                <a:latin typeface="Segoe UI Semilight" panose="020B0402040204020203" pitchFamily="34" charset="0"/>
                <a:cs typeface="Segoe UI Semilight" panose="020B0402040204020203" pitchFamily="34" charset="0"/>
              </a:defRPr>
            </a:lvl4pPr>
            <a:lvl5pPr marL="829255" indent="-157324">
              <a:buClr>
                <a:srgbClr val="B2B2B2"/>
              </a:buClr>
              <a:buFont typeface="Wingdings" panose="05000000000000000000" pitchFamily="2" charset="2"/>
              <a:buChar char=""/>
              <a:defRPr sz="1668">
                <a:latin typeface="Segoe UI Semilight" panose="020B0402040204020203" pitchFamily="34" charset="0"/>
                <a:cs typeface="Segoe UI Semilight" panose="020B04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7" name="Straight Connector 6" hidden="1"/>
          <p:cNvCxnSpPr/>
          <p:nvPr userDrawn="1"/>
        </p:nvCxnSpPr>
        <p:spPr>
          <a:xfrm>
            <a:off x="1" y="1735900"/>
            <a:ext cx="12436475" cy="0"/>
          </a:xfrm>
          <a:prstGeom prst="line">
            <a:avLst/>
          </a:prstGeom>
          <a:ln>
            <a:solidFill>
              <a:srgbClr val="C0C0C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 name="Slide Number Placeholder 5"/>
          <p:cNvSpPr>
            <a:spLocks noGrp="1"/>
          </p:cNvSpPr>
          <p:nvPr>
            <p:ph type="sldNum" sz="quarter" idx="12"/>
          </p:nvPr>
        </p:nvSpPr>
        <p:spPr/>
        <p:txBody>
          <a:bodyPr/>
          <a:lstStyle/>
          <a:p>
            <a:fld id="{2416B665-83EA-4666-9A59-A98C54051106}" type="slidenum">
              <a:rPr lang="en-US" smtClean="0"/>
              <a:pPr/>
              <a:t>‹#›</a:t>
            </a:fld>
            <a:endParaRPr lang="en-US"/>
          </a:p>
        </p:txBody>
      </p:sp>
    </p:spTree>
    <p:extLst>
      <p:ext uri="{BB962C8B-B14F-4D97-AF65-F5344CB8AC3E}">
        <p14:creationId xmlns:p14="http://schemas.microsoft.com/office/powerpoint/2010/main" val="685669071"/>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Questions 2+">
    <p:spTree>
      <p:nvGrpSpPr>
        <p:cNvPr id="1" name=""/>
        <p:cNvGrpSpPr/>
        <p:nvPr/>
      </p:nvGrpSpPr>
      <p:grpSpPr>
        <a:xfrm>
          <a:off x="0" y="0"/>
          <a:ext cx="0" cy="0"/>
          <a:chOff x="0" y="0"/>
          <a:chExt cx="0" cy="0"/>
        </a:xfrm>
      </p:grpSpPr>
      <p:sp>
        <p:nvSpPr>
          <p:cNvPr id="12" name="Rectangle 11" hidden="1"/>
          <p:cNvSpPr/>
          <p:nvPr userDrawn="1"/>
        </p:nvSpPr>
        <p:spPr bwMode="auto">
          <a:xfrm>
            <a:off x="8504239" y="1731982"/>
            <a:ext cx="3932237" cy="5262544"/>
          </a:xfrm>
          <a:prstGeom prst="rect">
            <a:avLst/>
          </a:prstGeom>
          <a:solidFill>
            <a:srgbClr val="E9E9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9385" tIns="135508" rIns="169385" bIns="135508" numCol="1" spcCol="0" rtlCol="0" fromWordArt="0" anchor="t" anchorCtr="0" forceAA="0" compatLnSpc="1">
            <a:prstTxWarp prst="textNoShape">
              <a:avLst/>
            </a:prstTxWarp>
            <a:noAutofit/>
          </a:bodyPr>
          <a:lstStyle/>
          <a:p>
            <a:pPr algn="ctr" defTabSz="863636" fontAlgn="base">
              <a:lnSpc>
                <a:spcPct val="90000"/>
              </a:lnSpc>
              <a:spcBef>
                <a:spcPct val="0"/>
              </a:spcBef>
              <a:spcAft>
                <a:spcPct val="0"/>
              </a:spcAft>
            </a:pPr>
            <a:endParaRPr lang="en-US" sz="2223" err="1">
              <a:gradFill>
                <a:gsLst>
                  <a:gs pos="0">
                    <a:srgbClr val="FFFFFF"/>
                  </a:gs>
                  <a:gs pos="100000">
                    <a:srgbClr val="FFFFFF"/>
                  </a:gs>
                </a:gsLst>
                <a:lin ang="5400000" scaled="0"/>
              </a:gradFill>
              <a:ea typeface="Segoe UI" pitchFamily="34" charset="0"/>
              <a:cs typeface="Segoe UI" pitchFamily="34" charset="0"/>
            </a:endParaRPr>
          </a:p>
        </p:txBody>
      </p:sp>
      <p:sp>
        <p:nvSpPr>
          <p:cNvPr id="3" name="Rectangle 2" hidden="1"/>
          <p:cNvSpPr/>
          <p:nvPr userDrawn="1"/>
        </p:nvSpPr>
        <p:spPr bwMode="auto">
          <a:xfrm>
            <a:off x="1" y="0"/>
            <a:ext cx="12436475" cy="1863524"/>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9385" tIns="135508" rIns="169385" bIns="135508" numCol="1" spcCol="0" rtlCol="0" fromWordArt="0" anchor="t" anchorCtr="0" forceAA="0" compatLnSpc="1">
            <a:prstTxWarp prst="textNoShape">
              <a:avLst/>
            </a:prstTxWarp>
            <a:noAutofit/>
          </a:bodyPr>
          <a:lstStyle/>
          <a:p>
            <a:pPr algn="ctr" defTabSz="863636" fontAlgn="base">
              <a:lnSpc>
                <a:spcPct val="90000"/>
              </a:lnSpc>
              <a:spcBef>
                <a:spcPct val="0"/>
              </a:spcBef>
              <a:spcAft>
                <a:spcPct val="0"/>
              </a:spcAft>
            </a:pPr>
            <a:endParaRPr lang="en-US" sz="222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a:xfrm>
            <a:off x="1426465" y="457202"/>
            <a:ext cx="10735374" cy="917575"/>
          </a:xfrm>
        </p:spPr>
        <p:txBody>
          <a:bodyPr/>
          <a:lstStyle>
            <a:lvl1pPr>
              <a:lnSpc>
                <a:spcPct val="100000"/>
              </a:lnSpc>
              <a:defRPr sz="2964"/>
            </a:lvl1pPr>
          </a:lstStyle>
          <a:p>
            <a:r>
              <a:rPr lang="en-US"/>
              <a:t>Click to edit Master title style</a:t>
            </a:r>
          </a:p>
        </p:txBody>
      </p:sp>
      <p:sp>
        <p:nvSpPr>
          <p:cNvPr id="5" name="Text Placeholder 4"/>
          <p:cNvSpPr>
            <a:spLocks noGrp="1"/>
          </p:cNvSpPr>
          <p:nvPr>
            <p:ph type="body" sz="quarter" idx="10"/>
          </p:nvPr>
        </p:nvSpPr>
        <p:spPr>
          <a:xfrm>
            <a:off x="654629" y="1989112"/>
            <a:ext cx="7676589" cy="1545231"/>
          </a:xfrm>
        </p:spPr>
        <p:txBody>
          <a:bodyPr/>
          <a:lstStyle>
            <a:lvl1pPr marL="129388" indent="-129388">
              <a:spcBef>
                <a:spcPts val="1111"/>
              </a:spcBef>
              <a:buClr>
                <a:srgbClr val="B2B2B2"/>
              </a:buClr>
              <a:buFont typeface="Wingdings" panose="05000000000000000000" pitchFamily="2" charset="2"/>
              <a:buChar char=""/>
              <a:defRPr sz="1668" spc="-9" baseline="0">
                <a:latin typeface="+mn-lt"/>
                <a:cs typeface="Segoe UI" panose="020B0502040204020203" pitchFamily="34" charset="0"/>
              </a:defRPr>
            </a:lvl1pPr>
            <a:lvl2pPr marL="316117" indent="-180849">
              <a:buClr>
                <a:srgbClr val="B2B2B2"/>
              </a:buClr>
              <a:buFont typeface="Wingdings" panose="05000000000000000000" pitchFamily="2" charset="2"/>
              <a:buChar char=""/>
              <a:defRPr sz="1668">
                <a:latin typeface="Segoe UI Semilight" panose="020B0402040204020203" pitchFamily="34" charset="0"/>
                <a:cs typeface="Segoe UI Semilight" panose="020B0402040204020203" pitchFamily="34" charset="0"/>
              </a:defRPr>
            </a:lvl2pPr>
            <a:lvl3pPr marL="479321" indent="-145561">
              <a:buClr>
                <a:srgbClr val="B2B2B2"/>
              </a:buClr>
              <a:buFont typeface="Wingdings" panose="05000000000000000000" pitchFamily="2" charset="2"/>
              <a:buChar char=""/>
              <a:defRPr sz="1668">
                <a:latin typeface="Segoe UI Semilight" panose="020B0402040204020203" pitchFamily="34" charset="0"/>
                <a:cs typeface="Segoe UI Semilight" panose="020B0402040204020203" pitchFamily="34" charset="0"/>
              </a:defRPr>
            </a:lvl3pPr>
            <a:lvl4pPr marL="660169" indent="-174967">
              <a:buClr>
                <a:srgbClr val="B2B2B2"/>
              </a:buClr>
              <a:buFont typeface="Wingdings" panose="05000000000000000000" pitchFamily="2" charset="2"/>
              <a:buChar char=""/>
              <a:defRPr sz="1668">
                <a:latin typeface="Segoe UI Semilight" panose="020B0402040204020203" pitchFamily="34" charset="0"/>
                <a:cs typeface="Segoe UI Semilight" panose="020B0402040204020203" pitchFamily="34" charset="0"/>
              </a:defRPr>
            </a:lvl4pPr>
            <a:lvl5pPr marL="829255" indent="-157324">
              <a:buClr>
                <a:srgbClr val="B2B2B2"/>
              </a:buClr>
              <a:buFont typeface="Wingdings" panose="05000000000000000000" pitchFamily="2" charset="2"/>
              <a:buChar char=""/>
              <a:defRPr sz="1668">
                <a:latin typeface="Segoe UI Semilight" panose="020B0402040204020203" pitchFamily="34" charset="0"/>
                <a:cs typeface="Segoe UI Semilight" panose="020B04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7" name="Straight Connector 6" hidden="1"/>
          <p:cNvCxnSpPr/>
          <p:nvPr userDrawn="1"/>
        </p:nvCxnSpPr>
        <p:spPr>
          <a:xfrm>
            <a:off x="1" y="1735900"/>
            <a:ext cx="12436475" cy="0"/>
          </a:xfrm>
          <a:prstGeom prst="line">
            <a:avLst/>
          </a:prstGeom>
          <a:ln>
            <a:solidFill>
              <a:srgbClr val="C0C0C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 name="Freeform: Shape 8"/>
          <p:cNvSpPr/>
          <p:nvPr userDrawn="1"/>
        </p:nvSpPr>
        <p:spPr bwMode="auto">
          <a:xfrm>
            <a:off x="828340" y="1247888"/>
            <a:ext cx="11618259" cy="484094"/>
          </a:xfrm>
          <a:custGeom>
            <a:avLst/>
            <a:gdLst>
              <a:gd name="connsiteX0" fmla="*/ 0 w 11618259"/>
              <a:gd name="connsiteY0" fmla="*/ 0 h 516367"/>
              <a:gd name="connsiteX1" fmla="*/ 0 w 11618259"/>
              <a:gd name="connsiteY1" fmla="*/ 516367 h 516367"/>
              <a:gd name="connsiteX2" fmla="*/ 11618259 w 11618259"/>
              <a:gd name="connsiteY2" fmla="*/ 516367 h 516367"/>
            </a:gdLst>
            <a:ahLst/>
            <a:cxnLst>
              <a:cxn ang="0">
                <a:pos x="connsiteX0" y="connsiteY0"/>
              </a:cxn>
              <a:cxn ang="0">
                <a:pos x="connsiteX1" y="connsiteY1"/>
              </a:cxn>
              <a:cxn ang="0">
                <a:pos x="connsiteX2" y="connsiteY2"/>
              </a:cxn>
            </a:cxnLst>
            <a:rect l="l" t="t" r="r" b="b"/>
            <a:pathLst>
              <a:path w="11618259" h="516367">
                <a:moveTo>
                  <a:pt x="0" y="0"/>
                </a:moveTo>
                <a:lnTo>
                  <a:pt x="0" y="516367"/>
                </a:lnTo>
                <a:lnTo>
                  <a:pt x="11618259" y="516367"/>
                </a:lnTo>
              </a:path>
            </a:pathLst>
          </a:custGeom>
          <a:noFill/>
          <a:ln w="1587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4693" tIns="42346" rIns="84693" bIns="42346" numCol="1" anchor="t" anchorCtr="0" compatLnSpc="1">
            <a:prstTxWarp prst="textNoShape">
              <a:avLst/>
            </a:prstTxWarp>
          </a:bodyPr>
          <a:lstStyle/>
          <a:p>
            <a:endParaRPr lang="en-US" sz="1389">
              <a:solidFill>
                <a:schemeClr val="tx1"/>
              </a:solidFill>
            </a:endParaRPr>
          </a:p>
        </p:txBody>
      </p:sp>
      <p:cxnSp>
        <p:nvCxnSpPr>
          <p:cNvPr id="11" name="Straight Connector 10"/>
          <p:cNvCxnSpPr>
            <a:stCxn id="9" idx="1"/>
          </p:cNvCxnSpPr>
          <p:nvPr userDrawn="1"/>
        </p:nvCxnSpPr>
        <p:spPr>
          <a:xfrm flipH="1">
            <a:off x="1" y="1731981"/>
            <a:ext cx="828339" cy="0"/>
          </a:xfrm>
          <a:prstGeom prst="line">
            <a:avLst/>
          </a:prstGeom>
          <a:noFill/>
          <a:ln w="1587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cxnSp>
      <p:sp>
        <p:nvSpPr>
          <p:cNvPr id="6" name="Slide Number Placeholder 5"/>
          <p:cNvSpPr>
            <a:spLocks noGrp="1"/>
          </p:cNvSpPr>
          <p:nvPr>
            <p:ph type="sldNum" sz="quarter" idx="12"/>
          </p:nvPr>
        </p:nvSpPr>
        <p:spPr/>
        <p:txBody>
          <a:bodyPr/>
          <a:lstStyle/>
          <a:p>
            <a:fld id="{2416B665-83EA-4666-9A59-A98C54051106}" type="slidenum">
              <a:rPr lang="en-US" smtClean="0"/>
              <a:pPr/>
              <a:t>‹#›</a:t>
            </a:fld>
            <a:endParaRPr lang="en-US"/>
          </a:p>
        </p:txBody>
      </p:sp>
    </p:spTree>
    <p:extLst>
      <p:ext uri="{BB962C8B-B14F-4D97-AF65-F5344CB8AC3E}">
        <p14:creationId xmlns:p14="http://schemas.microsoft.com/office/powerpoint/2010/main" val="2783018756"/>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574406291"/>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6669" spc="-93"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9" y="3954464"/>
            <a:ext cx="10058401" cy="1829593"/>
          </a:xfrm>
          <a:noFill/>
        </p:spPr>
        <p:txBody>
          <a:bodyPr lIns="182880" tIns="146304" rIns="182880" bIns="146304">
            <a:noAutofit/>
          </a:bodyPr>
          <a:lstStyle>
            <a:lvl1pPr marL="0" indent="0">
              <a:spcBef>
                <a:spcPts val="0"/>
              </a:spcBef>
              <a:buNone/>
              <a:defRPr sz="3334" spc="0" baseline="0">
                <a:gradFill>
                  <a:gsLst>
                    <a:gs pos="0">
                      <a:schemeClr val="tx1"/>
                    </a:gs>
                    <a:gs pos="100000">
                      <a:schemeClr val="tx1"/>
                    </a:gs>
                  </a:gsLst>
                  <a:lin ang="5400000" scaled="0"/>
                </a:gradFill>
                <a:latin typeface="+mj-lt"/>
              </a:defRPr>
            </a:lvl1pPr>
          </a:lstStyle>
          <a:p>
            <a:pPr lvl="0"/>
            <a:r>
              <a:rPr lang="en-US"/>
              <a:t>Speaker Name</a:t>
            </a:r>
          </a:p>
        </p:txBody>
      </p:sp>
      <p:sp>
        <p:nvSpPr>
          <p:cNvPr id="4" name="Slide Number Placeholder 3"/>
          <p:cNvSpPr>
            <a:spLocks noGrp="1"/>
          </p:cNvSpPr>
          <p:nvPr>
            <p:ph type="sldNum" sz="quarter" idx="14"/>
          </p:nvPr>
        </p:nvSpPr>
        <p:spPr/>
        <p:txBody>
          <a:bodyPr/>
          <a:lstStyle/>
          <a:p>
            <a:fld id="{2416B665-83EA-4666-9A59-A98C54051106}" type="slidenum">
              <a:rPr lang="en-US" smtClean="0"/>
              <a:pPr/>
              <a:t>‹#›</a:t>
            </a:fld>
            <a:endParaRPr lang="en-US"/>
          </a:p>
        </p:txBody>
      </p:sp>
    </p:spTree>
    <p:extLst>
      <p:ext uri="{BB962C8B-B14F-4D97-AF65-F5344CB8AC3E}">
        <p14:creationId xmlns:p14="http://schemas.microsoft.com/office/powerpoint/2010/main" val="40349223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08445"/>
          </a:xfrm>
          <a:noFill/>
        </p:spPr>
        <p:txBody>
          <a:bodyPr tIns="91440" bIns="91440" anchor="t" anchorCtr="0">
            <a:spAutoFit/>
          </a:bodyPr>
          <a:lstStyle>
            <a:lvl1pPr>
              <a:defRPr sz="6669" spc="-93" baseline="0">
                <a:gradFill>
                  <a:gsLst>
                    <a:gs pos="100000">
                      <a:schemeClr val="tx1"/>
                    </a:gs>
                    <a:gs pos="0">
                      <a:schemeClr val="tx1"/>
                    </a:gs>
                  </a:gsLst>
                  <a:lin ang="5400000" scaled="0"/>
                </a:gradFill>
              </a:defRPr>
            </a:lvl1pPr>
          </a:lstStyle>
          <a:p>
            <a:r>
              <a:rPr lang="en-US"/>
              <a:t>Section title</a:t>
            </a:r>
          </a:p>
        </p:txBody>
      </p:sp>
      <p:sp>
        <p:nvSpPr>
          <p:cNvPr id="4" name="Slide Number Placeholder 3"/>
          <p:cNvSpPr>
            <a:spLocks noGrp="1"/>
          </p:cNvSpPr>
          <p:nvPr>
            <p:ph type="sldNum" sz="quarter" idx="11"/>
          </p:nvPr>
        </p:nvSpPr>
        <p:spPr/>
        <p:txBody>
          <a:bodyPr/>
          <a:lstStyle/>
          <a:p>
            <a:fld id="{2416B665-83EA-4666-9A59-A98C54051106}" type="slidenum">
              <a:rPr lang="en-US" smtClean="0"/>
              <a:pPr/>
              <a:t>‹#›</a:t>
            </a:fld>
            <a:endParaRPr lang="en-US"/>
          </a:p>
        </p:txBody>
      </p:sp>
    </p:spTree>
    <p:extLst>
      <p:ext uri="{BB962C8B-B14F-4D97-AF65-F5344CB8AC3E}">
        <p14:creationId xmlns:p14="http://schemas.microsoft.com/office/powerpoint/2010/main" val="41900675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fld id="{2416B665-83EA-4666-9A59-A98C54051106}" type="slidenum">
              <a:rPr lang="en-US" smtClean="0"/>
              <a:pPr/>
              <a:t>‹#›</a:t>
            </a:fld>
            <a:endParaRPr lang="en-US"/>
          </a:p>
        </p:txBody>
      </p:sp>
    </p:spTree>
    <p:extLst>
      <p:ext uri="{BB962C8B-B14F-4D97-AF65-F5344CB8AC3E}">
        <p14:creationId xmlns:p14="http://schemas.microsoft.com/office/powerpoint/2010/main" val="2078316672"/>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fld id="{2416B665-83EA-4666-9A59-A98C54051106}" type="slidenum">
              <a:rPr lang="en-US" smtClean="0"/>
              <a:pPr/>
              <a:t>‹#›</a:t>
            </a:fld>
            <a:endParaRPr lang="en-US"/>
          </a:p>
        </p:txBody>
      </p:sp>
    </p:spTree>
    <p:extLst>
      <p:ext uri="{BB962C8B-B14F-4D97-AF65-F5344CB8AC3E}">
        <p14:creationId xmlns:p14="http://schemas.microsoft.com/office/powerpoint/2010/main" val="40583041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5" name="Text Placeholder 4"/>
          <p:cNvSpPr>
            <a:spLocks noGrp="1"/>
          </p:cNvSpPr>
          <p:nvPr>
            <p:ph type="body" sz="quarter" idx="10"/>
          </p:nvPr>
        </p:nvSpPr>
        <p:spPr>
          <a:xfrm>
            <a:off x="274639" y="1221159"/>
            <a:ext cx="11887199" cy="1862946"/>
          </a:xfrm>
        </p:spPr>
        <p:txBody>
          <a:bodyPr/>
          <a:lstStyle>
            <a:lvl1pPr marL="0" indent="0">
              <a:buNone/>
              <a:defRPr sz="3057">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2097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4145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5443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97341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p:txBody>
          <a:bodyPr/>
          <a:lstStyle/>
          <a:p>
            <a:fld id="{2416B665-83EA-4666-9A59-A98C54051106}" type="slidenum">
              <a:rPr lang="en-US" smtClean="0"/>
              <a:pPr/>
              <a:t>‹#›</a:t>
            </a:fld>
            <a:endParaRPr lang="en-US"/>
          </a:p>
        </p:txBody>
      </p:sp>
    </p:spTree>
    <p:extLst>
      <p:ext uri="{BB962C8B-B14F-4D97-AF65-F5344CB8AC3E}">
        <p14:creationId xmlns:p14="http://schemas.microsoft.com/office/powerpoint/2010/main" val="2345085198"/>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92889"/>
            <a:ext cx="11856403" cy="373526"/>
          </a:xfrm>
          <a:prstGeom prst="rect">
            <a:avLst/>
          </a:prstGeom>
          <a:noFill/>
          <a:ln w="12700">
            <a:noFill/>
            <a:miter lim="800000"/>
            <a:headEnd type="none" w="sm" len="sm"/>
            <a:tailEnd type="none" w="sm" len="sm"/>
          </a:ln>
          <a:effectLst/>
        </p:spPr>
        <p:txBody>
          <a:bodyPr vert="horz" wrap="square" lIns="169385" tIns="135508" rIns="169385" bIns="135508" numCol="1" anchor="t" anchorCtr="0" compatLnSpc="1">
            <a:prstTxWarp prst="textNoShape">
              <a:avLst/>
            </a:prstTxWarp>
            <a:spAutoFit/>
          </a:bodyPr>
          <a:lstStyle/>
          <a:p>
            <a:pPr defTabSz="863467" eaLnBrk="0" hangingPunct="0"/>
            <a:r>
              <a:rPr lang="en-US" sz="649">
                <a:gradFill>
                  <a:gsLst>
                    <a:gs pos="0">
                      <a:schemeClr val="tx1"/>
                    </a:gs>
                    <a:gs pos="100000">
                      <a:schemeClr val="tx1"/>
                    </a:gs>
                  </a:gsLst>
                  <a:lin ang="5400000" scaled="0"/>
                </a:gradFill>
                <a:cs typeface="Segoe UI" pitchFamily="34" charset="0"/>
              </a:rPr>
              <a:t>©</a:t>
            </a:r>
            <a:r>
              <a:rPr lang="en-US" sz="649" baseline="0">
                <a:gradFill>
                  <a:gsLst>
                    <a:gs pos="0">
                      <a:schemeClr val="tx1"/>
                    </a:gs>
                    <a:gs pos="100000">
                      <a:schemeClr val="tx1"/>
                    </a:gs>
                  </a:gsLst>
                  <a:lin ang="5400000" scaled="0"/>
                </a:gradFill>
                <a:cs typeface="Segoe UI" pitchFamily="34" charset="0"/>
              </a:rPr>
              <a:t> Copyright</a:t>
            </a:r>
            <a:r>
              <a:rPr lang="en-US" sz="649">
                <a:gradFill>
                  <a:gsLst>
                    <a:gs pos="0">
                      <a:schemeClr val="tx1"/>
                    </a:gs>
                    <a:gs pos="100000">
                      <a:schemeClr val="tx1"/>
                    </a:gs>
                  </a:gsLst>
                  <a:lin ang="5400000" scaled="0"/>
                </a:gradFill>
                <a:cs typeface="Segoe UI" pitchFamily="34" charset="0"/>
              </a:rPr>
              <a:t> Microsoft Corporation. All rights reserved. </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9230" y="497787"/>
            <a:ext cx="1451332" cy="310896"/>
          </a:xfrm>
          <a:prstGeom prst="rect">
            <a:avLst/>
          </a:prstGeom>
        </p:spPr>
      </p:pic>
      <p:sp>
        <p:nvSpPr>
          <p:cNvPr id="5" name="Slide Number Placeholder 4"/>
          <p:cNvSpPr>
            <a:spLocks noGrp="1"/>
          </p:cNvSpPr>
          <p:nvPr>
            <p:ph type="sldNum" sz="quarter" idx="11"/>
          </p:nvPr>
        </p:nvSpPr>
        <p:spPr/>
        <p:txBody>
          <a:bodyPr/>
          <a:lstStyle/>
          <a:p>
            <a:fld id="{2416B665-83EA-4666-9A59-A98C54051106}" type="slidenum">
              <a:rPr lang="en-US" smtClean="0"/>
              <a:pPr/>
              <a:t>‹#›</a:t>
            </a:fld>
            <a:endParaRPr lang="en-US"/>
          </a:p>
        </p:txBody>
      </p:sp>
    </p:spTree>
    <p:extLst>
      <p:ext uri="{BB962C8B-B14F-4D97-AF65-F5344CB8AC3E}">
        <p14:creationId xmlns:p14="http://schemas.microsoft.com/office/powerpoint/2010/main" val="3639508686"/>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49"/>
            <a:ext cx="11887200" cy="2258952"/>
          </a:xfrm>
          <a:prstGeom prst="rect">
            <a:avLst/>
          </a:prstGeom>
        </p:spPr>
        <p:txBody>
          <a:bodyPr/>
          <a:lstStyle>
            <a:lvl1pPr marL="269067" indent="-269067">
              <a:buClr>
                <a:schemeClr val="tx1"/>
              </a:buClr>
              <a:buSzPct val="90000"/>
              <a:buFont typeface="Arial" pitchFamily="34" charset="0"/>
              <a:buChar char="•"/>
              <a:defRPr sz="3334">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29312" indent="-260245">
              <a:buClr>
                <a:schemeClr val="tx1"/>
              </a:buClr>
              <a:buSzPct val="90000"/>
              <a:buFont typeface="Arial" pitchFamily="34" charset="0"/>
              <a:buChar char="•"/>
              <a:defRPr sz="2964">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798379" indent="-269067">
              <a:buClr>
                <a:schemeClr val="tx1"/>
              </a:buClr>
              <a:buSzPct val="90000"/>
              <a:buFont typeface="Arial" pitchFamily="34" charset="0"/>
              <a:buChar char="•"/>
              <a:defRPr sz="259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10103" indent="-211724">
              <a:buClr>
                <a:schemeClr val="tx1"/>
              </a:buClr>
              <a:buSzPct val="90000"/>
              <a:buFont typeface="Arial" pitchFamily="34" charset="0"/>
              <a:buChar char="•"/>
              <a:defRPr sz="222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21827" indent="-211724">
              <a:buClr>
                <a:schemeClr val="tx1"/>
              </a:buClr>
              <a:buSzPct val="90000"/>
              <a:buFont typeface="Arial" pitchFamily="34" charset="0"/>
              <a:buChar char="•"/>
              <a:defRPr sz="1852">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427" spc="-47"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6747229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2_Title Only">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43" y="1431"/>
          <a:ext cx="1542" cy="1428"/>
        </p:xfrm>
        <a:graphic>
          <a:graphicData uri="http://schemas.openxmlformats.org/presentationml/2006/ole">
            <mc:AlternateContent xmlns:mc="http://schemas.openxmlformats.org/markup-compatibility/2006">
              <mc:Choice xmlns:v="urn:schemas-microsoft-com:vml" Requires="v">
                <p:oleObj spid="_x0000_s6146" name="think-cell Slide" r:id="rId4" imgW="353" imgH="353" progId="TCLayout.ActiveDocument.1">
                  <p:embed/>
                </p:oleObj>
              </mc:Choice>
              <mc:Fallback>
                <p:oleObj name="think-cell Slide" r:id="rId4" imgW="353" imgH="353" progId="TCLayout.ActiveDocument.1">
                  <p:embed/>
                  <p:pic>
                    <p:nvPicPr>
                      <p:cNvPr id="2" name="Object 1" hidden="1"/>
                      <p:cNvPicPr/>
                      <p:nvPr/>
                    </p:nvPicPr>
                    <p:blipFill>
                      <a:blip r:embed="rId5"/>
                      <a:stretch>
                        <a:fillRect/>
                      </a:stretch>
                    </p:blipFill>
                    <p:spPr>
                      <a:xfrm>
                        <a:off x="1543" y="1431"/>
                        <a:ext cx="1542" cy="1428"/>
                      </a:xfrm>
                      <a:prstGeom prst="rect">
                        <a:avLst/>
                      </a:prstGeom>
                    </p:spPr>
                  </p:pic>
                </p:oleObj>
              </mc:Fallback>
            </mc:AlternateContent>
          </a:graphicData>
        </a:graphic>
      </p:graphicFrame>
      <p:sp>
        <p:nvSpPr>
          <p:cNvPr id="8" name="Text Placeholder 6"/>
          <p:cNvSpPr>
            <a:spLocks noGrp="1"/>
          </p:cNvSpPr>
          <p:nvPr>
            <p:ph type="body" sz="quarter" idx="12" hasCustomPrompt="1"/>
          </p:nvPr>
        </p:nvSpPr>
        <p:spPr>
          <a:xfrm>
            <a:off x="7002728" y="0"/>
            <a:ext cx="5433748" cy="493731"/>
          </a:xfrm>
        </p:spPr>
        <p:txBody>
          <a:bodyPr vert="horz" wrap="square" lIns="127337" tIns="79586" rIns="127337" bIns="79586" rtlCol="0" anchor="t">
            <a:noAutofit/>
          </a:bodyPr>
          <a:lstStyle>
            <a:lvl1pPr marL="0" indent="0" algn="r" defTabSz="749773">
              <a:buFontTx/>
              <a:buNone/>
              <a:defRPr lang="en-US" sz="1081" b="0" cap="none" baseline="0" dirty="0">
                <a:ln w="3175">
                  <a:noFill/>
                </a:ln>
                <a:solidFill>
                  <a:schemeClr val="tx1"/>
                </a:solidFill>
                <a:effectLst/>
                <a:latin typeface="+mn-lt"/>
                <a:cs typeface="Segoe UI" pitchFamily="34" charset="0"/>
              </a:defRPr>
            </a:lvl1pPr>
          </a:lstStyle>
          <a:p>
            <a:pPr algn="r" defTabSz="735144"/>
            <a:r>
              <a:rPr lang="en-GB" sz="927">
                <a:latin typeface="Segoe UI Light"/>
              </a:rPr>
              <a:t>Presenter: Insert Name / OneNote page:  / Slide 1 of X</a:t>
            </a:r>
            <a:endParaRPr lang="en-US" sz="927">
              <a:latin typeface="Segoe UI Light"/>
            </a:endParaRPr>
          </a:p>
        </p:txBody>
      </p:sp>
      <p:sp>
        <p:nvSpPr>
          <p:cNvPr id="9" name="Title 1"/>
          <p:cNvSpPr>
            <a:spLocks noGrp="1"/>
          </p:cNvSpPr>
          <p:nvPr>
            <p:ph type="title"/>
          </p:nvPr>
        </p:nvSpPr>
        <p:spPr>
          <a:xfrm>
            <a:off x="222083" y="205721"/>
            <a:ext cx="7550717" cy="493731"/>
          </a:xfrm>
        </p:spPr>
        <p:txBody>
          <a:bodyPr lIns="45720" rIns="0" anchor="b"/>
          <a:lstStyle>
            <a:lvl1pPr>
              <a:defRPr sz="1853">
                <a:solidFill>
                  <a:schemeClr val="tx1"/>
                </a:solidFill>
              </a:defRPr>
            </a:lvl1pPr>
          </a:lstStyle>
          <a:p>
            <a:r>
              <a:rPr lang="en-US"/>
              <a:t>Click to edit Master title style</a:t>
            </a:r>
          </a:p>
        </p:txBody>
      </p:sp>
    </p:spTree>
    <p:extLst>
      <p:ext uri="{BB962C8B-B14F-4D97-AF65-F5344CB8AC3E}">
        <p14:creationId xmlns:p14="http://schemas.microsoft.com/office/powerpoint/2010/main" val="2437903576"/>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Slide">
    <p:bg bwMode="gray">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78C7310-4529-4AB8-8EE2-812BEA30F2F4}"/>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brightnessContrast bright="-10000"/>
                    </a14:imgEffect>
                  </a14:imgLayer>
                </a14:imgProps>
              </a:ext>
              <a:ext uri="{28A0092B-C50C-407E-A947-70E740481C1C}">
                <a14:useLocalDpi xmlns:a14="http://schemas.microsoft.com/office/drawing/2010/main" val="0"/>
              </a:ext>
            </a:extLst>
          </a:blip>
          <a:srcRect l="32230" t="28104" r="-1" b="14701"/>
          <a:stretch/>
        </p:blipFill>
        <p:spPr>
          <a:xfrm flipH="1">
            <a:off x="-1" y="0"/>
            <a:ext cx="12436474" cy="6994525"/>
          </a:xfrm>
          <a:prstGeom prst="rect">
            <a:avLst/>
          </a:prstGeom>
        </p:spPr>
      </p:pic>
      <p:sp>
        <p:nvSpPr>
          <p:cNvPr id="7" name="Rectangle 6">
            <a:extLst>
              <a:ext uri="{FF2B5EF4-FFF2-40B4-BE49-F238E27FC236}">
                <a16:creationId xmlns:a16="http://schemas.microsoft.com/office/drawing/2014/main" id="{C546FC66-C87A-4D82-9C19-7B99DC8D369A}"/>
              </a:ext>
            </a:extLst>
          </p:cNvPr>
          <p:cNvSpPr/>
          <p:nvPr userDrawn="1"/>
        </p:nvSpPr>
        <p:spPr>
          <a:xfrm>
            <a:off x="0" y="0"/>
            <a:ext cx="9586449" cy="6994525"/>
          </a:xfrm>
          <a:prstGeom prst="rect">
            <a:avLst/>
          </a:prstGeom>
          <a:gradFill>
            <a:gsLst>
              <a:gs pos="0">
                <a:srgbClr val="000000">
                  <a:alpha val="52000"/>
                </a:srgbClr>
              </a:gs>
              <a:gs pos="100000">
                <a:srgbClr val="000000">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9" name="Title 1"/>
          <p:cNvSpPr>
            <a:spLocks noGrp="1"/>
          </p:cNvSpPr>
          <p:nvPr>
            <p:ph type="title" hasCustomPrompt="1"/>
          </p:nvPr>
        </p:nvSpPr>
        <p:spPr bwMode="gray">
          <a:xfrm>
            <a:off x="460689" y="2421994"/>
            <a:ext cx="8911451" cy="1828786"/>
          </a:xfrm>
          <a:noFill/>
        </p:spPr>
        <p:txBody>
          <a:bodyPr lIns="146304" tIns="91440" rIns="146304" bIns="91440" anchor="b" anchorCtr="0"/>
          <a:lstStyle>
            <a:lvl1pPr>
              <a:defRPr sz="4488" cap="none" spc="0" baseline="0">
                <a:solidFill>
                  <a:schemeClr val="tx1"/>
                </a:solidFill>
                <a:latin typeface="Segoe UI Semilight" panose="020B0402040204020203" pitchFamily="34" charset="0"/>
                <a:cs typeface="Segoe UI Semilight" panose="020B0402040204020203" pitchFamily="34" charset="0"/>
              </a:defRPr>
            </a:lvl1pPr>
          </a:lstStyle>
          <a:p>
            <a:r>
              <a:rPr lang="en-US"/>
              <a:t>Presentation title</a:t>
            </a:r>
          </a:p>
        </p:txBody>
      </p:sp>
      <p:sp>
        <p:nvSpPr>
          <p:cNvPr id="5" name="Text Placeholder 4"/>
          <p:cNvSpPr>
            <a:spLocks noGrp="1"/>
          </p:cNvSpPr>
          <p:nvPr>
            <p:ph type="body" sz="quarter" idx="12" hasCustomPrompt="1"/>
          </p:nvPr>
        </p:nvSpPr>
        <p:spPr bwMode="gray">
          <a:xfrm>
            <a:off x="460688" y="4463134"/>
            <a:ext cx="7129150" cy="1558818"/>
          </a:xfrm>
          <a:noFill/>
        </p:spPr>
        <p:txBody>
          <a:bodyPr lIns="146304" tIns="109728" rIns="146304" bIns="109728">
            <a:noAutofit/>
          </a:bodyPr>
          <a:lstStyle>
            <a:lvl1pPr marL="0" indent="0">
              <a:spcBef>
                <a:spcPts val="0"/>
              </a:spcBef>
              <a:buNone/>
              <a:defRPr sz="2040" b="1" spc="0" baseline="0">
                <a:gradFill>
                  <a:gsLst>
                    <a:gs pos="91000">
                      <a:schemeClr val="tx1"/>
                    </a:gs>
                    <a:gs pos="0">
                      <a:schemeClr val="tx1"/>
                    </a:gs>
                  </a:gsLst>
                  <a:lin ang="5400000" scaled="0"/>
                </a:gradFill>
                <a:latin typeface="+mn-lt"/>
                <a:cs typeface="Segoe UI Semibold" panose="020B0702040204020203" pitchFamily="34" charset="0"/>
              </a:defRPr>
            </a:lvl1pPr>
          </a:lstStyle>
          <a:p>
            <a:pPr lvl="0"/>
            <a:r>
              <a:rPr lang="en-US"/>
              <a:t>Speaker Name</a:t>
            </a:r>
          </a:p>
        </p:txBody>
      </p:sp>
      <p:pic>
        <p:nvPicPr>
          <p:cNvPr id="8" name="MS logo white - EMF">
            <a:extLst>
              <a:ext uri="{FF2B5EF4-FFF2-40B4-BE49-F238E27FC236}">
                <a16:creationId xmlns:a16="http://schemas.microsoft.com/office/drawing/2014/main" id="{4B2448B7-4736-40F6-B6E5-8B83FDA251F3}"/>
              </a:ext>
            </a:extLst>
          </p:cNvPr>
          <p:cNvPicPr>
            <a:picLocks noChangeAspect="1"/>
          </p:cNvPicPr>
          <p:nvPr userDrawn="1"/>
        </p:nvPicPr>
        <p:blipFill>
          <a:blip r:embed="rId4"/>
          <a:stretch>
            <a:fillRect/>
          </a:stretch>
        </p:blipFill>
        <p:spPr bwMode="black">
          <a:xfrm>
            <a:off x="460689" y="479425"/>
            <a:ext cx="1451843" cy="310896"/>
          </a:xfrm>
          <a:prstGeom prst="rect">
            <a:avLst/>
          </a:prstGeom>
        </p:spPr>
      </p:pic>
    </p:spTree>
    <p:extLst>
      <p:ext uri="{BB962C8B-B14F-4D97-AF65-F5344CB8AC3E}">
        <p14:creationId xmlns:p14="http://schemas.microsoft.com/office/powerpoint/2010/main" val="17230503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Half photo">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52F6E38-3824-48BC-A9EC-2254A8A734FE}"/>
              </a:ext>
            </a:extLst>
          </p:cNvPr>
          <p:cNvSpPr/>
          <p:nvPr userDrawn="1"/>
        </p:nvSpPr>
        <p:spPr bwMode="auto">
          <a:xfrm>
            <a:off x="0" y="0"/>
            <a:ext cx="6213380" cy="6994525"/>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a:gradFill>
                <a:gsLst>
                  <a:gs pos="0">
                    <a:srgbClr val="FFFFFF"/>
                  </a:gs>
                  <a:gs pos="100000">
                    <a:srgbClr val="FFFFFF"/>
                  </a:gs>
                </a:gsLst>
                <a:lin ang="5400000" scaled="0"/>
              </a:gradFill>
            </a:endParaRPr>
          </a:p>
        </p:txBody>
      </p:sp>
      <p:sp>
        <p:nvSpPr>
          <p:cNvPr id="6" name="Picture Placeholder 5">
            <a:extLst>
              <a:ext uri="{FF2B5EF4-FFF2-40B4-BE49-F238E27FC236}">
                <a16:creationId xmlns:a16="http://schemas.microsoft.com/office/drawing/2014/main" id="{F21779E6-0990-4309-B89D-4F74AFB21E49}"/>
              </a:ext>
            </a:extLst>
          </p:cNvPr>
          <p:cNvSpPr>
            <a:spLocks noGrp="1"/>
          </p:cNvSpPr>
          <p:nvPr>
            <p:ph type="pic" sz="quarter" idx="10"/>
          </p:nvPr>
        </p:nvSpPr>
        <p:spPr>
          <a:xfrm>
            <a:off x="0" y="0"/>
            <a:ext cx="6213380" cy="749757"/>
          </a:xfrm>
        </p:spPr>
        <p:txBody>
          <a:bodyPr/>
          <a:lstStyle/>
          <a:p>
            <a:endParaRPr lang="en-US"/>
          </a:p>
        </p:txBody>
      </p:sp>
      <p:sp>
        <p:nvSpPr>
          <p:cNvPr id="2" name="Title 1">
            <a:extLst>
              <a:ext uri="{FF2B5EF4-FFF2-40B4-BE49-F238E27FC236}">
                <a16:creationId xmlns:a16="http://schemas.microsoft.com/office/drawing/2014/main" id="{FC399A4E-A611-49AC-AC72-6257819D2BFA}"/>
              </a:ext>
            </a:extLst>
          </p:cNvPr>
          <p:cNvSpPr>
            <a:spLocks noGrp="1"/>
          </p:cNvSpPr>
          <p:nvPr>
            <p:ph type="title"/>
          </p:nvPr>
        </p:nvSpPr>
        <p:spPr>
          <a:xfrm>
            <a:off x="490219" y="2839839"/>
            <a:ext cx="5232943" cy="1314847"/>
          </a:xfrm>
        </p:spPr>
        <p:txBody>
          <a:bodyPr vert="horz" wrap="square" lIns="146304" tIns="91440" rIns="146304" bIns="91440" rtlCol="0" anchor="ctr" anchorCtr="0">
            <a:spAutoFit/>
          </a:bodyPr>
          <a:lstStyle>
            <a:lvl1pPr>
              <a:defRPr lang="en-US" sz="3672" kern="1200" cap="all" spc="306" dirty="0">
                <a:solidFill>
                  <a:schemeClr val="bg1"/>
                </a:solidFill>
                <a:latin typeface="Segoe UI Semilight" charset="0"/>
                <a:ea typeface="Segoe UI Semilight" charset="0"/>
                <a:cs typeface="Segoe UI Semilight" charset="0"/>
              </a:defRPr>
            </a:lvl1pPr>
          </a:lstStyle>
          <a:p>
            <a:pPr marL="0" lvl="0">
              <a:lnSpc>
                <a:spcPct val="100000"/>
              </a:lnSpc>
            </a:pPr>
            <a:r>
              <a:rPr lang="en-US"/>
              <a:t>Click to edit Master title style</a:t>
            </a:r>
          </a:p>
        </p:txBody>
      </p:sp>
    </p:spTree>
    <p:extLst>
      <p:ext uri="{BB962C8B-B14F-4D97-AF65-F5344CB8AC3E}">
        <p14:creationId xmlns:p14="http://schemas.microsoft.com/office/powerpoint/2010/main" val="931108013"/>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0074542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ue sidebar">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3F308F6-277D-4907-8B84-469082083A5E}"/>
              </a:ext>
            </a:extLst>
          </p:cNvPr>
          <p:cNvSpPr/>
          <p:nvPr userDrawn="1"/>
        </p:nvSpPr>
        <p:spPr>
          <a:xfrm>
            <a:off x="0" y="0"/>
            <a:ext cx="5396542" cy="699452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2" name="Title 1">
            <a:extLst>
              <a:ext uri="{FF2B5EF4-FFF2-40B4-BE49-F238E27FC236}">
                <a16:creationId xmlns:a16="http://schemas.microsoft.com/office/drawing/2014/main" id="{EDD723EC-4AC1-42C1-8097-95B60B661E1A}"/>
              </a:ext>
            </a:extLst>
          </p:cNvPr>
          <p:cNvSpPr>
            <a:spLocks noGrp="1"/>
          </p:cNvSpPr>
          <p:nvPr>
            <p:ph type="title"/>
          </p:nvPr>
        </p:nvSpPr>
        <p:spPr>
          <a:xfrm>
            <a:off x="274640" y="761576"/>
            <a:ext cx="4866511" cy="1067272"/>
          </a:xfrm>
        </p:spPr>
        <p:txBody>
          <a:bodyPr vert="horz" wrap="square" lIns="146304" tIns="91440" rIns="146304" bIns="91440" rtlCol="0" anchor="t">
            <a:noAutofit/>
          </a:bodyPr>
          <a:lstStyle>
            <a:lvl1pPr>
              <a:defRPr lang="en-US" sz="2856" cap="all" spc="510">
                <a:solidFill>
                  <a:schemeClr val="bg1"/>
                </a:solidFill>
                <a:latin typeface="Segoe UI Semilight" charset="0"/>
                <a:cs typeface="Segoe UI Semilight" charset="0"/>
              </a:defRPr>
            </a:lvl1pPr>
          </a:lstStyle>
          <a:p>
            <a:pPr marL="0" lvl="0" defTabSz="932597">
              <a:lnSpc>
                <a:spcPct val="100000"/>
              </a:lnSpc>
            </a:pPr>
            <a:r>
              <a:rPr lang="en-US"/>
              <a:t>Click to edit Master title style</a:t>
            </a:r>
          </a:p>
        </p:txBody>
      </p:sp>
      <p:sp>
        <p:nvSpPr>
          <p:cNvPr id="6" name="Text Placeholder 5">
            <a:extLst>
              <a:ext uri="{FF2B5EF4-FFF2-40B4-BE49-F238E27FC236}">
                <a16:creationId xmlns:a16="http://schemas.microsoft.com/office/drawing/2014/main" id="{851E385E-C968-46B1-B908-12BCE9711189}"/>
              </a:ext>
            </a:extLst>
          </p:cNvPr>
          <p:cNvSpPr>
            <a:spLocks noGrp="1"/>
          </p:cNvSpPr>
          <p:nvPr>
            <p:ph type="body" sz="quarter" idx="10"/>
          </p:nvPr>
        </p:nvSpPr>
        <p:spPr>
          <a:xfrm>
            <a:off x="274641" y="2384939"/>
            <a:ext cx="4866510" cy="1236781"/>
          </a:xfrm>
        </p:spPr>
        <p:txBody>
          <a:bodyPr/>
          <a:lstStyle>
            <a:lvl1pPr marL="0" indent="0">
              <a:lnSpc>
                <a:spcPct val="100000"/>
              </a:lnSpc>
              <a:spcBef>
                <a:spcPts val="1428"/>
              </a:spcBef>
              <a:buFont typeface="Arial" panose="020B0604020202020204" pitchFamily="34" charset="0"/>
              <a:buNone/>
              <a:defRPr lang="en-US" sz="1428" kern="1200" spc="102" dirty="0" smtClean="0">
                <a:solidFill>
                  <a:schemeClr val="bg1"/>
                </a:solidFill>
                <a:latin typeface="Segoe UI Semilight" charset="0"/>
                <a:ea typeface="Segoe UI Semilight" charset="0"/>
                <a:cs typeface="Segoe UI Semilight" charset="0"/>
              </a:defRPr>
            </a:lvl1pPr>
            <a:lvl2pPr marL="342834" indent="0">
              <a:buFont typeface="Arial" panose="020B0604020202020204" pitchFamily="34" charset="0"/>
              <a:buNone/>
              <a:defRPr sz="1428">
                <a:solidFill>
                  <a:schemeClr val="bg1"/>
                </a:solidFill>
              </a:defRPr>
            </a:lvl2pPr>
            <a:lvl3pPr marL="571390" indent="0">
              <a:buFont typeface="Arial" panose="020B0604020202020204" pitchFamily="34" charset="0"/>
              <a:buNone/>
              <a:defRPr sz="1224">
                <a:solidFill>
                  <a:schemeClr val="bg1"/>
                </a:solidFill>
              </a:defRPr>
            </a:lvl3pPr>
            <a:lvl4pPr marL="799946" indent="0">
              <a:buFont typeface="Arial" panose="020B0604020202020204" pitchFamily="34" charset="0"/>
              <a:buNone/>
              <a:defRPr sz="1122">
                <a:solidFill>
                  <a:schemeClr val="bg1"/>
                </a:solidFill>
              </a:defRPr>
            </a:lvl4pPr>
            <a:lvl5pPr marL="1028502" indent="0">
              <a:buFont typeface="Arial" panose="020B0604020202020204" pitchFamily="34" charset="0"/>
              <a:buNone/>
              <a:defRPr sz="1122">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63678963"/>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EE9C9A30-AF21-4061-AAF7-F1550C0E2120}"/>
              </a:ext>
            </a:extLst>
          </p:cNvPr>
          <p:cNvSpPr>
            <a:spLocks noGrp="1"/>
          </p:cNvSpPr>
          <p:nvPr>
            <p:ph type="pic" sz="quarter" idx="10"/>
          </p:nvPr>
        </p:nvSpPr>
        <p:spPr>
          <a:xfrm>
            <a:off x="6218238" y="-3897"/>
            <a:ext cx="6218236" cy="749757"/>
          </a:xfrm>
        </p:spPr>
        <p:txBody>
          <a:bodyPr/>
          <a:lstStyle/>
          <a:p>
            <a:endParaRPr lang="en-US"/>
          </a:p>
        </p:txBody>
      </p:sp>
      <p:sp>
        <p:nvSpPr>
          <p:cNvPr id="9" name="Text Placeholder 8">
            <a:extLst>
              <a:ext uri="{FF2B5EF4-FFF2-40B4-BE49-F238E27FC236}">
                <a16:creationId xmlns:a16="http://schemas.microsoft.com/office/drawing/2014/main" id="{852BF53E-A85C-4215-A542-5CFED282A83B}"/>
              </a:ext>
            </a:extLst>
          </p:cNvPr>
          <p:cNvSpPr>
            <a:spLocks noGrp="1"/>
          </p:cNvSpPr>
          <p:nvPr>
            <p:ph type="body" sz="quarter" idx="11"/>
          </p:nvPr>
        </p:nvSpPr>
        <p:spPr>
          <a:xfrm>
            <a:off x="274640" y="2086383"/>
            <a:ext cx="4858747" cy="1456512"/>
          </a:xfrm>
        </p:spPr>
        <p:txBody>
          <a:bodyPr/>
          <a:lstStyle>
            <a:lvl1pPr marL="0" indent="0">
              <a:lnSpc>
                <a:spcPct val="100000"/>
              </a:lnSpc>
              <a:buNone/>
              <a:defRPr lang="en-US" sz="1632" b="1" kern="1200" dirty="0" smtClean="0">
                <a:ln w="3175">
                  <a:noFill/>
                </a:ln>
                <a:solidFill>
                  <a:srgbClr val="0078D7"/>
                </a:solidFill>
                <a:latin typeface="Segoe UI Semibold" charset="0"/>
                <a:ea typeface="+mn-ea"/>
                <a:cs typeface="Segoe UI Semibold" charset="0"/>
              </a:defRPr>
            </a:lvl1pPr>
            <a:lvl2pPr marL="293056" indent="-291436">
              <a:lnSpc>
                <a:spcPct val="100000"/>
              </a:lnSpc>
              <a:buClr>
                <a:schemeClr val="tx2"/>
              </a:buClr>
              <a:buFont typeface="Arial" panose="020B0604020202020204" pitchFamily="34" charset="0"/>
              <a:buChar char="•"/>
              <a:defRPr lang="en-US" sz="1632" kern="1200" dirty="0" smtClean="0">
                <a:solidFill>
                  <a:srgbClr val="505050"/>
                </a:solidFill>
                <a:latin typeface="+mj-lt"/>
                <a:ea typeface="+mn-ea"/>
                <a:cs typeface="Segoe UI" panose="020B0502040204020203" pitchFamily="34" charset="0"/>
              </a:defRPr>
            </a:lvl2pPr>
            <a:lvl3pPr marL="581254" indent="-228292">
              <a:lnSpc>
                <a:spcPct val="100000"/>
              </a:lnSpc>
              <a:buClr>
                <a:schemeClr val="tx2"/>
              </a:buClr>
              <a:defRPr sz="1428">
                <a:latin typeface="Segoe UI Semilight" panose="020B0402040204020203" pitchFamily="34" charset="0"/>
                <a:cs typeface="Segoe UI Semilight" panose="020B0402040204020203" pitchFamily="34" charset="0"/>
              </a:defRPr>
            </a:lvl3pPr>
            <a:lvl4pPr marL="932597" indent="-228292">
              <a:lnSpc>
                <a:spcPct val="100000"/>
              </a:lnSpc>
              <a:buClr>
                <a:schemeClr val="tx2"/>
              </a:buClr>
              <a:defRPr sz="1224"/>
            </a:lvl4pPr>
            <a:lvl5pPr>
              <a:lnSpc>
                <a:spcPct val="100000"/>
              </a:lnSpc>
              <a:buClr>
                <a:schemeClr val="tx2"/>
              </a:buClr>
              <a:defRPr sz="1224"/>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itle 13">
            <a:extLst>
              <a:ext uri="{FF2B5EF4-FFF2-40B4-BE49-F238E27FC236}">
                <a16:creationId xmlns:a16="http://schemas.microsoft.com/office/drawing/2014/main" id="{FC24F05B-D917-43E9-8B6D-60449CCE91CD}"/>
              </a:ext>
            </a:extLst>
          </p:cNvPr>
          <p:cNvSpPr>
            <a:spLocks noGrp="1"/>
          </p:cNvSpPr>
          <p:nvPr>
            <p:ph type="title"/>
          </p:nvPr>
        </p:nvSpPr>
        <p:spPr>
          <a:xfrm>
            <a:off x="274640" y="295275"/>
            <a:ext cx="5463092" cy="917575"/>
          </a:xfrm>
        </p:spPr>
        <p:txBody>
          <a:bodyPr/>
          <a:lstStyle>
            <a:lvl1pPr>
              <a:defRPr sz="2856" spc="510" baseline="0">
                <a:solidFill>
                  <a:schemeClr val="tx2"/>
                </a:solidFill>
                <a:latin typeface="Segoe UI Semilight" panose="020B0402040204020203" pitchFamily="34" charset="0"/>
                <a:cs typeface="Segoe UI Semilight" panose="020B0402040204020203" pitchFamily="34" charset="0"/>
              </a:defRPr>
            </a:lvl1pPr>
          </a:lstStyle>
          <a:p>
            <a:r>
              <a:rPr lang="en-US"/>
              <a:t>Click to edit Master title style</a:t>
            </a:r>
          </a:p>
        </p:txBody>
      </p:sp>
      <p:cxnSp>
        <p:nvCxnSpPr>
          <p:cNvPr id="6" name="Straight Connector 5">
            <a:extLst>
              <a:ext uri="{FF2B5EF4-FFF2-40B4-BE49-F238E27FC236}">
                <a16:creationId xmlns:a16="http://schemas.microsoft.com/office/drawing/2014/main" id="{635B2CDB-418E-437C-81BB-B97490F08B09}"/>
              </a:ext>
            </a:extLst>
          </p:cNvPr>
          <p:cNvCxnSpPr/>
          <p:nvPr userDrawn="1"/>
        </p:nvCxnSpPr>
        <p:spPr>
          <a:xfrm>
            <a:off x="344395" y="2075279"/>
            <a:ext cx="5393337" cy="0"/>
          </a:xfrm>
          <a:prstGeom prst="line">
            <a:avLst/>
          </a:prstGeom>
          <a:ln>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1488DF7F-1572-454C-AF75-240959B54247}"/>
              </a:ext>
            </a:extLst>
          </p:cNvPr>
          <p:cNvSpPr>
            <a:spLocks noGrp="1"/>
          </p:cNvSpPr>
          <p:nvPr>
            <p:ph type="body" sz="quarter" idx="12"/>
          </p:nvPr>
        </p:nvSpPr>
        <p:spPr>
          <a:xfrm>
            <a:off x="6412557" y="6087663"/>
            <a:ext cx="5829596" cy="729302"/>
          </a:xfrm>
        </p:spPr>
        <p:txBody>
          <a:bodyPr anchor="b"/>
          <a:lstStyle>
            <a:lvl1pPr marL="0" indent="0">
              <a:spcAft>
                <a:spcPts val="612"/>
              </a:spcAft>
              <a:buNone/>
              <a:defRPr sz="1632">
                <a:solidFill>
                  <a:schemeClr val="bg1"/>
                </a:solidFill>
                <a:latin typeface="+mn-lt"/>
              </a:defRPr>
            </a:lvl1pPr>
            <a:lvl2pPr marL="0" indent="0">
              <a:buNone/>
              <a:defRPr sz="1428">
                <a:solidFill>
                  <a:schemeClr val="bg1"/>
                </a:solidFill>
                <a:latin typeface="+mn-lt"/>
              </a:defRPr>
            </a:lvl2pPr>
            <a:lvl3pPr marL="571390" indent="0">
              <a:buNone/>
              <a:defRPr/>
            </a:lvl3pPr>
          </a:lstStyle>
          <a:p>
            <a:pPr lvl="0"/>
            <a:r>
              <a:rPr lang="en-US"/>
              <a:t>Edit Master text styles</a:t>
            </a:r>
          </a:p>
          <a:p>
            <a:pPr lvl="1"/>
            <a:r>
              <a:rPr lang="en-US"/>
              <a:t>Second level</a:t>
            </a:r>
          </a:p>
        </p:txBody>
      </p:sp>
    </p:spTree>
    <p:extLst>
      <p:ext uri="{BB962C8B-B14F-4D97-AF65-F5344CB8AC3E}">
        <p14:creationId xmlns:p14="http://schemas.microsoft.com/office/powerpoint/2010/main" val="2238668550"/>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5"/>
            <a:ext cx="11889564" cy="592919"/>
          </a:xfrm>
        </p:spPr>
        <p:txBody>
          <a:bodyPr/>
          <a:lstStyle>
            <a:lvl1pPr algn="ctr">
              <a:defRPr lang="en-US" sz="2856" kern="1200" cap="all" spc="306" dirty="0">
                <a:solidFill>
                  <a:srgbClr val="0078D7"/>
                </a:solidFill>
                <a:latin typeface="Segoe UI Semilight" charset="0"/>
                <a:ea typeface="Segoe UI Semilight" charset="0"/>
                <a:cs typeface="Segoe UI Semilight" charset="0"/>
              </a:defRPr>
            </a:lvl1pPr>
          </a:lstStyle>
          <a:p>
            <a:r>
              <a:rPr lang="en-US"/>
              <a:t>Click to edit Master title style</a:t>
            </a:r>
          </a:p>
        </p:txBody>
      </p:sp>
    </p:spTree>
    <p:extLst>
      <p:ext uri="{BB962C8B-B14F-4D97-AF65-F5344CB8AC3E}">
        <p14:creationId xmlns:p14="http://schemas.microsoft.com/office/powerpoint/2010/main" val="1841802302"/>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9" y="1212851"/>
            <a:ext cx="11887200" cy="205505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42843586"/>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9" y="1212851"/>
            <a:ext cx="11887200" cy="205505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25184165"/>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119683"/>
          </a:xfrm>
        </p:spPr>
        <p:txBody>
          <a:bodyPr>
            <a:spAutoFit/>
          </a:bodyPr>
          <a:lstStyle>
            <a:lvl1pPr>
              <a:defRPr sz="3999">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59962589"/>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119683"/>
          </a:xfrm>
        </p:spPr>
        <p:txBody>
          <a:bodyPr>
            <a:spAutoFit/>
          </a:bodyPr>
          <a:lstStyle>
            <a:lvl1pPr>
              <a:defRPr sz="399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38623005"/>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199">
                <a:gradFill>
                  <a:gsLst>
                    <a:gs pos="1250">
                      <a:schemeClr val="tx2"/>
                    </a:gs>
                    <a:gs pos="99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9">
                <a:gradFill>
                  <a:gsLst>
                    <a:gs pos="1250">
                      <a:schemeClr val="tx2"/>
                    </a:gs>
                    <a:gs pos="99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90439525"/>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08468748"/>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282" indent="-287282">
              <a:spcBef>
                <a:spcPts val="1224"/>
              </a:spcBef>
              <a:buClr>
                <a:schemeClr val="tx2"/>
              </a:buClr>
              <a:buFont typeface="Arial" pitchFamily="34" charset="0"/>
              <a:buChar char="•"/>
              <a:defRPr sz="3199">
                <a:gradFill>
                  <a:gsLst>
                    <a:gs pos="1250">
                      <a:schemeClr val="tx2"/>
                    </a:gs>
                    <a:gs pos="99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82" indent="-287282">
              <a:spcBef>
                <a:spcPts val="1224"/>
              </a:spcBef>
              <a:buClr>
                <a:schemeClr val="tx2"/>
              </a:buClr>
              <a:buFont typeface="Arial" pitchFamily="34" charset="0"/>
              <a:buChar char="•"/>
              <a:defRPr sz="3199">
                <a:gradFill>
                  <a:gsLst>
                    <a:gs pos="1250">
                      <a:schemeClr val="tx2"/>
                    </a:gs>
                    <a:gs pos="99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35253926"/>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20585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18125517"/>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10056812" cy="1181862"/>
          </a:xfrm>
          <a:noFill/>
        </p:spPr>
        <p:txBody>
          <a:bodyPr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9" y="3954463"/>
            <a:ext cx="10058401" cy="738664"/>
          </a:xfrm>
          <a:noFill/>
        </p:spPr>
        <p:txBody>
          <a:bodyPr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7945159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10056812" cy="1181862"/>
          </a:xfrm>
          <a:noFill/>
        </p:spPr>
        <p:txBody>
          <a:bodyPr tIns="91440" bIns="91440" anchor="t" anchorCtr="0">
            <a:spAutoFit/>
          </a:bodyPr>
          <a:lstStyle>
            <a:lvl1pPr>
              <a:defRPr lang="en-US" sz="7198"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6690201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510" baseline="0">
                <a:solidFill>
                  <a:schemeClr val="tx2"/>
                </a:solidFill>
                <a:latin typeface="+mj-lt"/>
              </a:defRPr>
            </a:lvl1pPr>
          </a:lstStyle>
          <a:p>
            <a:r>
              <a:rPr lang="en-US"/>
              <a:t>Section title</a:t>
            </a:r>
          </a:p>
        </p:txBody>
      </p:sp>
    </p:spTree>
    <p:extLst>
      <p:ext uri="{BB962C8B-B14F-4D97-AF65-F5344CB8AC3E}">
        <p14:creationId xmlns:p14="http://schemas.microsoft.com/office/powerpoint/2010/main" val="3296881005"/>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cap="none"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5790342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90464199"/>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776013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2022733"/>
          </a:xfrm>
        </p:spPr>
        <p:txBody>
          <a:bodyPr/>
          <a:lstStyle>
            <a:lvl1pPr marL="0" indent="0">
              <a:buNone/>
              <a:defRPr sz="32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8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4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0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79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14862073"/>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6" name="Text Box 3">
            <a:extLst>
              <a:ext uri="{FF2B5EF4-FFF2-40B4-BE49-F238E27FC236}">
                <a16:creationId xmlns:a16="http://schemas.microsoft.com/office/drawing/2014/main" id="{47F4D791-9F50-40E5-9CA8-87A272B297C7}"/>
              </a:ext>
            </a:extLst>
          </p:cNvPr>
          <p:cNvSpPr txBox="1">
            <a:spLocks noChangeArrowheads="1"/>
          </p:cNvSpPr>
          <p:nvPr userDrawn="1"/>
        </p:nvSpPr>
        <p:spPr bwMode="blackWhite">
          <a:xfrm>
            <a:off x="274638" y="6294477"/>
            <a:ext cx="11887199" cy="403187"/>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7" name="Picture 6">
            <a:extLst>
              <a:ext uri="{FF2B5EF4-FFF2-40B4-BE49-F238E27FC236}">
                <a16:creationId xmlns:a16="http://schemas.microsoft.com/office/drawing/2014/main" id="{8AEF9AA7-BD29-4A18-82C0-68A9D38AF5C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1"/>
            <a:ext cx="3288506" cy="704445"/>
          </a:xfrm>
          <a:prstGeom prst="rect">
            <a:avLst/>
          </a:prstGeom>
        </p:spPr>
      </p:pic>
    </p:spTree>
    <p:extLst>
      <p:ext uri="{BB962C8B-B14F-4D97-AF65-F5344CB8AC3E}">
        <p14:creationId xmlns:p14="http://schemas.microsoft.com/office/powerpoint/2010/main" val="24238717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7221243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61737675"/>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4_Custom Layout">
    <p:spTree>
      <p:nvGrpSpPr>
        <p:cNvPr id="1" name=""/>
        <p:cNvGrpSpPr/>
        <p:nvPr/>
      </p:nvGrpSpPr>
      <p:grpSpPr>
        <a:xfrm>
          <a:off x="0" y="0"/>
          <a:ext cx="0" cy="0"/>
          <a:chOff x="0" y="0"/>
          <a:chExt cx="0" cy="0"/>
        </a:xfrm>
      </p:grpSpPr>
      <p:grpSp>
        <p:nvGrpSpPr>
          <p:cNvPr id="1820" name="Group 1819">
            <a:extLst>
              <a:ext uri="{FF2B5EF4-FFF2-40B4-BE49-F238E27FC236}">
                <a16:creationId xmlns:a16="http://schemas.microsoft.com/office/drawing/2014/main" id="{869BE5D7-E829-4961-B1B7-41D71CE1884E}"/>
              </a:ext>
            </a:extLst>
          </p:cNvPr>
          <p:cNvGrpSpPr/>
          <p:nvPr userDrawn="1"/>
        </p:nvGrpSpPr>
        <p:grpSpPr>
          <a:xfrm>
            <a:off x="85341" y="2681483"/>
            <a:ext cx="12250686" cy="180153"/>
            <a:chOff x="83663" y="2532000"/>
            <a:chExt cx="12009863" cy="176637"/>
          </a:xfrm>
        </p:grpSpPr>
        <p:sp>
          <p:nvSpPr>
            <p:cNvPr id="95" name="Freeform 29">
              <a:extLst>
                <a:ext uri="{FF2B5EF4-FFF2-40B4-BE49-F238E27FC236}">
                  <a16:creationId xmlns:a16="http://schemas.microsoft.com/office/drawing/2014/main" id="{CCBD172E-16C3-403C-9368-0328FC2671A5}"/>
                </a:ext>
              </a:extLst>
            </p:cNvPr>
            <p:cNvSpPr>
              <a:spLocks/>
            </p:cNvSpPr>
            <p:nvPr/>
          </p:nvSpPr>
          <p:spPr bwMode="auto">
            <a:xfrm>
              <a:off x="305196"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6" name="Freeform 30">
              <a:extLst>
                <a:ext uri="{FF2B5EF4-FFF2-40B4-BE49-F238E27FC236}">
                  <a16:creationId xmlns:a16="http://schemas.microsoft.com/office/drawing/2014/main" id="{84166227-46D8-4126-BE4E-CF716C37373A}"/>
                </a:ext>
              </a:extLst>
            </p:cNvPr>
            <p:cNvSpPr>
              <a:spLocks/>
            </p:cNvSpPr>
            <p:nvPr/>
          </p:nvSpPr>
          <p:spPr bwMode="auto">
            <a:xfrm>
              <a:off x="63133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7" name="Freeform 31">
              <a:extLst>
                <a:ext uri="{FF2B5EF4-FFF2-40B4-BE49-F238E27FC236}">
                  <a16:creationId xmlns:a16="http://schemas.microsoft.com/office/drawing/2014/main" id="{F496A010-B395-4C51-9623-DA6CD1623178}"/>
                </a:ext>
              </a:extLst>
            </p:cNvPr>
            <p:cNvSpPr>
              <a:spLocks/>
            </p:cNvSpPr>
            <p:nvPr/>
          </p:nvSpPr>
          <p:spPr bwMode="auto">
            <a:xfrm>
              <a:off x="83663"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8" name="Freeform 32">
              <a:extLst>
                <a:ext uri="{FF2B5EF4-FFF2-40B4-BE49-F238E27FC236}">
                  <a16:creationId xmlns:a16="http://schemas.microsoft.com/office/drawing/2014/main" id="{5916D425-6CDB-41B5-8E77-75822A85FDCA}"/>
                </a:ext>
              </a:extLst>
            </p:cNvPr>
            <p:cNvSpPr>
              <a:spLocks/>
            </p:cNvSpPr>
            <p:nvPr/>
          </p:nvSpPr>
          <p:spPr bwMode="auto">
            <a:xfrm>
              <a:off x="412290"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9" name="Freeform 29">
              <a:extLst>
                <a:ext uri="{FF2B5EF4-FFF2-40B4-BE49-F238E27FC236}">
                  <a16:creationId xmlns:a16="http://schemas.microsoft.com/office/drawing/2014/main" id="{012D95EC-09AB-4721-B118-9BA4766A7456}"/>
                </a:ext>
              </a:extLst>
            </p:cNvPr>
            <p:cNvSpPr>
              <a:spLocks/>
            </p:cNvSpPr>
            <p:nvPr/>
          </p:nvSpPr>
          <p:spPr bwMode="auto">
            <a:xfrm>
              <a:off x="959966"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0" name="Freeform 30">
              <a:extLst>
                <a:ext uri="{FF2B5EF4-FFF2-40B4-BE49-F238E27FC236}">
                  <a16:creationId xmlns:a16="http://schemas.microsoft.com/office/drawing/2014/main" id="{60B0623A-5ABE-4597-85FE-45CE83A411E1}"/>
                </a:ext>
              </a:extLst>
            </p:cNvPr>
            <p:cNvSpPr>
              <a:spLocks/>
            </p:cNvSpPr>
            <p:nvPr/>
          </p:nvSpPr>
          <p:spPr bwMode="auto">
            <a:xfrm>
              <a:off x="1286106"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1" name="Freeform 31">
              <a:extLst>
                <a:ext uri="{FF2B5EF4-FFF2-40B4-BE49-F238E27FC236}">
                  <a16:creationId xmlns:a16="http://schemas.microsoft.com/office/drawing/2014/main" id="{291EE3F5-F099-4209-940E-84AC8C171651}"/>
                </a:ext>
              </a:extLst>
            </p:cNvPr>
            <p:cNvSpPr>
              <a:spLocks/>
            </p:cNvSpPr>
            <p:nvPr/>
          </p:nvSpPr>
          <p:spPr bwMode="auto">
            <a:xfrm>
              <a:off x="738432"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2" name="Freeform 32">
              <a:extLst>
                <a:ext uri="{FF2B5EF4-FFF2-40B4-BE49-F238E27FC236}">
                  <a16:creationId xmlns:a16="http://schemas.microsoft.com/office/drawing/2014/main" id="{18A93BB8-784F-40C4-939D-AFCAF7AD88E5}"/>
                </a:ext>
              </a:extLst>
            </p:cNvPr>
            <p:cNvSpPr>
              <a:spLocks/>
            </p:cNvSpPr>
            <p:nvPr/>
          </p:nvSpPr>
          <p:spPr bwMode="auto">
            <a:xfrm>
              <a:off x="1067060"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3" name="Freeform 29">
              <a:extLst>
                <a:ext uri="{FF2B5EF4-FFF2-40B4-BE49-F238E27FC236}">
                  <a16:creationId xmlns:a16="http://schemas.microsoft.com/office/drawing/2014/main" id="{108DA4D1-7460-47F0-A30E-54A8DCEC1293}"/>
                </a:ext>
              </a:extLst>
            </p:cNvPr>
            <p:cNvSpPr>
              <a:spLocks/>
            </p:cNvSpPr>
            <p:nvPr/>
          </p:nvSpPr>
          <p:spPr bwMode="auto">
            <a:xfrm>
              <a:off x="1614734"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4" name="Freeform 30">
              <a:extLst>
                <a:ext uri="{FF2B5EF4-FFF2-40B4-BE49-F238E27FC236}">
                  <a16:creationId xmlns:a16="http://schemas.microsoft.com/office/drawing/2014/main" id="{F522BDAA-9591-4786-94F5-82E3C052D0BC}"/>
                </a:ext>
              </a:extLst>
            </p:cNvPr>
            <p:cNvSpPr>
              <a:spLocks/>
            </p:cNvSpPr>
            <p:nvPr/>
          </p:nvSpPr>
          <p:spPr bwMode="auto">
            <a:xfrm>
              <a:off x="194087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5" name="Freeform 31">
              <a:extLst>
                <a:ext uri="{FF2B5EF4-FFF2-40B4-BE49-F238E27FC236}">
                  <a16:creationId xmlns:a16="http://schemas.microsoft.com/office/drawing/2014/main" id="{5F9C50EC-F569-443B-85EF-7C5E1EA56ADE}"/>
                </a:ext>
              </a:extLst>
            </p:cNvPr>
            <p:cNvSpPr>
              <a:spLocks/>
            </p:cNvSpPr>
            <p:nvPr/>
          </p:nvSpPr>
          <p:spPr bwMode="auto">
            <a:xfrm>
              <a:off x="1393201"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6" name="Freeform 32">
              <a:extLst>
                <a:ext uri="{FF2B5EF4-FFF2-40B4-BE49-F238E27FC236}">
                  <a16:creationId xmlns:a16="http://schemas.microsoft.com/office/drawing/2014/main" id="{11618BDE-C8F1-4FDF-BCF5-6A2DD760E0E4}"/>
                </a:ext>
              </a:extLst>
            </p:cNvPr>
            <p:cNvSpPr>
              <a:spLocks/>
            </p:cNvSpPr>
            <p:nvPr/>
          </p:nvSpPr>
          <p:spPr bwMode="auto">
            <a:xfrm>
              <a:off x="1721829"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7" name="Freeform 29">
              <a:extLst>
                <a:ext uri="{FF2B5EF4-FFF2-40B4-BE49-F238E27FC236}">
                  <a16:creationId xmlns:a16="http://schemas.microsoft.com/office/drawing/2014/main" id="{0D88A09E-CACD-44DB-B6EB-EAB7D76C3722}"/>
                </a:ext>
              </a:extLst>
            </p:cNvPr>
            <p:cNvSpPr>
              <a:spLocks/>
            </p:cNvSpPr>
            <p:nvPr/>
          </p:nvSpPr>
          <p:spPr bwMode="auto">
            <a:xfrm>
              <a:off x="2269503"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8" name="Freeform 30">
              <a:extLst>
                <a:ext uri="{FF2B5EF4-FFF2-40B4-BE49-F238E27FC236}">
                  <a16:creationId xmlns:a16="http://schemas.microsoft.com/office/drawing/2014/main" id="{7F6ACAEE-E6E1-44B7-B6F8-227B118F24B2}"/>
                </a:ext>
              </a:extLst>
            </p:cNvPr>
            <p:cNvSpPr>
              <a:spLocks/>
            </p:cNvSpPr>
            <p:nvPr/>
          </p:nvSpPr>
          <p:spPr bwMode="auto">
            <a:xfrm>
              <a:off x="2595644"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9" name="Freeform 31">
              <a:extLst>
                <a:ext uri="{FF2B5EF4-FFF2-40B4-BE49-F238E27FC236}">
                  <a16:creationId xmlns:a16="http://schemas.microsoft.com/office/drawing/2014/main" id="{65A89059-0D60-4DEE-9B08-00CDB0C3E031}"/>
                </a:ext>
              </a:extLst>
            </p:cNvPr>
            <p:cNvSpPr>
              <a:spLocks/>
            </p:cNvSpPr>
            <p:nvPr/>
          </p:nvSpPr>
          <p:spPr bwMode="auto">
            <a:xfrm>
              <a:off x="2047969"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0" name="Freeform 32">
              <a:extLst>
                <a:ext uri="{FF2B5EF4-FFF2-40B4-BE49-F238E27FC236}">
                  <a16:creationId xmlns:a16="http://schemas.microsoft.com/office/drawing/2014/main" id="{066CF743-D39B-4687-8FC2-DF849C855364}"/>
                </a:ext>
              </a:extLst>
            </p:cNvPr>
            <p:cNvSpPr>
              <a:spLocks/>
            </p:cNvSpPr>
            <p:nvPr/>
          </p:nvSpPr>
          <p:spPr bwMode="auto">
            <a:xfrm>
              <a:off x="2376598"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1" name="Freeform 477">
              <a:extLst>
                <a:ext uri="{FF2B5EF4-FFF2-40B4-BE49-F238E27FC236}">
                  <a16:creationId xmlns:a16="http://schemas.microsoft.com/office/drawing/2014/main" id="{CBACD5E4-8FF3-4456-B84A-4E3D9628C59F}"/>
                </a:ext>
              </a:extLst>
            </p:cNvPr>
            <p:cNvSpPr>
              <a:spLocks/>
            </p:cNvSpPr>
            <p:nvPr/>
          </p:nvSpPr>
          <p:spPr bwMode="auto">
            <a:xfrm>
              <a:off x="292427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2" name="Freeform 478">
              <a:extLst>
                <a:ext uri="{FF2B5EF4-FFF2-40B4-BE49-F238E27FC236}">
                  <a16:creationId xmlns:a16="http://schemas.microsoft.com/office/drawing/2014/main" id="{E44D2C0F-4D6E-4A3B-8922-E8FBDED993AD}"/>
                </a:ext>
              </a:extLst>
            </p:cNvPr>
            <p:cNvSpPr>
              <a:spLocks/>
            </p:cNvSpPr>
            <p:nvPr/>
          </p:nvSpPr>
          <p:spPr bwMode="auto">
            <a:xfrm>
              <a:off x="3250413"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3" name="Freeform 479">
              <a:extLst>
                <a:ext uri="{FF2B5EF4-FFF2-40B4-BE49-F238E27FC236}">
                  <a16:creationId xmlns:a16="http://schemas.microsoft.com/office/drawing/2014/main" id="{93E94D2F-3E31-4530-B785-FE1E593A356F}"/>
                </a:ext>
              </a:extLst>
            </p:cNvPr>
            <p:cNvSpPr>
              <a:spLocks/>
            </p:cNvSpPr>
            <p:nvPr/>
          </p:nvSpPr>
          <p:spPr bwMode="auto">
            <a:xfrm>
              <a:off x="2702739"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4" name="Freeform 480">
              <a:extLst>
                <a:ext uri="{FF2B5EF4-FFF2-40B4-BE49-F238E27FC236}">
                  <a16:creationId xmlns:a16="http://schemas.microsoft.com/office/drawing/2014/main" id="{E9FA8B68-98B1-4358-BBCA-6B19E7A11544}"/>
                </a:ext>
              </a:extLst>
            </p:cNvPr>
            <p:cNvSpPr>
              <a:spLocks/>
            </p:cNvSpPr>
            <p:nvPr/>
          </p:nvSpPr>
          <p:spPr bwMode="auto">
            <a:xfrm>
              <a:off x="3031366"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5" name="Freeform 29">
              <a:extLst>
                <a:ext uri="{FF2B5EF4-FFF2-40B4-BE49-F238E27FC236}">
                  <a16:creationId xmlns:a16="http://schemas.microsoft.com/office/drawing/2014/main" id="{415C3169-48A8-4AC5-A000-A7127C39DD53}"/>
                </a:ext>
              </a:extLst>
            </p:cNvPr>
            <p:cNvSpPr>
              <a:spLocks/>
            </p:cNvSpPr>
            <p:nvPr/>
          </p:nvSpPr>
          <p:spPr bwMode="auto">
            <a:xfrm>
              <a:off x="357904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6" name="Freeform 31">
              <a:extLst>
                <a:ext uri="{FF2B5EF4-FFF2-40B4-BE49-F238E27FC236}">
                  <a16:creationId xmlns:a16="http://schemas.microsoft.com/office/drawing/2014/main" id="{2A4F40AE-C31A-4D77-9C89-75874B35209C}"/>
                </a:ext>
              </a:extLst>
            </p:cNvPr>
            <p:cNvSpPr>
              <a:spLocks/>
            </p:cNvSpPr>
            <p:nvPr/>
          </p:nvSpPr>
          <p:spPr bwMode="auto">
            <a:xfrm>
              <a:off x="3357508"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7" name="Freeform 29">
              <a:extLst>
                <a:ext uri="{FF2B5EF4-FFF2-40B4-BE49-F238E27FC236}">
                  <a16:creationId xmlns:a16="http://schemas.microsoft.com/office/drawing/2014/main" id="{5142232A-1C77-4605-965B-70AD28366523}"/>
                </a:ext>
              </a:extLst>
            </p:cNvPr>
            <p:cNvSpPr>
              <a:spLocks/>
            </p:cNvSpPr>
            <p:nvPr/>
          </p:nvSpPr>
          <p:spPr bwMode="auto">
            <a:xfrm>
              <a:off x="390767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8" name="Freeform 30">
              <a:extLst>
                <a:ext uri="{FF2B5EF4-FFF2-40B4-BE49-F238E27FC236}">
                  <a16:creationId xmlns:a16="http://schemas.microsoft.com/office/drawing/2014/main" id="{D45B0B9A-BF71-4870-9246-CEECA898B64F}"/>
                </a:ext>
              </a:extLst>
            </p:cNvPr>
            <p:cNvSpPr>
              <a:spLocks/>
            </p:cNvSpPr>
            <p:nvPr/>
          </p:nvSpPr>
          <p:spPr bwMode="auto">
            <a:xfrm>
              <a:off x="4233811"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9" name="Freeform 31">
              <a:extLst>
                <a:ext uri="{FF2B5EF4-FFF2-40B4-BE49-F238E27FC236}">
                  <a16:creationId xmlns:a16="http://schemas.microsoft.com/office/drawing/2014/main" id="{11B583FD-5FBE-4729-9126-00D9ADCBDCF2}"/>
                </a:ext>
              </a:extLst>
            </p:cNvPr>
            <p:cNvSpPr>
              <a:spLocks/>
            </p:cNvSpPr>
            <p:nvPr/>
          </p:nvSpPr>
          <p:spPr bwMode="auto">
            <a:xfrm>
              <a:off x="3686136"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0" name="Freeform 32">
              <a:extLst>
                <a:ext uri="{FF2B5EF4-FFF2-40B4-BE49-F238E27FC236}">
                  <a16:creationId xmlns:a16="http://schemas.microsoft.com/office/drawing/2014/main" id="{024EF891-8DDC-4FA4-8A0E-75CBDF3BDEDA}"/>
                </a:ext>
              </a:extLst>
            </p:cNvPr>
            <p:cNvSpPr>
              <a:spLocks/>
            </p:cNvSpPr>
            <p:nvPr/>
          </p:nvSpPr>
          <p:spPr bwMode="auto">
            <a:xfrm>
              <a:off x="4014764"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1" name="Freeform 29">
              <a:extLst>
                <a:ext uri="{FF2B5EF4-FFF2-40B4-BE49-F238E27FC236}">
                  <a16:creationId xmlns:a16="http://schemas.microsoft.com/office/drawing/2014/main" id="{ED799D22-D0AC-4014-AA84-E85E3C4A05B4}"/>
                </a:ext>
              </a:extLst>
            </p:cNvPr>
            <p:cNvSpPr>
              <a:spLocks/>
            </p:cNvSpPr>
            <p:nvPr/>
          </p:nvSpPr>
          <p:spPr bwMode="auto">
            <a:xfrm>
              <a:off x="4562439"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2" name="Freeform 30">
              <a:extLst>
                <a:ext uri="{FF2B5EF4-FFF2-40B4-BE49-F238E27FC236}">
                  <a16:creationId xmlns:a16="http://schemas.microsoft.com/office/drawing/2014/main" id="{C97C26A2-4463-4835-9537-7D2159CF75B2}"/>
                </a:ext>
              </a:extLst>
            </p:cNvPr>
            <p:cNvSpPr>
              <a:spLocks/>
            </p:cNvSpPr>
            <p:nvPr/>
          </p:nvSpPr>
          <p:spPr bwMode="auto">
            <a:xfrm>
              <a:off x="488858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3" name="Freeform 31">
              <a:extLst>
                <a:ext uri="{FF2B5EF4-FFF2-40B4-BE49-F238E27FC236}">
                  <a16:creationId xmlns:a16="http://schemas.microsoft.com/office/drawing/2014/main" id="{8E1EEBB4-DACF-49D9-BF85-8078CC861A97}"/>
                </a:ext>
              </a:extLst>
            </p:cNvPr>
            <p:cNvSpPr>
              <a:spLocks/>
            </p:cNvSpPr>
            <p:nvPr/>
          </p:nvSpPr>
          <p:spPr bwMode="auto">
            <a:xfrm>
              <a:off x="4340905"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4" name="Freeform 32">
              <a:extLst>
                <a:ext uri="{FF2B5EF4-FFF2-40B4-BE49-F238E27FC236}">
                  <a16:creationId xmlns:a16="http://schemas.microsoft.com/office/drawing/2014/main" id="{06B51FDA-6279-43D8-A952-E0699AC46A39}"/>
                </a:ext>
              </a:extLst>
            </p:cNvPr>
            <p:cNvSpPr>
              <a:spLocks/>
            </p:cNvSpPr>
            <p:nvPr/>
          </p:nvSpPr>
          <p:spPr bwMode="auto">
            <a:xfrm>
              <a:off x="4669534"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5" name="Freeform 29">
              <a:extLst>
                <a:ext uri="{FF2B5EF4-FFF2-40B4-BE49-F238E27FC236}">
                  <a16:creationId xmlns:a16="http://schemas.microsoft.com/office/drawing/2014/main" id="{518708C8-E6CE-4A36-AFCA-2C25AEA5D5D4}"/>
                </a:ext>
              </a:extLst>
            </p:cNvPr>
            <p:cNvSpPr>
              <a:spLocks/>
            </p:cNvSpPr>
            <p:nvPr/>
          </p:nvSpPr>
          <p:spPr bwMode="auto">
            <a:xfrm>
              <a:off x="5217208"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6" name="Freeform 30">
              <a:extLst>
                <a:ext uri="{FF2B5EF4-FFF2-40B4-BE49-F238E27FC236}">
                  <a16:creationId xmlns:a16="http://schemas.microsoft.com/office/drawing/2014/main" id="{75492816-856E-43B2-ADF9-DC9B9E29BAE8}"/>
                </a:ext>
              </a:extLst>
            </p:cNvPr>
            <p:cNvSpPr>
              <a:spLocks/>
            </p:cNvSpPr>
            <p:nvPr/>
          </p:nvSpPr>
          <p:spPr bwMode="auto">
            <a:xfrm>
              <a:off x="5543348"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7" name="Freeform 31">
              <a:extLst>
                <a:ext uri="{FF2B5EF4-FFF2-40B4-BE49-F238E27FC236}">
                  <a16:creationId xmlns:a16="http://schemas.microsoft.com/office/drawing/2014/main" id="{5BF10B53-E727-48B6-BD89-92DA47E252C2}"/>
                </a:ext>
              </a:extLst>
            </p:cNvPr>
            <p:cNvSpPr>
              <a:spLocks/>
            </p:cNvSpPr>
            <p:nvPr/>
          </p:nvSpPr>
          <p:spPr bwMode="auto">
            <a:xfrm>
              <a:off x="4995674"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8" name="Freeform 32">
              <a:extLst>
                <a:ext uri="{FF2B5EF4-FFF2-40B4-BE49-F238E27FC236}">
                  <a16:creationId xmlns:a16="http://schemas.microsoft.com/office/drawing/2014/main" id="{F0D56552-E5A7-43CF-8DEA-2FCB0F10905A}"/>
                </a:ext>
              </a:extLst>
            </p:cNvPr>
            <p:cNvSpPr>
              <a:spLocks/>
            </p:cNvSpPr>
            <p:nvPr/>
          </p:nvSpPr>
          <p:spPr bwMode="auto">
            <a:xfrm>
              <a:off x="5324302"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9" name="Freeform 29">
              <a:extLst>
                <a:ext uri="{FF2B5EF4-FFF2-40B4-BE49-F238E27FC236}">
                  <a16:creationId xmlns:a16="http://schemas.microsoft.com/office/drawing/2014/main" id="{2E108B6F-B79F-4BAC-9160-22525B59FBF5}"/>
                </a:ext>
              </a:extLst>
            </p:cNvPr>
            <p:cNvSpPr>
              <a:spLocks/>
            </p:cNvSpPr>
            <p:nvPr/>
          </p:nvSpPr>
          <p:spPr bwMode="auto">
            <a:xfrm>
              <a:off x="587197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0" name="Freeform 30">
              <a:extLst>
                <a:ext uri="{FF2B5EF4-FFF2-40B4-BE49-F238E27FC236}">
                  <a16:creationId xmlns:a16="http://schemas.microsoft.com/office/drawing/2014/main" id="{4A741E74-F57F-438F-A7AA-9BF8056EDF29}"/>
                </a:ext>
              </a:extLst>
            </p:cNvPr>
            <p:cNvSpPr>
              <a:spLocks/>
            </p:cNvSpPr>
            <p:nvPr/>
          </p:nvSpPr>
          <p:spPr bwMode="auto">
            <a:xfrm>
              <a:off x="6198118"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1" name="Freeform 31">
              <a:extLst>
                <a:ext uri="{FF2B5EF4-FFF2-40B4-BE49-F238E27FC236}">
                  <a16:creationId xmlns:a16="http://schemas.microsoft.com/office/drawing/2014/main" id="{AF9783B9-D24A-45A6-AB36-BE5F72179A39}"/>
                </a:ext>
              </a:extLst>
            </p:cNvPr>
            <p:cNvSpPr>
              <a:spLocks/>
            </p:cNvSpPr>
            <p:nvPr/>
          </p:nvSpPr>
          <p:spPr bwMode="auto">
            <a:xfrm>
              <a:off x="5650443"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2" name="Freeform 32">
              <a:extLst>
                <a:ext uri="{FF2B5EF4-FFF2-40B4-BE49-F238E27FC236}">
                  <a16:creationId xmlns:a16="http://schemas.microsoft.com/office/drawing/2014/main" id="{4C5E6AEC-0A32-49D8-AEBD-BE7BBB734041}"/>
                </a:ext>
              </a:extLst>
            </p:cNvPr>
            <p:cNvSpPr>
              <a:spLocks/>
            </p:cNvSpPr>
            <p:nvPr/>
          </p:nvSpPr>
          <p:spPr bwMode="auto">
            <a:xfrm>
              <a:off x="5979071"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3" name="Freeform 499">
              <a:extLst>
                <a:ext uri="{FF2B5EF4-FFF2-40B4-BE49-F238E27FC236}">
                  <a16:creationId xmlns:a16="http://schemas.microsoft.com/office/drawing/2014/main" id="{4F350EC0-231D-425B-83BC-083222A91D7A}"/>
                </a:ext>
              </a:extLst>
            </p:cNvPr>
            <p:cNvSpPr>
              <a:spLocks/>
            </p:cNvSpPr>
            <p:nvPr/>
          </p:nvSpPr>
          <p:spPr bwMode="auto">
            <a:xfrm>
              <a:off x="652674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4" name="Freeform 500">
              <a:extLst>
                <a:ext uri="{FF2B5EF4-FFF2-40B4-BE49-F238E27FC236}">
                  <a16:creationId xmlns:a16="http://schemas.microsoft.com/office/drawing/2014/main" id="{3CBA4DBC-2AB8-4107-84AE-839424F13CB7}"/>
                </a:ext>
              </a:extLst>
            </p:cNvPr>
            <p:cNvSpPr>
              <a:spLocks/>
            </p:cNvSpPr>
            <p:nvPr/>
          </p:nvSpPr>
          <p:spPr bwMode="auto">
            <a:xfrm>
              <a:off x="685288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5" name="Freeform 501">
              <a:extLst>
                <a:ext uri="{FF2B5EF4-FFF2-40B4-BE49-F238E27FC236}">
                  <a16:creationId xmlns:a16="http://schemas.microsoft.com/office/drawing/2014/main" id="{E53A1FBA-56C4-4BF2-B6DA-1216FFEF7505}"/>
                </a:ext>
              </a:extLst>
            </p:cNvPr>
            <p:cNvSpPr>
              <a:spLocks/>
            </p:cNvSpPr>
            <p:nvPr/>
          </p:nvSpPr>
          <p:spPr bwMode="auto">
            <a:xfrm>
              <a:off x="6305212"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6" name="Freeform 502">
              <a:extLst>
                <a:ext uri="{FF2B5EF4-FFF2-40B4-BE49-F238E27FC236}">
                  <a16:creationId xmlns:a16="http://schemas.microsoft.com/office/drawing/2014/main" id="{4F211093-459C-48AC-B7BB-2D49045B8131}"/>
                </a:ext>
              </a:extLst>
            </p:cNvPr>
            <p:cNvSpPr>
              <a:spLocks/>
            </p:cNvSpPr>
            <p:nvPr/>
          </p:nvSpPr>
          <p:spPr bwMode="auto">
            <a:xfrm>
              <a:off x="6633840"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7" name="Freeform 29">
              <a:extLst>
                <a:ext uri="{FF2B5EF4-FFF2-40B4-BE49-F238E27FC236}">
                  <a16:creationId xmlns:a16="http://schemas.microsoft.com/office/drawing/2014/main" id="{39B16233-3EBE-48D1-800E-BF3CB251974A}"/>
                </a:ext>
              </a:extLst>
            </p:cNvPr>
            <p:cNvSpPr>
              <a:spLocks/>
            </p:cNvSpPr>
            <p:nvPr/>
          </p:nvSpPr>
          <p:spPr bwMode="auto">
            <a:xfrm>
              <a:off x="718151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8" name="Freeform 31">
              <a:extLst>
                <a:ext uri="{FF2B5EF4-FFF2-40B4-BE49-F238E27FC236}">
                  <a16:creationId xmlns:a16="http://schemas.microsoft.com/office/drawing/2014/main" id="{7CC94C21-6884-4456-B340-96114274BB06}"/>
                </a:ext>
              </a:extLst>
            </p:cNvPr>
            <p:cNvSpPr>
              <a:spLocks/>
            </p:cNvSpPr>
            <p:nvPr/>
          </p:nvSpPr>
          <p:spPr bwMode="auto">
            <a:xfrm>
              <a:off x="6959981"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 name="Freeform 29">
              <a:extLst>
                <a:ext uri="{FF2B5EF4-FFF2-40B4-BE49-F238E27FC236}">
                  <a16:creationId xmlns:a16="http://schemas.microsoft.com/office/drawing/2014/main" id="{7F725FE8-8769-4D43-8EC0-E75FD958954A}"/>
                </a:ext>
              </a:extLst>
            </p:cNvPr>
            <p:cNvSpPr>
              <a:spLocks/>
            </p:cNvSpPr>
            <p:nvPr/>
          </p:nvSpPr>
          <p:spPr bwMode="auto">
            <a:xfrm>
              <a:off x="751014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 name="Freeform 30">
              <a:extLst>
                <a:ext uri="{FF2B5EF4-FFF2-40B4-BE49-F238E27FC236}">
                  <a16:creationId xmlns:a16="http://schemas.microsoft.com/office/drawing/2014/main" id="{306A062D-B9AA-4B2F-808D-1E38DB11C512}"/>
                </a:ext>
              </a:extLst>
            </p:cNvPr>
            <p:cNvSpPr>
              <a:spLocks/>
            </p:cNvSpPr>
            <p:nvPr/>
          </p:nvSpPr>
          <p:spPr bwMode="auto">
            <a:xfrm>
              <a:off x="7836283"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 name="Freeform 31">
              <a:extLst>
                <a:ext uri="{FF2B5EF4-FFF2-40B4-BE49-F238E27FC236}">
                  <a16:creationId xmlns:a16="http://schemas.microsoft.com/office/drawing/2014/main" id="{9ED87787-11CD-4341-88DC-D372868B4065}"/>
                </a:ext>
              </a:extLst>
            </p:cNvPr>
            <p:cNvSpPr>
              <a:spLocks/>
            </p:cNvSpPr>
            <p:nvPr/>
          </p:nvSpPr>
          <p:spPr bwMode="auto">
            <a:xfrm>
              <a:off x="7288609"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 name="Freeform 32">
              <a:extLst>
                <a:ext uri="{FF2B5EF4-FFF2-40B4-BE49-F238E27FC236}">
                  <a16:creationId xmlns:a16="http://schemas.microsoft.com/office/drawing/2014/main" id="{60FE8B75-05EC-45DD-B240-F50477883FA7}"/>
                </a:ext>
              </a:extLst>
            </p:cNvPr>
            <p:cNvSpPr>
              <a:spLocks/>
            </p:cNvSpPr>
            <p:nvPr/>
          </p:nvSpPr>
          <p:spPr bwMode="auto">
            <a:xfrm>
              <a:off x="7617237"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 name="Freeform 29">
              <a:extLst>
                <a:ext uri="{FF2B5EF4-FFF2-40B4-BE49-F238E27FC236}">
                  <a16:creationId xmlns:a16="http://schemas.microsoft.com/office/drawing/2014/main" id="{B29EDD4B-995B-4A76-8F4F-EEFF8977D1F9}"/>
                </a:ext>
              </a:extLst>
            </p:cNvPr>
            <p:cNvSpPr>
              <a:spLocks/>
            </p:cNvSpPr>
            <p:nvPr/>
          </p:nvSpPr>
          <p:spPr bwMode="auto">
            <a:xfrm>
              <a:off x="816491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 name="Freeform 30">
              <a:extLst>
                <a:ext uri="{FF2B5EF4-FFF2-40B4-BE49-F238E27FC236}">
                  <a16:creationId xmlns:a16="http://schemas.microsoft.com/office/drawing/2014/main" id="{D0B7A114-1E0F-42C0-A06F-002FAECA8B3C}"/>
                </a:ext>
              </a:extLst>
            </p:cNvPr>
            <p:cNvSpPr>
              <a:spLocks/>
            </p:cNvSpPr>
            <p:nvPr/>
          </p:nvSpPr>
          <p:spPr bwMode="auto">
            <a:xfrm>
              <a:off x="849105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 name="Freeform 31">
              <a:extLst>
                <a:ext uri="{FF2B5EF4-FFF2-40B4-BE49-F238E27FC236}">
                  <a16:creationId xmlns:a16="http://schemas.microsoft.com/office/drawing/2014/main" id="{C7E21293-CF99-4DE4-BC50-8C88B221528E}"/>
                </a:ext>
              </a:extLst>
            </p:cNvPr>
            <p:cNvSpPr>
              <a:spLocks/>
            </p:cNvSpPr>
            <p:nvPr/>
          </p:nvSpPr>
          <p:spPr bwMode="auto">
            <a:xfrm>
              <a:off x="7943378"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 name="Freeform 32">
              <a:extLst>
                <a:ext uri="{FF2B5EF4-FFF2-40B4-BE49-F238E27FC236}">
                  <a16:creationId xmlns:a16="http://schemas.microsoft.com/office/drawing/2014/main" id="{63E2689F-1B2E-407A-94DF-BCC715398F41}"/>
                </a:ext>
              </a:extLst>
            </p:cNvPr>
            <p:cNvSpPr>
              <a:spLocks/>
            </p:cNvSpPr>
            <p:nvPr/>
          </p:nvSpPr>
          <p:spPr bwMode="auto">
            <a:xfrm>
              <a:off x="8272007"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 name="Freeform 29">
              <a:extLst>
                <a:ext uri="{FF2B5EF4-FFF2-40B4-BE49-F238E27FC236}">
                  <a16:creationId xmlns:a16="http://schemas.microsoft.com/office/drawing/2014/main" id="{ACF08AAD-25CD-4EAD-88D5-DDCA62AFB1A6}"/>
                </a:ext>
              </a:extLst>
            </p:cNvPr>
            <p:cNvSpPr>
              <a:spLocks/>
            </p:cNvSpPr>
            <p:nvPr/>
          </p:nvSpPr>
          <p:spPr bwMode="auto">
            <a:xfrm>
              <a:off x="881968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 name="Freeform 30">
              <a:extLst>
                <a:ext uri="{FF2B5EF4-FFF2-40B4-BE49-F238E27FC236}">
                  <a16:creationId xmlns:a16="http://schemas.microsoft.com/office/drawing/2014/main" id="{53D227F5-24F5-4133-B688-1CE3CE4DCD38}"/>
                </a:ext>
              </a:extLst>
            </p:cNvPr>
            <p:cNvSpPr>
              <a:spLocks/>
            </p:cNvSpPr>
            <p:nvPr/>
          </p:nvSpPr>
          <p:spPr bwMode="auto">
            <a:xfrm>
              <a:off x="9145821"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 name="Freeform 31">
              <a:extLst>
                <a:ext uri="{FF2B5EF4-FFF2-40B4-BE49-F238E27FC236}">
                  <a16:creationId xmlns:a16="http://schemas.microsoft.com/office/drawing/2014/main" id="{8C36492D-136D-4944-8295-90556935D604}"/>
                </a:ext>
              </a:extLst>
            </p:cNvPr>
            <p:cNvSpPr>
              <a:spLocks/>
            </p:cNvSpPr>
            <p:nvPr/>
          </p:nvSpPr>
          <p:spPr bwMode="auto">
            <a:xfrm>
              <a:off x="8598147"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 name="Freeform 32">
              <a:extLst>
                <a:ext uri="{FF2B5EF4-FFF2-40B4-BE49-F238E27FC236}">
                  <a16:creationId xmlns:a16="http://schemas.microsoft.com/office/drawing/2014/main" id="{24894DC3-ED0E-4D69-BC29-9C80D94B7BF2}"/>
                </a:ext>
              </a:extLst>
            </p:cNvPr>
            <p:cNvSpPr>
              <a:spLocks/>
            </p:cNvSpPr>
            <p:nvPr/>
          </p:nvSpPr>
          <p:spPr bwMode="auto">
            <a:xfrm>
              <a:off x="8926774"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 name="Freeform 29">
              <a:extLst>
                <a:ext uri="{FF2B5EF4-FFF2-40B4-BE49-F238E27FC236}">
                  <a16:creationId xmlns:a16="http://schemas.microsoft.com/office/drawing/2014/main" id="{E9822D78-886C-45DE-964C-ED98826D0895}"/>
                </a:ext>
              </a:extLst>
            </p:cNvPr>
            <p:cNvSpPr>
              <a:spLocks/>
            </p:cNvSpPr>
            <p:nvPr/>
          </p:nvSpPr>
          <p:spPr bwMode="auto">
            <a:xfrm>
              <a:off x="947445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8" name="Freeform 30">
              <a:extLst>
                <a:ext uri="{FF2B5EF4-FFF2-40B4-BE49-F238E27FC236}">
                  <a16:creationId xmlns:a16="http://schemas.microsoft.com/office/drawing/2014/main" id="{EAFDE785-1593-4030-B8A3-E28F9B7925E3}"/>
                </a:ext>
              </a:extLst>
            </p:cNvPr>
            <p:cNvSpPr>
              <a:spLocks/>
            </p:cNvSpPr>
            <p:nvPr/>
          </p:nvSpPr>
          <p:spPr bwMode="auto">
            <a:xfrm>
              <a:off x="9800591"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9" name="Freeform 31">
              <a:extLst>
                <a:ext uri="{FF2B5EF4-FFF2-40B4-BE49-F238E27FC236}">
                  <a16:creationId xmlns:a16="http://schemas.microsoft.com/office/drawing/2014/main" id="{7ADB6A5E-4343-4DE6-B32F-425A4D7C2C91}"/>
                </a:ext>
              </a:extLst>
            </p:cNvPr>
            <p:cNvSpPr>
              <a:spLocks/>
            </p:cNvSpPr>
            <p:nvPr/>
          </p:nvSpPr>
          <p:spPr bwMode="auto">
            <a:xfrm>
              <a:off x="9252915"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0" name="Freeform 32">
              <a:extLst>
                <a:ext uri="{FF2B5EF4-FFF2-40B4-BE49-F238E27FC236}">
                  <a16:creationId xmlns:a16="http://schemas.microsoft.com/office/drawing/2014/main" id="{79349E14-3453-4AF4-91FF-41CBD0D17C93}"/>
                </a:ext>
              </a:extLst>
            </p:cNvPr>
            <p:cNvSpPr>
              <a:spLocks/>
            </p:cNvSpPr>
            <p:nvPr/>
          </p:nvSpPr>
          <p:spPr bwMode="auto">
            <a:xfrm>
              <a:off x="9581544"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1" name="Freeform 387">
              <a:extLst>
                <a:ext uri="{FF2B5EF4-FFF2-40B4-BE49-F238E27FC236}">
                  <a16:creationId xmlns:a16="http://schemas.microsoft.com/office/drawing/2014/main" id="{921140D9-4822-45E9-A60E-AED9160970A6}"/>
                </a:ext>
              </a:extLst>
            </p:cNvPr>
            <p:cNvSpPr>
              <a:spLocks/>
            </p:cNvSpPr>
            <p:nvPr/>
          </p:nvSpPr>
          <p:spPr bwMode="auto">
            <a:xfrm>
              <a:off x="10129218"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2" name="Freeform 388">
              <a:extLst>
                <a:ext uri="{FF2B5EF4-FFF2-40B4-BE49-F238E27FC236}">
                  <a16:creationId xmlns:a16="http://schemas.microsoft.com/office/drawing/2014/main" id="{FE3AD08C-AD3E-436B-BB97-FB7C33DE145E}"/>
                </a:ext>
              </a:extLst>
            </p:cNvPr>
            <p:cNvSpPr>
              <a:spLocks/>
            </p:cNvSpPr>
            <p:nvPr/>
          </p:nvSpPr>
          <p:spPr bwMode="auto">
            <a:xfrm>
              <a:off x="1045536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3" name="Freeform 389">
              <a:extLst>
                <a:ext uri="{FF2B5EF4-FFF2-40B4-BE49-F238E27FC236}">
                  <a16:creationId xmlns:a16="http://schemas.microsoft.com/office/drawing/2014/main" id="{39C0BAE7-EBBB-4CBF-BA1D-0D9A4A186FE6}"/>
                </a:ext>
              </a:extLst>
            </p:cNvPr>
            <p:cNvSpPr>
              <a:spLocks/>
            </p:cNvSpPr>
            <p:nvPr/>
          </p:nvSpPr>
          <p:spPr bwMode="auto">
            <a:xfrm>
              <a:off x="9907685"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4" name="Freeform 390">
              <a:extLst>
                <a:ext uri="{FF2B5EF4-FFF2-40B4-BE49-F238E27FC236}">
                  <a16:creationId xmlns:a16="http://schemas.microsoft.com/office/drawing/2014/main" id="{41F162C2-D61F-4066-AC29-E526004EC68F}"/>
                </a:ext>
              </a:extLst>
            </p:cNvPr>
            <p:cNvSpPr>
              <a:spLocks/>
            </p:cNvSpPr>
            <p:nvPr/>
          </p:nvSpPr>
          <p:spPr bwMode="auto">
            <a:xfrm>
              <a:off x="10236312"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5" name="Freeform 29">
              <a:extLst>
                <a:ext uri="{FF2B5EF4-FFF2-40B4-BE49-F238E27FC236}">
                  <a16:creationId xmlns:a16="http://schemas.microsoft.com/office/drawing/2014/main" id="{D3D8F3DE-DE89-4F1C-9EEA-BEC6A0837BCA}"/>
                </a:ext>
              </a:extLst>
            </p:cNvPr>
            <p:cNvSpPr>
              <a:spLocks/>
            </p:cNvSpPr>
            <p:nvPr/>
          </p:nvSpPr>
          <p:spPr bwMode="auto">
            <a:xfrm>
              <a:off x="1078398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6" name="Freeform 31">
              <a:extLst>
                <a:ext uri="{FF2B5EF4-FFF2-40B4-BE49-F238E27FC236}">
                  <a16:creationId xmlns:a16="http://schemas.microsoft.com/office/drawing/2014/main" id="{4033DAC1-3D0E-4F6B-A5A1-4E94E4638C8B}"/>
                </a:ext>
              </a:extLst>
            </p:cNvPr>
            <p:cNvSpPr>
              <a:spLocks/>
            </p:cNvSpPr>
            <p:nvPr/>
          </p:nvSpPr>
          <p:spPr bwMode="auto">
            <a:xfrm>
              <a:off x="10562454"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7" name="Freeform 29">
              <a:extLst>
                <a:ext uri="{FF2B5EF4-FFF2-40B4-BE49-F238E27FC236}">
                  <a16:creationId xmlns:a16="http://schemas.microsoft.com/office/drawing/2014/main" id="{75C22129-CB78-47BA-BAA6-293A233B6191}"/>
                </a:ext>
              </a:extLst>
            </p:cNvPr>
            <p:cNvSpPr>
              <a:spLocks/>
            </p:cNvSpPr>
            <p:nvPr/>
          </p:nvSpPr>
          <p:spPr bwMode="auto">
            <a:xfrm>
              <a:off x="1111261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8" name="Freeform 30">
              <a:extLst>
                <a:ext uri="{FF2B5EF4-FFF2-40B4-BE49-F238E27FC236}">
                  <a16:creationId xmlns:a16="http://schemas.microsoft.com/office/drawing/2014/main" id="{1A009602-8130-4467-B236-C31E56EDB286}"/>
                </a:ext>
              </a:extLst>
            </p:cNvPr>
            <p:cNvSpPr>
              <a:spLocks/>
            </p:cNvSpPr>
            <p:nvPr/>
          </p:nvSpPr>
          <p:spPr bwMode="auto">
            <a:xfrm>
              <a:off x="1143875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9" name="Freeform 31">
              <a:extLst>
                <a:ext uri="{FF2B5EF4-FFF2-40B4-BE49-F238E27FC236}">
                  <a16:creationId xmlns:a16="http://schemas.microsoft.com/office/drawing/2014/main" id="{201C9EC7-5F39-4BCC-931A-C7091A16B867}"/>
                </a:ext>
              </a:extLst>
            </p:cNvPr>
            <p:cNvSpPr>
              <a:spLocks/>
            </p:cNvSpPr>
            <p:nvPr/>
          </p:nvSpPr>
          <p:spPr bwMode="auto">
            <a:xfrm>
              <a:off x="10891083"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0" name="Freeform 32">
              <a:extLst>
                <a:ext uri="{FF2B5EF4-FFF2-40B4-BE49-F238E27FC236}">
                  <a16:creationId xmlns:a16="http://schemas.microsoft.com/office/drawing/2014/main" id="{9BEC48DA-611C-400E-908F-148AEBA749C1}"/>
                </a:ext>
              </a:extLst>
            </p:cNvPr>
            <p:cNvSpPr>
              <a:spLocks/>
            </p:cNvSpPr>
            <p:nvPr/>
          </p:nvSpPr>
          <p:spPr bwMode="auto">
            <a:xfrm>
              <a:off x="11219710"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1" name="Freeform 397">
              <a:extLst>
                <a:ext uri="{FF2B5EF4-FFF2-40B4-BE49-F238E27FC236}">
                  <a16:creationId xmlns:a16="http://schemas.microsoft.com/office/drawing/2014/main" id="{B6F78119-9F59-4A0C-8FB7-BC39DF0619D1}"/>
                </a:ext>
              </a:extLst>
            </p:cNvPr>
            <p:cNvSpPr>
              <a:spLocks/>
            </p:cNvSpPr>
            <p:nvPr/>
          </p:nvSpPr>
          <p:spPr bwMode="auto">
            <a:xfrm>
              <a:off x="1176738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2" name="Freeform 398">
              <a:extLst>
                <a:ext uri="{FF2B5EF4-FFF2-40B4-BE49-F238E27FC236}">
                  <a16:creationId xmlns:a16="http://schemas.microsoft.com/office/drawing/2014/main" id="{AE8ED7F9-EF3A-4FB0-B8A9-72264EB1D114}"/>
                </a:ext>
              </a:extLst>
            </p:cNvPr>
            <p:cNvSpPr>
              <a:spLocks/>
            </p:cNvSpPr>
            <p:nvPr/>
          </p:nvSpPr>
          <p:spPr bwMode="auto">
            <a:xfrm>
              <a:off x="12093526"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3" name="Freeform 399">
              <a:extLst>
                <a:ext uri="{FF2B5EF4-FFF2-40B4-BE49-F238E27FC236}">
                  <a16:creationId xmlns:a16="http://schemas.microsoft.com/office/drawing/2014/main" id="{4138168E-982E-4AFC-8C92-FF3DDB370B69}"/>
                </a:ext>
              </a:extLst>
            </p:cNvPr>
            <p:cNvSpPr>
              <a:spLocks/>
            </p:cNvSpPr>
            <p:nvPr/>
          </p:nvSpPr>
          <p:spPr bwMode="auto">
            <a:xfrm>
              <a:off x="11545852"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4" name="Freeform 400">
              <a:extLst>
                <a:ext uri="{FF2B5EF4-FFF2-40B4-BE49-F238E27FC236}">
                  <a16:creationId xmlns:a16="http://schemas.microsoft.com/office/drawing/2014/main" id="{98E761A4-1830-473A-BF95-0212FD10E909}"/>
                </a:ext>
              </a:extLst>
            </p:cNvPr>
            <p:cNvSpPr>
              <a:spLocks/>
            </p:cNvSpPr>
            <p:nvPr/>
          </p:nvSpPr>
          <p:spPr bwMode="auto">
            <a:xfrm>
              <a:off x="11874480"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grpSp>
      <p:grpSp>
        <p:nvGrpSpPr>
          <p:cNvPr id="1821" name="Group 1820">
            <a:extLst>
              <a:ext uri="{FF2B5EF4-FFF2-40B4-BE49-F238E27FC236}">
                <a16:creationId xmlns:a16="http://schemas.microsoft.com/office/drawing/2014/main" id="{541099ED-BB8B-4885-9A17-74E3BE69FE69}"/>
              </a:ext>
            </a:extLst>
          </p:cNvPr>
          <p:cNvGrpSpPr/>
          <p:nvPr userDrawn="1"/>
        </p:nvGrpSpPr>
        <p:grpSpPr>
          <a:xfrm>
            <a:off x="85341" y="2972191"/>
            <a:ext cx="12250687" cy="180153"/>
            <a:chOff x="83663" y="2829776"/>
            <a:chExt cx="12009864" cy="176637"/>
          </a:xfrm>
        </p:grpSpPr>
        <p:sp>
          <p:nvSpPr>
            <p:cNvPr id="139" name="Freeform 29">
              <a:extLst>
                <a:ext uri="{FF2B5EF4-FFF2-40B4-BE49-F238E27FC236}">
                  <a16:creationId xmlns:a16="http://schemas.microsoft.com/office/drawing/2014/main" id="{392D5171-716F-4E9C-BF22-4B7104D3B7CF}"/>
                </a:ext>
              </a:extLst>
            </p:cNvPr>
            <p:cNvSpPr>
              <a:spLocks/>
            </p:cNvSpPr>
            <p:nvPr/>
          </p:nvSpPr>
          <p:spPr bwMode="auto">
            <a:xfrm flipH="1">
              <a:off x="6959982"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0" name="Freeform 30">
              <a:extLst>
                <a:ext uri="{FF2B5EF4-FFF2-40B4-BE49-F238E27FC236}">
                  <a16:creationId xmlns:a16="http://schemas.microsoft.com/office/drawing/2014/main" id="{DCEDB26D-2B2C-4A79-84E8-29D5180F45BC}"/>
                </a:ext>
              </a:extLst>
            </p:cNvPr>
            <p:cNvSpPr>
              <a:spLocks/>
            </p:cNvSpPr>
            <p:nvPr/>
          </p:nvSpPr>
          <p:spPr bwMode="auto">
            <a:xfrm flipH="1">
              <a:off x="6633841"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1" name="Freeform 31">
              <a:extLst>
                <a:ext uri="{FF2B5EF4-FFF2-40B4-BE49-F238E27FC236}">
                  <a16:creationId xmlns:a16="http://schemas.microsoft.com/office/drawing/2014/main" id="{5FD3B6F3-7F10-4E81-8C9E-8260BAEAAEEB}"/>
                </a:ext>
              </a:extLst>
            </p:cNvPr>
            <p:cNvSpPr>
              <a:spLocks/>
            </p:cNvSpPr>
            <p:nvPr/>
          </p:nvSpPr>
          <p:spPr bwMode="auto">
            <a:xfrm flipH="1">
              <a:off x="7067076"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2" name="Freeform 32">
              <a:extLst>
                <a:ext uri="{FF2B5EF4-FFF2-40B4-BE49-F238E27FC236}">
                  <a16:creationId xmlns:a16="http://schemas.microsoft.com/office/drawing/2014/main" id="{079B1FCE-2F35-45CA-AD93-576F409DE121}"/>
                </a:ext>
              </a:extLst>
            </p:cNvPr>
            <p:cNvSpPr>
              <a:spLocks/>
            </p:cNvSpPr>
            <p:nvPr/>
          </p:nvSpPr>
          <p:spPr bwMode="auto">
            <a:xfrm flipH="1">
              <a:off x="6740936"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3" name="Freeform 29">
              <a:extLst>
                <a:ext uri="{FF2B5EF4-FFF2-40B4-BE49-F238E27FC236}">
                  <a16:creationId xmlns:a16="http://schemas.microsoft.com/office/drawing/2014/main" id="{8653C7C2-32D9-4ED5-9DAB-D5BB2263F48A}"/>
                </a:ext>
              </a:extLst>
            </p:cNvPr>
            <p:cNvSpPr>
              <a:spLocks/>
            </p:cNvSpPr>
            <p:nvPr/>
          </p:nvSpPr>
          <p:spPr bwMode="auto">
            <a:xfrm flipH="1">
              <a:off x="6305212"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4" name="Freeform 30">
              <a:extLst>
                <a:ext uri="{FF2B5EF4-FFF2-40B4-BE49-F238E27FC236}">
                  <a16:creationId xmlns:a16="http://schemas.microsoft.com/office/drawing/2014/main" id="{D00E0DE5-59F4-4E4F-A7BC-057006E01A8F}"/>
                </a:ext>
              </a:extLst>
            </p:cNvPr>
            <p:cNvSpPr>
              <a:spLocks/>
            </p:cNvSpPr>
            <p:nvPr/>
          </p:nvSpPr>
          <p:spPr bwMode="auto">
            <a:xfrm flipH="1">
              <a:off x="5979072"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5" name="Freeform 31">
              <a:extLst>
                <a:ext uri="{FF2B5EF4-FFF2-40B4-BE49-F238E27FC236}">
                  <a16:creationId xmlns:a16="http://schemas.microsoft.com/office/drawing/2014/main" id="{9C01E611-D666-425A-A43A-C43D23A9504C}"/>
                </a:ext>
              </a:extLst>
            </p:cNvPr>
            <p:cNvSpPr>
              <a:spLocks/>
            </p:cNvSpPr>
            <p:nvPr/>
          </p:nvSpPr>
          <p:spPr bwMode="auto">
            <a:xfrm flipH="1">
              <a:off x="6412307"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6" name="Freeform 32">
              <a:extLst>
                <a:ext uri="{FF2B5EF4-FFF2-40B4-BE49-F238E27FC236}">
                  <a16:creationId xmlns:a16="http://schemas.microsoft.com/office/drawing/2014/main" id="{97953A47-D89F-495A-AFB5-79DE3894208D}"/>
                </a:ext>
              </a:extLst>
            </p:cNvPr>
            <p:cNvSpPr>
              <a:spLocks/>
            </p:cNvSpPr>
            <p:nvPr/>
          </p:nvSpPr>
          <p:spPr bwMode="auto">
            <a:xfrm flipH="1">
              <a:off x="6086166"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7" name="Freeform 29">
              <a:extLst>
                <a:ext uri="{FF2B5EF4-FFF2-40B4-BE49-F238E27FC236}">
                  <a16:creationId xmlns:a16="http://schemas.microsoft.com/office/drawing/2014/main" id="{1CB10BF6-B594-4F75-B2B7-E7414DD119E9}"/>
                </a:ext>
              </a:extLst>
            </p:cNvPr>
            <p:cNvSpPr>
              <a:spLocks/>
            </p:cNvSpPr>
            <p:nvPr/>
          </p:nvSpPr>
          <p:spPr bwMode="auto">
            <a:xfrm flipH="1">
              <a:off x="5650444"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8" name="Freeform 30">
              <a:extLst>
                <a:ext uri="{FF2B5EF4-FFF2-40B4-BE49-F238E27FC236}">
                  <a16:creationId xmlns:a16="http://schemas.microsoft.com/office/drawing/2014/main" id="{C2ACE534-4295-4F9E-A562-6021A82C91A7}"/>
                </a:ext>
              </a:extLst>
            </p:cNvPr>
            <p:cNvSpPr>
              <a:spLocks/>
            </p:cNvSpPr>
            <p:nvPr/>
          </p:nvSpPr>
          <p:spPr bwMode="auto">
            <a:xfrm flipH="1">
              <a:off x="5324303"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9" name="Freeform 31">
              <a:extLst>
                <a:ext uri="{FF2B5EF4-FFF2-40B4-BE49-F238E27FC236}">
                  <a16:creationId xmlns:a16="http://schemas.microsoft.com/office/drawing/2014/main" id="{90A6E9B8-5D7F-43AE-899C-2365797E239C}"/>
                </a:ext>
              </a:extLst>
            </p:cNvPr>
            <p:cNvSpPr>
              <a:spLocks/>
            </p:cNvSpPr>
            <p:nvPr/>
          </p:nvSpPr>
          <p:spPr bwMode="auto">
            <a:xfrm flipH="1">
              <a:off x="5757538"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0" name="Freeform 32">
              <a:extLst>
                <a:ext uri="{FF2B5EF4-FFF2-40B4-BE49-F238E27FC236}">
                  <a16:creationId xmlns:a16="http://schemas.microsoft.com/office/drawing/2014/main" id="{3BA98D26-8488-4CC9-84A8-F3985D4F249A}"/>
                </a:ext>
              </a:extLst>
            </p:cNvPr>
            <p:cNvSpPr>
              <a:spLocks/>
            </p:cNvSpPr>
            <p:nvPr/>
          </p:nvSpPr>
          <p:spPr bwMode="auto">
            <a:xfrm flipH="1">
              <a:off x="5431398"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1" name="Freeform 29">
              <a:extLst>
                <a:ext uri="{FF2B5EF4-FFF2-40B4-BE49-F238E27FC236}">
                  <a16:creationId xmlns:a16="http://schemas.microsoft.com/office/drawing/2014/main" id="{FFA98111-E386-40D2-8E50-D76EDCD7025F}"/>
                </a:ext>
              </a:extLst>
            </p:cNvPr>
            <p:cNvSpPr>
              <a:spLocks/>
            </p:cNvSpPr>
            <p:nvPr/>
          </p:nvSpPr>
          <p:spPr bwMode="auto">
            <a:xfrm flipH="1">
              <a:off x="4995675"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2" name="Freeform 30">
              <a:extLst>
                <a:ext uri="{FF2B5EF4-FFF2-40B4-BE49-F238E27FC236}">
                  <a16:creationId xmlns:a16="http://schemas.microsoft.com/office/drawing/2014/main" id="{912729D7-A693-410D-9E9E-46EE3FB71C96}"/>
                </a:ext>
              </a:extLst>
            </p:cNvPr>
            <p:cNvSpPr>
              <a:spLocks/>
            </p:cNvSpPr>
            <p:nvPr/>
          </p:nvSpPr>
          <p:spPr bwMode="auto">
            <a:xfrm flipH="1">
              <a:off x="4669534"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3" name="Freeform 31">
              <a:extLst>
                <a:ext uri="{FF2B5EF4-FFF2-40B4-BE49-F238E27FC236}">
                  <a16:creationId xmlns:a16="http://schemas.microsoft.com/office/drawing/2014/main" id="{A4E052D0-5A95-4818-9A47-5D9961510823}"/>
                </a:ext>
              </a:extLst>
            </p:cNvPr>
            <p:cNvSpPr>
              <a:spLocks/>
            </p:cNvSpPr>
            <p:nvPr/>
          </p:nvSpPr>
          <p:spPr bwMode="auto">
            <a:xfrm flipH="1">
              <a:off x="5102769"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4" name="Freeform 32">
              <a:extLst>
                <a:ext uri="{FF2B5EF4-FFF2-40B4-BE49-F238E27FC236}">
                  <a16:creationId xmlns:a16="http://schemas.microsoft.com/office/drawing/2014/main" id="{21D30B51-3DD1-4A0B-AB27-1ADD452BEFA8}"/>
                </a:ext>
              </a:extLst>
            </p:cNvPr>
            <p:cNvSpPr>
              <a:spLocks/>
            </p:cNvSpPr>
            <p:nvPr/>
          </p:nvSpPr>
          <p:spPr bwMode="auto">
            <a:xfrm flipH="1">
              <a:off x="4776629"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5" name="Freeform 521">
              <a:extLst>
                <a:ext uri="{FF2B5EF4-FFF2-40B4-BE49-F238E27FC236}">
                  <a16:creationId xmlns:a16="http://schemas.microsoft.com/office/drawing/2014/main" id="{9E5973D7-880B-4444-8EF4-CBD4AE8F7D25}"/>
                </a:ext>
              </a:extLst>
            </p:cNvPr>
            <p:cNvSpPr>
              <a:spLocks/>
            </p:cNvSpPr>
            <p:nvPr/>
          </p:nvSpPr>
          <p:spPr bwMode="auto">
            <a:xfrm flipH="1">
              <a:off x="4340906"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6" name="Freeform 522">
              <a:extLst>
                <a:ext uri="{FF2B5EF4-FFF2-40B4-BE49-F238E27FC236}">
                  <a16:creationId xmlns:a16="http://schemas.microsoft.com/office/drawing/2014/main" id="{D315560E-A118-4E8F-828D-4107FAF7A1E7}"/>
                </a:ext>
              </a:extLst>
            </p:cNvPr>
            <p:cNvSpPr>
              <a:spLocks/>
            </p:cNvSpPr>
            <p:nvPr/>
          </p:nvSpPr>
          <p:spPr bwMode="auto">
            <a:xfrm flipH="1">
              <a:off x="4014765"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7" name="Freeform 523">
              <a:extLst>
                <a:ext uri="{FF2B5EF4-FFF2-40B4-BE49-F238E27FC236}">
                  <a16:creationId xmlns:a16="http://schemas.microsoft.com/office/drawing/2014/main" id="{00311F17-B541-4EFB-802A-4EA0D9EAD697}"/>
                </a:ext>
              </a:extLst>
            </p:cNvPr>
            <p:cNvSpPr>
              <a:spLocks/>
            </p:cNvSpPr>
            <p:nvPr/>
          </p:nvSpPr>
          <p:spPr bwMode="auto">
            <a:xfrm flipH="1">
              <a:off x="4447999"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8" name="Freeform 524">
              <a:extLst>
                <a:ext uri="{FF2B5EF4-FFF2-40B4-BE49-F238E27FC236}">
                  <a16:creationId xmlns:a16="http://schemas.microsoft.com/office/drawing/2014/main" id="{8F69C512-5E5D-47B6-9217-03280343810B}"/>
                </a:ext>
              </a:extLst>
            </p:cNvPr>
            <p:cNvSpPr>
              <a:spLocks/>
            </p:cNvSpPr>
            <p:nvPr/>
          </p:nvSpPr>
          <p:spPr bwMode="auto">
            <a:xfrm flipH="1">
              <a:off x="4121860"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9" name="Freeform 29">
              <a:extLst>
                <a:ext uri="{FF2B5EF4-FFF2-40B4-BE49-F238E27FC236}">
                  <a16:creationId xmlns:a16="http://schemas.microsoft.com/office/drawing/2014/main" id="{6FEA9CBB-0677-4F45-95EC-E422E354E83E}"/>
                </a:ext>
              </a:extLst>
            </p:cNvPr>
            <p:cNvSpPr>
              <a:spLocks/>
            </p:cNvSpPr>
            <p:nvPr/>
          </p:nvSpPr>
          <p:spPr bwMode="auto">
            <a:xfrm flipH="1">
              <a:off x="3686136"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0" name="Freeform 31">
              <a:extLst>
                <a:ext uri="{FF2B5EF4-FFF2-40B4-BE49-F238E27FC236}">
                  <a16:creationId xmlns:a16="http://schemas.microsoft.com/office/drawing/2014/main" id="{15949574-D408-47D4-A07D-0867D9E08F98}"/>
                </a:ext>
              </a:extLst>
            </p:cNvPr>
            <p:cNvSpPr>
              <a:spLocks/>
            </p:cNvSpPr>
            <p:nvPr/>
          </p:nvSpPr>
          <p:spPr bwMode="auto">
            <a:xfrm flipH="1">
              <a:off x="3793231"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1" name="Freeform 29">
              <a:extLst>
                <a:ext uri="{FF2B5EF4-FFF2-40B4-BE49-F238E27FC236}">
                  <a16:creationId xmlns:a16="http://schemas.microsoft.com/office/drawing/2014/main" id="{7446A109-2341-441F-84FD-248EF7A88717}"/>
                </a:ext>
              </a:extLst>
            </p:cNvPr>
            <p:cNvSpPr>
              <a:spLocks/>
            </p:cNvSpPr>
            <p:nvPr/>
          </p:nvSpPr>
          <p:spPr bwMode="auto">
            <a:xfrm flipH="1">
              <a:off x="3357508"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2" name="Freeform 30">
              <a:extLst>
                <a:ext uri="{FF2B5EF4-FFF2-40B4-BE49-F238E27FC236}">
                  <a16:creationId xmlns:a16="http://schemas.microsoft.com/office/drawing/2014/main" id="{841ED32C-A397-44AE-9ABB-B53E7ABC1C27}"/>
                </a:ext>
              </a:extLst>
            </p:cNvPr>
            <p:cNvSpPr>
              <a:spLocks/>
            </p:cNvSpPr>
            <p:nvPr/>
          </p:nvSpPr>
          <p:spPr bwMode="auto">
            <a:xfrm flipH="1">
              <a:off x="3031367"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3" name="Freeform 31">
              <a:extLst>
                <a:ext uri="{FF2B5EF4-FFF2-40B4-BE49-F238E27FC236}">
                  <a16:creationId xmlns:a16="http://schemas.microsoft.com/office/drawing/2014/main" id="{51B10CBE-0B0F-4B26-A807-436E08E06E98}"/>
                </a:ext>
              </a:extLst>
            </p:cNvPr>
            <p:cNvSpPr>
              <a:spLocks/>
            </p:cNvSpPr>
            <p:nvPr/>
          </p:nvSpPr>
          <p:spPr bwMode="auto">
            <a:xfrm flipH="1">
              <a:off x="3464602"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4" name="Freeform 32">
              <a:extLst>
                <a:ext uri="{FF2B5EF4-FFF2-40B4-BE49-F238E27FC236}">
                  <a16:creationId xmlns:a16="http://schemas.microsoft.com/office/drawing/2014/main" id="{E5BCBA0D-52F0-4729-83A3-CE8AFBFA6C74}"/>
                </a:ext>
              </a:extLst>
            </p:cNvPr>
            <p:cNvSpPr>
              <a:spLocks/>
            </p:cNvSpPr>
            <p:nvPr/>
          </p:nvSpPr>
          <p:spPr bwMode="auto">
            <a:xfrm flipH="1">
              <a:off x="3138462"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5" name="Freeform 29">
              <a:extLst>
                <a:ext uri="{FF2B5EF4-FFF2-40B4-BE49-F238E27FC236}">
                  <a16:creationId xmlns:a16="http://schemas.microsoft.com/office/drawing/2014/main" id="{9B13DDD3-0BB3-42C1-9BB0-CE1BE1BB3379}"/>
                </a:ext>
              </a:extLst>
            </p:cNvPr>
            <p:cNvSpPr>
              <a:spLocks/>
            </p:cNvSpPr>
            <p:nvPr/>
          </p:nvSpPr>
          <p:spPr bwMode="auto">
            <a:xfrm flipH="1">
              <a:off x="2702739"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6" name="Freeform 30">
              <a:extLst>
                <a:ext uri="{FF2B5EF4-FFF2-40B4-BE49-F238E27FC236}">
                  <a16:creationId xmlns:a16="http://schemas.microsoft.com/office/drawing/2014/main" id="{FCF3C257-8A6C-453E-9854-C2A1726FCABF}"/>
                </a:ext>
              </a:extLst>
            </p:cNvPr>
            <p:cNvSpPr>
              <a:spLocks/>
            </p:cNvSpPr>
            <p:nvPr/>
          </p:nvSpPr>
          <p:spPr bwMode="auto">
            <a:xfrm flipH="1">
              <a:off x="2376598"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7" name="Freeform 31">
              <a:extLst>
                <a:ext uri="{FF2B5EF4-FFF2-40B4-BE49-F238E27FC236}">
                  <a16:creationId xmlns:a16="http://schemas.microsoft.com/office/drawing/2014/main" id="{095C4FC6-0599-4414-B78A-D89325804530}"/>
                </a:ext>
              </a:extLst>
            </p:cNvPr>
            <p:cNvSpPr>
              <a:spLocks/>
            </p:cNvSpPr>
            <p:nvPr/>
          </p:nvSpPr>
          <p:spPr bwMode="auto">
            <a:xfrm flipH="1">
              <a:off x="2809833"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8" name="Freeform 32">
              <a:extLst>
                <a:ext uri="{FF2B5EF4-FFF2-40B4-BE49-F238E27FC236}">
                  <a16:creationId xmlns:a16="http://schemas.microsoft.com/office/drawing/2014/main" id="{54BE86A6-25DD-4E30-A39E-6A6D17E12993}"/>
                </a:ext>
              </a:extLst>
            </p:cNvPr>
            <p:cNvSpPr>
              <a:spLocks/>
            </p:cNvSpPr>
            <p:nvPr/>
          </p:nvSpPr>
          <p:spPr bwMode="auto">
            <a:xfrm flipH="1">
              <a:off x="2483693"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9" name="Freeform 29">
              <a:extLst>
                <a:ext uri="{FF2B5EF4-FFF2-40B4-BE49-F238E27FC236}">
                  <a16:creationId xmlns:a16="http://schemas.microsoft.com/office/drawing/2014/main" id="{D5159BF3-46CC-4873-B033-147D962CC72B}"/>
                </a:ext>
              </a:extLst>
            </p:cNvPr>
            <p:cNvSpPr>
              <a:spLocks/>
            </p:cNvSpPr>
            <p:nvPr/>
          </p:nvSpPr>
          <p:spPr bwMode="auto">
            <a:xfrm flipH="1">
              <a:off x="2047970"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0" name="Freeform 30">
              <a:extLst>
                <a:ext uri="{FF2B5EF4-FFF2-40B4-BE49-F238E27FC236}">
                  <a16:creationId xmlns:a16="http://schemas.microsoft.com/office/drawing/2014/main" id="{38002703-9597-49E1-B0D0-88FDB381A957}"/>
                </a:ext>
              </a:extLst>
            </p:cNvPr>
            <p:cNvSpPr>
              <a:spLocks/>
            </p:cNvSpPr>
            <p:nvPr/>
          </p:nvSpPr>
          <p:spPr bwMode="auto">
            <a:xfrm flipH="1">
              <a:off x="1721830"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1" name="Freeform 31">
              <a:extLst>
                <a:ext uri="{FF2B5EF4-FFF2-40B4-BE49-F238E27FC236}">
                  <a16:creationId xmlns:a16="http://schemas.microsoft.com/office/drawing/2014/main" id="{67909967-4B73-406F-BE30-678D64DD5441}"/>
                </a:ext>
              </a:extLst>
            </p:cNvPr>
            <p:cNvSpPr>
              <a:spLocks/>
            </p:cNvSpPr>
            <p:nvPr/>
          </p:nvSpPr>
          <p:spPr bwMode="auto">
            <a:xfrm flipH="1">
              <a:off x="2155065"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2" name="Freeform 32">
              <a:extLst>
                <a:ext uri="{FF2B5EF4-FFF2-40B4-BE49-F238E27FC236}">
                  <a16:creationId xmlns:a16="http://schemas.microsoft.com/office/drawing/2014/main" id="{88C614BB-C047-40F9-85CF-0893A0FA2114}"/>
                </a:ext>
              </a:extLst>
            </p:cNvPr>
            <p:cNvSpPr>
              <a:spLocks/>
            </p:cNvSpPr>
            <p:nvPr/>
          </p:nvSpPr>
          <p:spPr bwMode="auto">
            <a:xfrm flipH="1">
              <a:off x="1828924"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3" name="Freeform 29">
              <a:extLst>
                <a:ext uri="{FF2B5EF4-FFF2-40B4-BE49-F238E27FC236}">
                  <a16:creationId xmlns:a16="http://schemas.microsoft.com/office/drawing/2014/main" id="{7BF5FD84-9A4D-4DBC-A1FA-C3205A075E90}"/>
                </a:ext>
              </a:extLst>
            </p:cNvPr>
            <p:cNvSpPr>
              <a:spLocks/>
            </p:cNvSpPr>
            <p:nvPr/>
          </p:nvSpPr>
          <p:spPr bwMode="auto">
            <a:xfrm flipH="1">
              <a:off x="1393201"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4" name="Freeform 30">
              <a:extLst>
                <a:ext uri="{FF2B5EF4-FFF2-40B4-BE49-F238E27FC236}">
                  <a16:creationId xmlns:a16="http://schemas.microsoft.com/office/drawing/2014/main" id="{407C8742-71A7-4E71-9A5D-D06BB9EEE181}"/>
                </a:ext>
              </a:extLst>
            </p:cNvPr>
            <p:cNvSpPr>
              <a:spLocks/>
            </p:cNvSpPr>
            <p:nvPr/>
          </p:nvSpPr>
          <p:spPr bwMode="auto">
            <a:xfrm flipH="1">
              <a:off x="1067060"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5" name="Freeform 31">
              <a:extLst>
                <a:ext uri="{FF2B5EF4-FFF2-40B4-BE49-F238E27FC236}">
                  <a16:creationId xmlns:a16="http://schemas.microsoft.com/office/drawing/2014/main" id="{CBE2FDD1-B43A-41F8-9EDF-A30939285F6B}"/>
                </a:ext>
              </a:extLst>
            </p:cNvPr>
            <p:cNvSpPr>
              <a:spLocks/>
            </p:cNvSpPr>
            <p:nvPr/>
          </p:nvSpPr>
          <p:spPr bwMode="auto">
            <a:xfrm flipH="1">
              <a:off x="1500296"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6" name="Freeform 32">
              <a:extLst>
                <a:ext uri="{FF2B5EF4-FFF2-40B4-BE49-F238E27FC236}">
                  <a16:creationId xmlns:a16="http://schemas.microsoft.com/office/drawing/2014/main" id="{41156166-9A63-4FBF-9D3D-3DD9ECEA7A0F}"/>
                </a:ext>
              </a:extLst>
            </p:cNvPr>
            <p:cNvSpPr>
              <a:spLocks/>
            </p:cNvSpPr>
            <p:nvPr/>
          </p:nvSpPr>
          <p:spPr bwMode="auto">
            <a:xfrm flipH="1">
              <a:off x="1174155"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7" name="Freeform 543">
              <a:extLst>
                <a:ext uri="{FF2B5EF4-FFF2-40B4-BE49-F238E27FC236}">
                  <a16:creationId xmlns:a16="http://schemas.microsoft.com/office/drawing/2014/main" id="{0521FBB5-5E11-4227-9C46-7C05BC0540B7}"/>
                </a:ext>
              </a:extLst>
            </p:cNvPr>
            <p:cNvSpPr>
              <a:spLocks/>
            </p:cNvSpPr>
            <p:nvPr/>
          </p:nvSpPr>
          <p:spPr bwMode="auto">
            <a:xfrm flipH="1">
              <a:off x="738433"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8" name="Freeform 544">
              <a:extLst>
                <a:ext uri="{FF2B5EF4-FFF2-40B4-BE49-F238E27FC236}">
                  <a16:creationId xmlns:a16="http://schemas.microsoft.com/office/drawing/2014/main" id="{DD963703-A5E9-4193-B7AE-D716B7A45C66}"/>
                </a:ext>
              </a:extLst>
            </p:cNvPr>
            <p:cNvSpPr>
              <a:spLocks/>
            </p:cNvSpPr>
            <p:nvPr/>
          </p:nvSpPr>
          <p:spPr bwMode="auto">
            <a:xfrm flipH="1">
              <a:off x="412291"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9" name="Freeform 545">
              <a:extLst>
                <a:ext uri="{FF2B5EF4-FFF2-40B4-BE49-F238E27FC236}">
                  <a16:creationId xmlns:a16="http://schemas.microsoft.com/office/drawing/2014/main" id="{B0E795AF-9183-4BFA-B235-C57F24C856A3}"/>
                </a:ext>
              </a:extLst>
            </p:cNvPr>
            <p:cNvSpPr>
              <a:spLocks/>
            </p:cNvSpPr>
            <p:nvPr/>
          </p:nvSpPr>
          <p:spPr bwMode="auto">
            <a:xfrm flipH="1">
              <a:off x="845526"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80" name="Freeform 546">
              <a:extLst>
                <a:ext uri="{FF2B5EF4-FFF2-40B4-BE49-F238E27FC236}">
                  <a16:creationId xmlns:a16="http://schemas.microsoft.com/office/drawing/2014/main" id="{296D1392-E439-4296-9778-4D770C79A2E8}"/>
                </a:ext>
              </a:extLst>
            </p:cNvPr>
            <p:cNvSpPr>
              <a:spLocks/>
            </p:cNvSpPr>
            <p:nvPr/>
          </p:nvSpPr>
          <p:spPr bwMode="auto">
            <a:xfrm flipH="1">
              <a:off x="519387"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81" name="Freeform 29">
              <a:extLst>
                <a:ext uri="{FF2B5EF4-FFF2-40B4-BE49-F238E27FC236}">
                  <a16:creationId xmlns:a16="http://schemas.microsoft.com/office/drawing/2014/main" id="{A7DE2403-60C7-4025-AC46-8669B87D922C}"/>
                </a:ext>
              </a:extLst>
            </p:cNvPr>
            <p:cNvSpPr>
              <a:spLocks/>
            </p:cNvSpPr>
            <p:nvPr/>
          </p:nvSpPr>
          <p:spPr bwMode="auto">
            <a:xfrm flipH="1">
              <a:off x="83663"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82" name="Freeform 31">
              <a:extLst>
                <a:ext uri="{FF2B5EF4-FFF2-40B4-BE49-F238E27FC236}">
                  <a16:creationId xmlns:a16="http://schemas.microsoft.com/office/drawing/2014/main" id="{10729E0B-C412-43C5-9E5B-8622F1E24BF3}"/>
                </a:ext>
              </a:extLst>
            </p:cNvPr>
            <p:cNvSpPr>
              <a:spLocks/>
            </p:cNvSpPr>
            <p:nvPr/>
          </p:nvSpPr>
          <p:spPr bwMode="auto">
            <a:xfrm flipH="1">
              <a:off x="190757"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5" name="Freeform 30">
              <a:extLst>
                <a:ext uri="{FF2B5EF4-FFF2-40B4-BE49-F238E27FC236}">
                  <a16:creationId xmlns:a16="http://schemas.microsoft.com/office/drawing/2014/main" id="{EBC16467-A8FC-4767-B479-821C5AACEBC9}"/>
                </a:ext>
              </a:extLst>
            </p:cNvPr>
            <p:cNvSpPr>
              <a:spLocks/>
            </p:cNvSpPr>
            <p:nvPr/>
          </p:nvSpPr>
          <p:spPr bwMode="auto">
            <a:xfrm flipH="1">
              <a:off x="11874480"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6" name="Freeform 32">
              <a:extLst>
                <a:ext uri="{FF2B5EF4-FFF2-40B4-BE49-F238E27FC236}">
                  <a16:creationId xmlns:a16="http://schemas.microsoft.com/office/drawing/2014/main" id="{8582C6D7-D089-4BD2-B086-3B28915FD22E}"/>
                </a:ext>
              </a:extLst>
            </p:cNvPr>
            <p:cNvSpPr>
              <a:spLocks/>
            </p:cNvSpPr>
            <p:nvPr/>
          </p:nvSpPr>
          <p:spPr bwMode="auto">
            <a:xfrm flipH="1">
              <a:off x="11981575"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7" name="Freeform 403">
              <a:extLst>
                <a:ext uri="{FF2B5EF4-FFF2-40B4-BE49-F238E27FC236}">
                  <a16:creationId xmlns:a16="http://schemas.microsoft.com/office/drawing/2014/main" id="{606F5F8A-8CC4-440F-86B9-EA3776B2BA4C}"/>
                </a:ext>
              </a:extLst>
            </p:cNvPr>
            <p:cNvSpPr>
              <a:spLocks/>
            </p:cNvSpPr>
            <p:nvPr/>
          </p:nvSpPr>
          <p:spPr bwMode="auto">
            <a:xfrm flipH="1">
              <a:off x="11545853"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8" name="Freeform 404">
              <a:extLst>
                <a:ext uri="{FF2B5EF4-FFF2-40B4-BE49-F238E27FC236}">
                  <a16:creationId xmlns:a16="http://schemas.microsoft.com/office/drawing/2014/main" id="{1528F21E-EB99-4A5A-9E43-FD5D55A545C0}"/>
                </a:ext>
              </a:extLst>
            </p:cNvPr>
            <p:cNvSpPr>
              <a:spLocks/>
            </p:cNvSpPr>
            <p:nvPr/>
          </p:nvSpPr>
          <p:spPr bwMode="auto">
            <a:xfrm flipH="1">
              <a:off x="11219711"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9" name="Freeform 405">
              <a:extLst>
                <a:ext uri="{FF2B5EF4-FFF2-40B4-BE49-F238E27FC236}">
                  <a16:creationId xmlns:a16="http://schemas.microsoft.com/office/drawing/2014/main" id="{4B0EAE85-0C97-4A97-9332-66097D717A63}"/>
                </a:ext>
              </a:extLst>
            </p:cNvPr>
            <p:cNvSpPr>
              <a:spLocks/>
            </p:cNvSpPr>
            <p:nvPr/>
          </p:nvSpPr>
          <p:spPr bwMode="auto">
            <a:xfrm flipH="1">
              <a:off x="11652945"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0" name="Freeform 406">
              <a:extLst>
                <a:ext uri="{FF2B5EF4-FFF2-40B4-BE49-F238E27FC236}">
                  <a16:creationId xmlns:a16="http://schemas.microsoft.com/office/drawing/2014/main" id="{B2CF78D2-78D4-4FF0-A9CB-63AF612D3206}"/>
                </a:ext>
              </a:extLst>
            </p:cNvPr>
            <p:cNvSpPr>
              <a:spLocks/>
            </p:cNvSpPr>
            <p:nvPr/>
          </p:nvSpPr>
          <p:spPr bwMode="auto">
            <a:xfrm flipH="1">
              <a:off x="11326806"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1" name="Freeform 29">
              <a:extLst>
                <a:ext uri="{FF2B5EF4-FFF2-40B4-BE49-F238E27FC236}">
                  <a16:creationId xmlns:a16="http://schemas.microsoft.com/office/drawing/2014/main" id="{381A07A5-4B99-4ABB-9659-2B16C60BD3DE}"/>
                </a:ext>
              </a:extLst>
            </p:cNvPr>
            <p:cNvSpPr>
              <a:spLocks/>
            </p:cNvSpPr>
            <p:nvPr/>
          </p:nvSpPr>
          <p:spPr bwMode="auto">
            <a:xfrm flipH="1">
              <a:off x="10891083"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2" name="Freeform 31">
              <a:extLst>
                <a:ext uri="{FF2B5EF4-FFF2-40B4-BE49-F238E27FC236}">
                  <a16:creationId xmlns:a16="http://schemas.microsoft.com/office/drawing/2014/main" id="{D54498B5-A780-4F4C-A49E-23D947DDD3D9}"/>
                </a:ext>
              </a:extLst>
            </p:cNvPr>
            <p:cNvSpPr>
              <a:spLocks/>
            </p:cNvSpPr>
            <p:nvPr/>
          </p:nvSpPr>
          <p:spPr bwMode="auto">
            <a:xfrm flipH="1">
              <a:off x="10998177"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3" name="Freeform 29">
              <a:extLst>
                <a:ext uri="{FF2B5EF4-FFF2-40B4-BE49-F238E27FC236}">
                  <a16:creationId xmlns:a16="http://schemas.microsoft.com/office/drawing/2014/main" id="{816AC04F-87E4-4453-8955-4F5B6AC63B42}"/>
                </a:ext>
              </a:extLst>
            </p:cNvPr>
            <p:cNvSpPr>
              <a:spLocks/>
            </p:cNvSpPr>
            <p:nvPr/>
          </p:nvSpPr>
          <p:spPr bwMode="auto">
            <a:xfrm flipH="1">
              <a:off x="10562455"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4" name="Freeform 30">
              <a:extLst>
                <a:ext uri="{FF2B5EF4-FFF2-40B4-BE49-F238E27FC236}">
                  <a16:creationId xmlns:a16="http://schemas.microsoft.com/office/drawing/2014/main" id="{D10180E1-5136-4852-A120-2FA6F99D68E7}"/>
                </a:ext>
              </a:extLst>
            </p:cNvPr>
            <p:cNvSpPr>
              <a:spLocks/>
            </p:cNvSpPr>
            <p:nvPr/>
          </p:nvSpPr>
          <p:spPr bwMode="auto">
            <a:xfrm flipH="1">
              <a:off x="10236313"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5" name="Freeform 31">
              <a:extLst>
                <a:ext uri="{FF2B5EF4-FFF2-40B4-BE49-F238E27FC236}">
                  <a16:creationId xmlns:a16="http://schemas.microsoft.com/office/drawing/2014/main" id="{CBB855A4-1E9D-42A6-9F78-FC43E68A6305}"/>
                </a:ext>
              </a:extLst>
            </p:cNvPr>
            <p:cNvSpPr>
              <a:spLocks/>
            </p:cNvSpPr>
            <p:nvPr/>
          </p:nvSpPr>
          <p:spPr bwMode="auto">
            <a:xfrm flipH="1">
              <a:off x="10669548"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6" name="Freeform 32">
              <a:extLst>
                <a:ext uri="{FF2B5EF4-FFF2-40B4-BE49-F238E27FC236}">
                  <a16:creationId xmlns:a16="http://schemas.microsoft.com/office/drawing/2014/main" id="{1B8A5A80-3541-497F-B6C5-D54C9B554334}"/>
                </a:ext>
              </a:extLst>
            </p:cNvPr>
            <p:cNvSpPr>
              <a:spLocks/>
            </p:cNvSpPr>
            <p:nvPr/>
          </p:nvSpPr>
          <p:spPr bwMode="auto">
            <a:xfrm flipH="1">
              <a:off x="10343408"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7" name="Freeform 29">
              <a:extLst>
                <a:ext uri="{FF2B5EF4-FFF2-40B4-BE49-F238E27FC236}">
                  <a16:creationId xmlns:a16="http://schemas.microsoft.com/office/drawing/2014/main" id="{4A5DA074-0347-42CE-A3CC-05EDDB2F1B26}"/>
                </a:ext>
              </a:extLst>
            </p:cNvPr>
            <p:cNvSpPr>
              <a:spLocks/>
            </p:cNvSpPr>
            <p:nvPr/>
          </p:nvSpPr>
          <p:spPr bwMode="auto">
            <a:xfrm flipH="1">
              <a:off x="9907685"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8" name="Freeform 30">
              <a:extLst>
                <a:ext uri="{FF2B5EF4-FFF2-40B4-BE49-F238E27FC236}">
                  <a16:creationId xmlns:a16="http://schemas.microsoft.com/office/drawing/2014/main" id="{0832DEEF-DDC8-4E3B-9E70-AED27E53E560}"/>
                </a:ext>
              </a:extLst>
            </p:cNvPr>
            <p:cNvSpPr>
              <a:spLocks/>
            </p:cNvSpPr>
            <p:nvPr/>
          </p:nvSpPr>
          <p:spPr bwMode="auto">
            <a:xfrm flipH="1">
              <a:off x="9581544"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9" name="Freeform 31">
              <a:extLst>
                <a:ext uri="{FF2B5EF4-FFF2-40B4-BE49-F238E27FC236}">
                  <a16:creationId xmlns:a16="http://schemas.microsoft.com/office/drawing/2014/main" id="{B01C2F5E-6796-4EED-854B-917C31A51E71}"/>
                </a:ext>
              </a:extLst>
            </p:cNvPr>
            <p:cNvSpPr>
              <a:spLocks/>
            </p:cNvSpPr>
            <p:nvPr/>
          </p:nvSpPr>
          <p:spPr bwMode="auto">
            <a:xfrm flipH="1">
              <a:off x="10014780"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0" name="Freeform 32">
              <a:extLst>
                <a:ext uri="{FF2B5EF4-FFF2-40B4-BE49-F238E27FC236}">
                  <a16:creationId xmlns:a16="http://schemas.microsoft.com/office/drawing/2014/main" id="{B3E0B317-DD1F-4BEF-874B-EFA24AB15402}"/>
                </a:ext>
              </a:extLst>
            </p:cNvPr>
            <p:cNvSpPr>
              <a:spLocks/>
            </p:cNvSpPr>
            <p:nvPr/>
          </p:nvSpPr>
          <p:spPr bwMode="auto">
            <a:xfrm flipH="1">
              <a:off x="9688639"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1" name="Freeform 29">
              <a:extLst>
                <a:ext uri="{FF2B5EF4-FFF2-40B4-BE49-F238E27FC236}">
                  <a16:creationId xmlns:a16="http://schemas.microsoft.com/office/drawing/2014/main" id="{8384A136-FACA-4243-9386-CEE3B7FF2361}"/>
                </a:ext>
              </a:extLst>
            </p:cNvPr>
            <p:cNvSpPr>
              <a:spLocks/>
            </p:cNvSpPr>
            <p:nvPr/>
          </p:nvSpPr>
          <p:spPr bwMode="auto">
            <a:xfrm flipH="1">
              <a:off x="9252916"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2" name="Freeform 30">
              <a:extLst>
                <a:ext uri="{FF2B5EF4-FFF2-40B4-BE49-F238E27FC236}">
                  <a16:creationId xmlns:a16="http://schemas.microsoft.com/office/drawing/2014/main" id="{30C7A2AD-148E-4F74-82FE-A20AA30DF11E}"/>
                </a:ext>
              </a:extLst>
            </p:cNvPr>
            <p:cNvSpPr>
              <a:spLocks/>
            </p:cNvSpPr>
            <p:nvPr/>
          </p:nvSpPr>
          <p:spPr bwMode="auto">
            <a:xfrm flipH="1">
              <a:off x="8926775"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3" name="Freeform 31">
              <a:extLst>
                <a:ext uri="{FF2B5EF4-FFF2-40B4-BE49-F238E27FC236}">
                  <a16:creationId xmlns:a16="http://schemas.microsoft.com/office/drawing/2014/main" id="{867C3ECA-9BCB-41C1-81F3-13A7FBB3A620}"/>
                </a:ext>
              </a:extLst>
            </p:cNvPr>
            <p:cNvSpPr>
              <a:spLocks/>
            </p:cNvSpPr>
            <p:nvPr/>
          </p:nvSpPr>
          <p:spPr bwMode="auto">
            <a:xfrm flipH="1">
              <a:off x="9360011"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4" name="Freeform 32">
              <a:extLst>
                <a:ext uri="{FF2B5EF4-FFF2-40B4-BE49-F238E27FC236}">
                  <a16:creationId xmlns:a16="http://schemas.microsoft.com/office/drawing/2014/main" id="{71AF6C65-04D1-44BE-B8F8-455F881F5EB4}"/>
                </a:ext>
              </a:extLst>
            </p:cNvPr>
            <p:cNvSpPr>
              <a:spLocks/>
            </p:cNvSpPr>
            <p:nvPr/>
          </p:nvSpPr>
          <p:spPr bwMode="auto">
            <a:xfrm flipH="1">
              <a:off x="9033870"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5" name="Freeform 29">
              <a:extLst>
                <a:ext uri="{FF2B5EF4-FFF2-40B4-BE49-F238E27FC236}">
                  <a16:creationId xmlns:a16="http://schemas.microsoft.com/office/drawing/2014/main" id="{3F00F70B-8021-4B4F-A6CA-FB292957867B}"/>
                </a:ext>
              </a:extLst>
            </p:cNvPr>
            <p:cNvSpPr>
              <a:spLocks/>
            </p:cNvSpPr>
            <p:nvPr/>
          </p:nvSpPr>
          <p:spPr bwMode="auto">
            <a:xfrm flipH="1">
              <a:off x="8598148"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6" name="Freeform 30">
              <a:extLst>
                <a:ext uri="{FF2B5EF4-FFF2-40B4-BE49-F238E27FC236}">
                  <a16:creationId xmlns:a16="http://schemas.microsoft.com/office/drawing/2014/main" id="{B4EBCF14-7DA3-4676-91BD-09C9739D4906}"/>
                </a:ext>
              </a:extLst>
            </p:cNvPr>
            <p:cNvSpPr>
              <a:spLocks/>
            </p:cNvSpPr>
            <p:nvPr/>
          </p:nvSpPr>
          <p:spPr bwMode="auto">
            <a:xfrm flipH="1">
              <a:off x="8272007"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7" name="Freeform 31">
              <a:extLst>
                <a:ext uri="{FF2B5EF4-FFF2-40B4-BE49-F238E27FC236}">
                  <a16:creationId xmlns:a16="http://schemas.microsoft.com/office/drawing/2014/main" id="{3C8A097F-DD68-4725-A275-728839BB5548}"/>
                </a:ext>
              </a:extLst>
            </p:cNvPr>
            <p:cNvSpPr>
              <a:spLocks/>
            </p:cNvSpPr>
            <p:nvPr/>
          </p:nvSpPr>
          <p:spPr bwMode="auto">
            <a:xfrm flipH="1">
              <a:off x="8705242"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8" name="Freeform 32">
              <a:extLst>
                <a:ext uri="{FF2B5EF4-FFF2-40B4-BE49-F238E27FC236}">
                  <a16:creationId xmlns:a16="http://schemas.microsoft.com/office/drawing/2014/main" id="{4B6A36A2-898B-4FC6-9109-1231547373C0}"/>
                </a:ext>
              </a:extLst>
            </p:cNvPr>
            <p:cNvSpPr>
              <a:spLocks/>
            </p:cNvSpPr>
            <p:nvPr/>
          </p:nvSpPr>
          <p:spPr bwMode="auto">
            <a:xfrm flipH="1">
              <a:off x="8379101"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9" name="Freeform 425">
              <a:extLst>
                <a:ext uri="{FF2B5EF4-FFF2-40B4-BE49-F238E27FC236}">
                  <a16:creationId xmlns:a16="http://schemas.microsoft.com/office/drawing/2014/main" id="{021DA16D-21AD-463B-AB5E-98D37FC65AAC}"/>
                </a:ext>
              </a:extLst>
            </p:cNvPr>
            <p:cNvSpPr>
              <a:spLocks/>
            </p:cNvSpPr>
            <p:nvPr/>
          </p:nvSpPr>
          <p:spPr bwMode="auto">
            <a:xfrm flipH="1">
              <a:off x="7943379"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0" name="Freeform 426">
              <a:extLst>
                <a:ext uri="{FF2B5EF4-FFF2-40B4-BE49-F238E27FC236}">
                  <a16:creationId xmlns:a16="http://schemas.microsoft.com/office/drawing/2014/main" id="{977918E1-3770-416B-A895-14206573EBA2}"/>
                </a:ext>
              </a:extLst>
            </p:cNvPr>
            <p:cNvSpPr>
              <a:spLocks/>
            </p:cNvSpPr>
            <p:nvPr/>
          </p:nvSpPr>
          <p:spPr bwMode="auto">
            <a:xfrm flipH="1">
              <a:off x="7617237"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1" name="Freeform 427">
              <a:extLst>
                <a:ext uri="{FF2B5EF4-FFF2-40B4-BE49-F238E27FC236}">
                  <a16:creationId xmlns:a16="http://schemas.microsoft.com/office/drawing/2014/main" id="{7A3A3F32-DAF2-4810-A6F3-06D3D1FE82C9}"/>
                </a:ext>
              </a:extLst>
            </p:cNvPr>
            <p:cNvSpPr>
              <a:spLocks/>
            </p:cNvSpPr>
            <p:nvPr/>
          </p:nvSpPr>
          <p:spPr bwMode="auto">
            <a:xfrm flipH="1">
              <a:off x="8050472"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2" name="Freeform 428">
              <a:extLst>
                <a:ext uri="{FF2B5EF4-FFF2-40B4-BE49-F238E27FC236}">
                  <a16:creationId xmlns:a16="http://schemas.microsoft.com/office/drawing/2014/main" id="{E3E01BC9-279B-4F0E-A33E-59F0C08DA4A5}"/>
                </a:ext>
              </a:extLst>
            </p:cNvPr>
            <p:cNvSpPr>
              <a:spLocks/>
            </p:cNvSpPr>
            <p:nvPr/>
          </p:nvSpPr>
          <p:spPr bwMode="auto">
            <a:xfrm flipH="1">
              <a:off x="7724332"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3" name="Freeform 29">
              <a:extLst>
                <a:ext uri="{FF2B5EF4-FFF2-40B4-BE49-F238E27FC236}">
                  <a16:creationId xmlns:a16="http://schemas.microsoft.com/office/drawing/2014/main" id="{8D90933B-2F75-4EE8-871B-FD9DC0C82B58}"/>
                </a:ext>
              </a:extLst>
            </p:cNvPr>
            <p:cNvSpPr>
              <a:spLocks/>
            </p:cNvSpPr>
            <p:nvPr/>
          </p:nvSpPr>
          <p:spPr bwMode="auto">
            <a:xfrm flipH="1">
              <a:off x="7288609"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4" name="Freeform 31">
              <a:extLst>
                <a:ext uri="{FF2B5EF4-FFF2-40B4-BE49-F238E27FC236}">
                  <a16:creationId xmlns:a16="http://schemas.microsoft.com/office/drawing/2014/main" id="{DB39CD11-82D9-44CD-9F8B-0B5D50B97544}"/>
                </a:ext>
              </a:extLst>
            </p:cNvPr>
            <p:cNvSpPr>
              <a:spLocks/>
            </p:cNvSpPr>
            <p:nvPr/>
          </p:nvSpPr>
          <p:spPr bwMode="auto">
            <a:xfrm flipH="1">
              <a:off x="7395703"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grpSp>
      <p:grpSp>
        <p:nvGrpSpPr>
          <p:cNvPr id="1806" name="Group 1805">
            <a:extLst>
              <a:ext uri="{FF2B5EF4-FFF2-40B4-BE49-F238E27FC236}">
                <a16:creationId xmlns:a16="http://schemas.microsoft.com/office/drawing/2014/main" id="{BE72D951-75A4-4DA9-8903-264B4C8AD6CE}"/>
              </a:ext>
            </a:extLst>
          </p:cNvPr>
          <p:cNvGrpSpPr/>
          <p:nvPr userDrawn="1"/>
        </p:nvGrpSpPr>
        <p:grpSpPr>
          <a:xfrm>
            <a:off x="85341" y="3262900"/>
            <a:ext cx="12250686" cy="180153"/>
            <a:chOff x="83663" y="3120085"/>
            <a:chExt cx="12009863" cy="176637"/>
          </a:xfrm>
        </p:grpSpPr>
        <p:sp>
          <p:nvSpPr>
            <p:cNvPr id="183" name="Freeform 29">
              <a:extLst>
                <a:ext uri="{FF2B5EF4-FFF2-40B4-BE49-F238E27FC236}">
                  <a16:creationId xmlns:a16="http://schemas.microsoft.com/office/drawing/2014/main" id="{264AC6E7-01D5-40D8-8743-B48FAE547197}"/>
                </a:ext>
              </a:extLst>
            </p:cNvPr>
            <p:cNvSpPr>
              <a:spLocks/>
            </p:cNvSpPr>
            <p:nvPr/>
          </p:nvSpPr>
          <p:spPr bwMode="auto">
            <a:xfrm>
              <a:off x="305196"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84" name="Freeform 30">
              <a:extLst>
                <a:ext uri="{FF2B5EF4-FFF2-40B4-BE49-F238E27FC236}">
                  <a16:creationId xmlns:a16="http://schemas.microsoft.com/office/drawing/2014/main" id="{AF1A290E-9D5C-4D3E-B58F-B8A8F93E7AEE}"/>
                </a:ext>
              </a:extLst>
            </p:cNvPr>
            <p:cNvSpPr>
              <a:spLocks/>
            </p:cNvSpPr>
            <p:nvPr/>
          </p:nvSpPr>
          <p:spPr bwMode="auto">
            <a:xfrm>
              <a:off x="63133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85" name="Freeform 31">
              <a:extLst>
                <a:ext uri="{FF2B5EF4-FFF2-40B4-BE49-F238E27FC236}">
                  <a16:creationId xmlns:a16="http://schemas.microsoft.com/office/drawing/2014/main" id="{A66BF2C9-ABEB-49A8-9D26-1799DD2BABDD}"/>
                </a:ext>
              </a:extLst>
            </p:cNvPr>
            <p:cNvSpPr>
              <a:spLocks/>
            </p:cNvSpPr>
            <p:nvPr/>
          </p:nvSpPr>
          <p:spPr bwMode="auto">
            <a:xfrm>
              <a:off x="83663"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86" name="Freeform 32">
              <a:extLst>
                <a:ext uri="{FF2B5EF4-FFF2-40B4-BE49-F238E27FC236}">
                  <a16:creationId xmlns:a16="http://schemas.microsoft.com/office/drawing/2014/main" id="{EFED73C6-3651-46CB-8675-80B071CA7A17}"/>
                </a:ext>
              </a:extLst>
            </p:cNvPr>
            <p:cNvSpPr>
              <a:spLocks/>
            </p:cNvSpPr>
            <p:nvPr/>
          </p:nvSpPr>
          <p:spPr bwMode="auto">
            <a:xfrm>
              <a:off x="412290"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87" name="Freeform 29">
              <a:extLst>
                <a:ext uri="{FF2B5EF4-FFF2-40B4-BE49-F238E27FC236}">
                  <a16:creationId xmlns:a16="http://schemas.microsoft.com/office/drawing/2014/main" id="{42D6DE5F-4428-42A4-8443-3D7AEB80BF16}"/>
                </a:ext>
              </a:extLst>
            </p:cNvPr>
            <p:cNvSpPr>
              <a:spLocks/>
            </p:cNvSpPr>
            <p:nvPr/>
          </p:nvSpPr>
          <p:spPr bwMode="auto">
            <a:xfrm>
              <a:off x="959966"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88" name="Freeform 30">
              <a:extLst>
                <a:ext uri="{FF2B5EF4-FFF2-40B4-BE49-F238E27FC236}">
                  <a16:creationId xmlns:a16="http://schemas.microsoft.com/office/drawing/2014/main" id="{77EAB4FC-86D4-4318-80A7-44794FA6B27F}"/>
                </a:ext>
              </a:extLst>
            </p:cNvPr>
            <p:cNvSpPr>
              <a:spLocks/>
            </p:cNvSpPr>
            <p:nvPr/>
          </p:nvSpPr>
          <p:spPr bwMode="auto">
            <a:xfrm>
              <a:off x="1286106"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89" name="Freeform 31">
              <a:extLst>
                <a:ext uri="{FF2B5EF4-FFF2-40B4-BE49-F238E27FC236}">
                  <a16:creationId xmlns:a16="http://schemas.microsoft.com/office/drawing/2014/main" id="{DB3DD124-1B6A-4866-BBFD-7F9A76EB767B}"/>
                </a:ext>
              </a:extLst>
            </p:cNvPr>
            <p:cNvSpPr>
              <a:spLocks/>
            </p:cNvSpPr>
            <p:nvPr/>
          </p:nvSpPr>
          <p:spPr bwMode="auto">
            <a:xfrm>
              <a:off x="738432"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90" name="Freeform 32">
              <a:extLst>
                <a:ext uri="{FF2B5EF4-FFF2-40B4-BE49-F238E27FC236}">
                  <a16:creationId xmlns:a16="http://schemas.microsoft.com/office/drawing/2014/main" id="{3D7A3F88-AAA4-4E6D-8BB1-79ECBB63C7E2}"/>
                </a:ext>
              </a:extLst>
            </p:cNvPr>
            <p:cNvSpPr>
              <a:spLocks/>
            </p:cNvSpPr>
            <p:nvPr/>
          </p:nvSpPr>
          <p:spPr bwMode="auto">
            <a:xfrm>
              <a:off x="1067060"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91" name="Freeform 29">
              <a:extLst>
                <a:ext uri="{FF2B5EF4-FFF2-40B4-BE49-F238E27FC236}">
                  <a16:creationId xmlns:a16="http://schemas.microsoft.com/office/drawing/2014/main" id="{C7F4F5A3-B635-40FF-90A9-D0FD41B4EF4C}"/>
                </a:ext>
              </a:extLst>
            </p:cNvPr>
            <p:cNvSpPr>
              <a:spLocks/>
            </p:cNvSpPr>
            <p:nvPr/>
          </p:nvSpPr>
          <p:spPr bwMode="auto">
            <a:xfrm>
              <a:off x="1614734"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92" name="Freeform 30">
              <a:extLst>
                <a:ext uri="{FF2B5EF4-FFF2-40B4-BE49-F238E27FC236}">
                  <a16:creationId xmlns:a16="http://schemas.microsoft.com/office/drawing/2014/main" id="{83F4EA44-920C-4715-B68B-64BF293BDB53}"/>
                </a:ext>
              </a:extLst>
            </p:cNvPr>
            <p:cNvSpPr>
              <a:spLocks/>
            </p:cNvSpPr>
            <p:nvPr/>
          </p:nvSpPr>
          <p:spPr bwMode="auto">
            <a:xfrm>
              <a:off x="194087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93" name="Freeform 31">
              <a:extLst>
                <a:ext uri="{FF2B5EF4-FFF2-40B4-BE49-F238E27FC236}">
                  <a16:creationId xmlns:a16="http://schemas.microsoft.com/office/drawing/2014/main" id="{ACA41A8C-96F8-44FF-9C1A-50DD1B02B65C}"/>
                </a:ext>
              </a:extLst>
            </p:cNvPr>
            <p:cNvSpPr>
              <a:spLocks/>
            </p:cNvSpPr>
            <p:nvPr/>
          </p:nvSpPr>
          <p:spPr bwMode="auto">
            <a:xfrm>
              <a:off x="1393201"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94" name="Freeform 32">
              <a:extLst>
                <a:ext uri="{FF2B5EF4-FFF2-40B4-BE49-F238E27FC236}">
                  <a16:creationId xmlns:a16="http://schemas.microsoft.com/office/drawing/2014/main" id="{9274AA7E-AF9E-4B39-BA51-CA52B0A105AA}"/>
                </a:ext>
              </a:extLst>
            </p:cNvPr>
            <p:cNvSpPr>
              <a:spLocks/>
            </p:cNvSpPr>
            <p:nvPr/>
          </p:nvSpPr>
          <p:spPr bwMode="auto">
            <a:xfrm>
              <a:off x="1721829"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95" name="Freeform 29">
              <a:extLst>
                <a:ext uri="{FF2B5EF4-FFF2-40B4-BE49-F238E27FC236}">
                  <a16:creationId xmlns:a16="http://schemas.microsoft.com/office/drawing/2014/main" id="{1D2111FD-9B98-4E66-B477-66949920875E}"/>
                </a:ext>
              </a:extLst>
            </p:cNvPr>
            <p:cNvSpPr>
              <a:spLocks/>
            </p:cNvSpPr>
            <p:nvPr/>
          </p:nvSpPr>
          <p:spPr bwMode="auto">
            <a:xfrm>
              <a:off x="2269503"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96" name="Freeform 30">
              <a:extLst>
                <a:ext uri="{FF2B5EF4-FFF2-40B4-BE49-F238E27FC236}">
                  <a16:creationId xmlns:a16="http://schemas.microsoft.com/office/drawing/2014/main" id="{6AA312F4-25D1-4D24-B568-08ED8ACA4CBE}"/>
                </a:ext>
              </a:extLst>
            </p:cNvPr>
            <p:cNvSpPr>
              <a:spLocks/>
            </p:cNvSpPr>
            <p:nvPr/>
          </p:nvSpPr>
          <p:spPr bwMode="auto">
            <a:xfrm>
              <a:off x="2595644"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97" name="Freeform 31">
              <a:extLst>
                <a:ext uri="{FF2B5EF4-FFF2-40B4-BE49-F238E27FC236}">
                  <a16:creationId xmlns:a16="http://schemas.microsoft.com/office/drawing/2014/main" id="{E87D0181-2200-42D3-8970-991B9930F40D}"/>
                </a:ext>
              </a:extLst>
            </p:cNvPr>
            <p:cNvSpPr>
              <a:spLocks/>
            </p:cNvSpPr>
            <p:nvPr/>
          </p:nvSpPr>
          <p:spPr bwMode="auto">
            <a:xfrm>
              <a:off x="2047969"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98" name="Freeform 32">
              <a:extLst>
                <a:ext uri="{FF2B5EF4-FFF2-40B4-BE49-F238E27FC236}">
                  <a16:creationId xmlns:a16="http://schemas.microsoft.com/office/drawing/2014/main" id="{09443674-B67D-46F8-BCC5-5ED0CA5F6D08}"/>
                </a:ext>
              </a:extLst>
            </p:cNvPr>
            <p:cNvSpPr>
              <a:spLocks/>
            </p:cNvSpPr>
            <p:nvPr/>
          </p:nvSpPr>
          <p:spPr bwMode="auto">
            <a:xfrm>
              <a:off x="2376598"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99" name="Freeform 565">
              <a:extLst>
                <a:ext uri="{FF2B5EF4-FFF2-40B4-BE49-F238E27FC236}">
                  <a16:creationId xmlns:a16="http://schemas.microsoft.com/office/drawing/2014/main" id="{10810694-117B-4425-868B-0E45A3DFC500}"/>
                </a:ext>
              </a:extLst>
            </p:cNvPr>
            <p:cNvSpPr>
              <a:spLocks/>
            </p:cNvSpPr>
            <p:nvPr/>
          </p:nvSpPr>
          <p:spPr bwMode="auto">
            <a:xfrm>
              <a:off x="292427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00" name="Freeform 566">
              <a:extLst>
                <a:ext uri="{FF2B5EF4-FFF2-40B4-BE49-F238E27FC236}">
                  <a16:creationId xmlns:a16="http://schemas.microsoft.com/office/drawing/2014/main" id="{AC606DA5-EC36-49E7-9FD5-59A03F72C6FD}"/>
                </a:ext>
              </a:extLst>
            </p:cNvPr>
            <p:cNvSpPr>
              <a:spLocks/>
            </p:cNvSpPr>
            <p:nvPr/>
          </p:nvSpPr>
          <p:spPr bwMode="auto">
            <a:xfrm>
              <a:off x="3250413"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01" name="Freeform 567">
              <a:extLst>
                <a:ext uri="{FF2B5EF4-FFF2-40B4-BE49-F238E27FC236}">
                  <a16:creationId xmlns:a16="http://schemas.microsoft.com/office/drawing/2014/main" id="{5640AFA6-64C6-41DF-B7CE-4EAAA7A39248}"/>
                </a:ext>
              </a:extLst>
            </p:cNvPr>
            <p:cNvSpPr>
              <a:spLocks/>
            </p:cNvSpPr>
            <p:nvPr/>
          </p:nvSpPr>
          <p:spPr bwMode="auto">
            <a:xfrm>
              <a:off x="2702739"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02" name="Freeform 568">
              <a:extLst>
                <a:ext uri="{FF2B5EF4-FFF2-40B4-BE49-F238E27FC236}">
                  <a16:creationId xmlns:a16="http://schemas.microsoft.com/office/drawing/2014/main" id="{36AAF8C4-4FBE-4DDD-B437-FB23809EF672}"/>
                </a:ext>
              </a:extLst>
            </p:cNvPr>
            <p:cNvSpPr>
              <a:spLocks/>
            </p:cNvSpPr>
            <p:nvPr/>
          </p:nvSpPr>
          <p:spPr bwMode="auto">
            <a:xfrm>
              <a:off x="3031366"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03" name="Freeform 29">
              <a:extLst>
                <a:ext uri="{FF2B5EF4-FFF2-40B4-BE49-F238E27FC236}">
                  <a16:creationId xmlns:a16="http://schemas.microsoft.com/office/drawing/2014/main" id="{7107F083-C1CA-46E9-AECD-5B7DFF24F925}"/>
                </a:ext>
              </a:extLst>
            </p:cNvPr>
            <p:cNvSpPr>
              <a:spLocks/>
            </p:cNvSpPr>
            <p:nvPr/>
          </p:nvSpPr>
          <p:spPr bwMode="auto">
            <a:xfrm>
              <a:off x="357904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04" name="Freeform 31">
              <a:extLst>
                <a:ext uri="{FF2B5EF4-FFF2-40B4-BE49-F238E27FC236}">
                  <a16:creationId xmlns:a16="http://schemas.microsoft.com/office/drawing/2014/main" id="{662C187E-86A1-4E26-943E-5B32AC16744E}"/>
                </a:ext>
              </a:extLst>
            </p:cNvPr>
            <p:cNvSpPr>
              <a:spLocks/>
            </p:cNvSpPr>
            <p:nvPr/>
          </p:nvSpPr>
          <p:spPr bwMode="auto">
            <a:xfrm>
              <a:off x="3357508"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05" name="Freeform 29">
              <a:extLst>
                <a:ext uri="{FF2B5EF4-FFF2-40B4-BE49-F238E27FC236}">
                  <a16:creationId xmlns:a16="http://schemas.microsoft.com/office/drawing/2014/main" id="{1B5A5D4F-0025-4488-9054-087EAF766490}"/>
                </a:ext>
              </a:extLst>
            </p:cNvPr>
            <p:cNvSpPr>
              <a:spLocks/>
            </p:cNvSpPr>
            <p:nvPr/>
          </p:nvSpPr>
          <p:spPr bwMode="auto">
            <a:xfrm>
              <a:off x="390767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06" name="Freeform 30">
              <a:extLst>
                <a:ext uri="{FF2B5EF4-FFF2-40B4-BE49-F238E27FC236}">
                  <a16:creationId xmlns:a16="http://schemas.microsoft.com/office/drawing/2014/main" id="{30157D0E-8DD5-49D3-B70F-B3C56EEE4F63}"/>
                </a:ext>
              </a:extLst>
            </p:cNvPr>
            <p:cNvSpPr>
              <a:spLocks/>
            </p:cNvSpPr>
            <p:nvPr/>
          </p:nvSpPr>
          <p:spPr bwMode="auto">
            <a:xfrm>
              <a:off x="4233811"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07" name="Freeform 31">
              <a:extLst>
                <a:ext uri="{FF2B5EF4-FFF2-40B4-BE49-F238E27FC236}">
                  <a16:creationId xmlns:a16="http://schemas.microsoft.com/office/drawing/2014/main" id="{BCE73DE1-9D13-42B1-B5A4-EE5D3CC536C1}"/>
                </a:ext>
              </a:extLst>
            </p:cNvPr>
            <p:cNvSpPr>
              <a:spLocks/>
            </p:cNvSpPr>
            <p:nvPr/>
          </p:nvSpPr>
          <p:spPr bwMode="auto">
            <a:xfrm>
              <a:off x="3686136"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08" name="Freeform 32">
              <a:extLst>
                <a:ext uri="{FF2B5EF4-FFF2-40B4-BE49-F238E27FC236}">
                  <a16:creationId xmlns:a16="http://schemas.microsoft.com/office/drawing/2014/main" id="{060FBDA3-C2AE-4610-91C3-35224DD7C2B4}"/>
                </a:ext>
              </a:extLst>
            </p:cNvPr>
            <p:cNvSpPr>
              <a:spLocks/>
            </p:cNvSpPr>
            <p:nvPr/>
          </p:nvSpPr>
          <p:spPr bwMode="auto">
            <a:xfrm>
              <a:off x="4014764"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09" name="Freeform 29">
              <a:extLst>
                <a:ext uri="{FF2B5EF4-FFF2-40B4-BE49-F238E27FC236}">
                  <a16:creationId xmlns:a16="http://schemas.microsoft.com/office/drawing/2014/main" id="{6AE82579-1DC0-49FB-9D06-FD9A2B3B7C20}"/>
                </a:ext>
              </a:extLst>
            </p:cNvPr>
            <p:cNvSpPr>
              <a:spLocks/>
            </p:cNvSpPr>
            <p:nvPr/>
          </p:nvSpPr>
          <p:spPr bwMode="auto">
            <a:xfrm>
              <a:off x="4562439"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10" name="Freeform 30">
              <a:extLst>
                <a:ext uri="{FF2B5EF4-FFF2-40B4-BE49-F238E27FC236}">
                  <a16:creationId xmlns:a16="http://schemas.microsoft.com/office/drawing/2014/main" id="{420E8154-BE21-4CDB-A231-44ABDB3F8107}"/>
                </a:ext>
              </a:extLst>
            </p:cNvPr>
            <p:cNvSpPr>
              <a:spLocks/>
            </p:cNvSpPr>
            <p:nvPr/>
          </p:nvSpPr>
          <p:spPr bwMode="auto">
            <a:xfrm>
              <a:off x="488858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11" name="Freeform 31">
              <a:extLst>
                <a:ext uri="{FF2B5EF4-FFF2-40B4-BE49-F238E27FC236}">
                  <a16:creationId xmlns:a16="http://schemas.microsoft.com/office/drawing/2014/main" id="{D0FE40C5-7CA9-4F36-A9E9-DA9E0272D631}"/>
                </a:ext>
              </a:extLst>
            </p:cNvPr>
            <p:cNvSpPr>
              <a:spLocks/>
            </p:cNvSpPr>
            <p:nvPr/>
          </p:nvSpPr>
          <p:spPr bwMode="auto">
            <a:xfrm>
              <a:off x="4340905"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12" name="Freeform 32">
              <a:extLst>
                <a:ext uri="{FF2B5EF4-FFF2-40B4-BE49-F238E27FC236}">
                  <a16:creationId xmlns:a16="http://schemas.microsoft.com/office/drawing/2014/main" id="{958440EA-219C-4DC4-9A0F-F2CAE4033EDC}"/>
                </a:ext>
              </a:extLst>
            </p:cNvPr>
            <p:cNvSpPr>
              <a:spLocks/>
            </p:cNvSpPr>
            <p:nvPr/>
          </p:nvSpPr>
          <p:spPr bwMode="auto">
            <a:xfrm>
              <a:off x="4669534"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13" name="Freeform 29">
              <a:extLst>
                <a:ext uri="{FF2B5EF4-FFF2-40B4-BE49-F238E27FC236}">
                  <a16:creationId xmlns:a16="http://schemas.microsoft.com/office/drawing/2014/main" id="{912864C7-C94E-4178-B058-7D9C60129C10}"/>
                </a:ext>
              </a:extLst>
            </p:cNvPr>
            <p:cNvSpPr>
              <a:spLocks/>
            </p:cNvSpPr>
            <p:nvPr/>
          </p:nvSpPr>
          <p:spPr bwMode="auto">
            <a:xfrm>
              <a:off x="5217208"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14" name="Freeform 30">
              <a:extLst>
                <a:ext uri="{FF2B5EF4-FFF2-40B4-BE49-F238E27FC236}">
                  <a16:creationId xmlns:a16="http://schemas.microsoft.com/office/drawing/2014/main" id="{B1D54496-C029-4D78-B5F8-49FC57F187CE}"/>
                </a:ext>
              </a:extLst>
            </p:cNvPr>
            <p:cNvSpPr>
              <a:spLocks/>
            </p:cNvSpPr>
            <p:nvPr/>
          </p:nvSpPr>
          <p:spPr bwMode="auto">
            <a:xfrm>
              <a:off x="5543348"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15" name="Freeform 31">
              <a:extLst>
                <a:ext uri="{FF2B5EF4-FFF2-40B4-BE49-F238E27FC236}">
                  <a16:creationId xmlns:a16="http://schemas.microsoft.com/office/drawing/2014/main" id="{2C4A7F03-9D2D-4B9A-9AFF-1546D3CE7C29}"/>
                </a:ext>
              </a:extLst>
            </p:cNvPr>
            <p:cNvSpPr>
              <a:spLocks/>
            </p:cNvSpPr>
            <p:nvPr/>
          </p:nvSpPr>
          <p:spPr bwMode="auto">
            <a:xfrm>
              <a:off x="4995674"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16" name="Freeform 32">
              <a:extLst>
                <a:ext uri="{FF2B5EF4-FFF2-40B4-BE49-F238E27FC236}">
                  <a16:creationId xmlns:a16="http://schemas.microsoft.com/office/drawing/2014/main" id="{54AEAF42-949E-47BF-A756-FFADFF645812}"/>
                </a:ext>
              </a:extLst>
            </p:cNvPr>
            <p:cNvSpPr>
              <a:spLocks/>
            </p:cNvSpPr>
            <p:nvPr/>
          </p:nvSpPr>
          <p:spPr bwMode="auto">
            <a:xfrm>
              <a:off x="5324302"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17" name="Freeform 29">
              <a:extLst>
                <a:ext uri="{FF2B5EF4-FFF2-40B4-BE49-F238E27FC236}">
                  <a16:creationId xmlns:a16="http://schemas.microsoft.com/office/drawing/2014/main" id="{EE9716AB-1338-4D35-BA91-5FC7764BAFF2}"/>
                </a:ext>
              </a:extLst>
            </p:cNvPr>
            <p:cNvSpPr>
              <a:spLocks/>
            </p:cNvSpPr>
            <p:nvPr/>
          </p:nvSpPr>
          <p:spPr bwMode="auto">
            <a:xfrm>
              <a:off x="587197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18" name="Freeform 30">
              <a:extLst>
                <a:ext uri="{FF2B5EF4-FFF2-40B4-BE49-F238E27FC236}">
                  <a16:creationId xmlns:a16="http://schemas.microsoft.com/office/drawing/2014/main" id="{C1254EB0-1701-4987-A194-B15335DBAB44}"/>
                </a:ext>
              </a:extLst>
            </p:cNvPr>
            <p:cNvSpPr>
              <a:spLocks/>
            </p:cNvSpPr>
            <p:nvPr/>
          </p:nvSpPr>
          <p:spPr bwMode="auto">
            <a:xfrm>
              <a:off x="6198118"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19" name="Freeform 31">
              <a:extLst>
                <a:ext uri="{FF2B5EF4-FFF2-40B4-BE49-F238E27FC236}">
                  <a16:creationId xmlns:a16="http://schemas.microsoft.com/office/drawing/2014/main" id="{3219967A-953E-478C-B3A7-5AA1ABDB7D59}"/>
                </a:ext>
              </a:extLst>
            </p:cNvPr>
            <p:cNvSpPr>
              <a:spLocks/>
            </p:cNvSpPr>
            <p:nvPr/>
          </p:nvSpPr>
          <p:spPr bwMode="auto">
            <a:xfrm>
              <a:off x="5650443"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20" name="Freeform 32">
              <a:extLst>
                <a:ext uri="{FF2B5EF4-FFF2-40B4-BE49-F238E27FC236}">
                  <a16:creationId xmlns:a16="http://schemas.microsoft.com/office/drawing/2014/main" id="{06751FEE-A520-4794-AAA3-43FAFBDF0D2E}"/>
                </a:ext>
              </a:extLst>
            </p:cNvPr>
            <p:cNvSpPr>
              <a:spLocks/>
            </p:cNvSpPr>
            <p:nvPr/>
          </p:nvSpPr>
          <p:spPr bwMode="auto">
            <a:xfrm>
              <a:off x="5979071"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21" name="Freeform 587">
              <a:extLst>
                <a:ext uri="{FF2B5EF4-FFF2-40B4-BE49-F238E27FC236}">
                  <a16:creationId xmlns:a16="http://schemas.microsoft.com/office/drawing/2014/main" id="{B803B876-53D6-47EF-8EDB-C8BF4AC573D3}"/>
                </a:ext>
              </a:extLst>
            </p:cNvPr>
            <p:cNvSpPr>
              <a:spLocks/>
            </p:cNvSpPr>
            <p:nvPr/>
          </p:nvSpPr>
          <p:spPr bwMode="auto">
            <a:xfrm>
              <a:off x="652674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22" name="Freeform 588">
              <a:extLst>
                <a:ext uri="{FF2B5EF4-FFF2-40B4-BE49-F238E27FC236}">
                  <a16:creationId xmlns:a16="http://schemas.microsoft.com/office/drawing/2014/main" id="{3377FCAE-9DC2-4C31-8681-215EAEB2D668}"/>
                </a:ext>
              </a:extLst>
            </p:cNvPr>
            <p:cNvSpPr>
              <a:spLocks/>
            </p:cNvSpPr>
            <p:nvPr/>
          </p:nvSpPr>
          <p:spPr bwMode="auto">
            <a:xfrm>
              <a:off x="685288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23" name="Freeform 589">
              <a:extLst>
                <a:ext uri="{FF2B5EF4-FFF2-40B4-BE49-F238E27FC236}">
                  <a16:creationId xmlns:a16="http://schemas.microsoft.com/office/drawing/2014/main" id="{35FD5FA9-B190-4369-BAD8-37DE419FDEC9}"/>
                </a:ext>
              </a:extLst>
            </p:cNvPr>
            <p:cNvSpPr>
              <a:spLocks/>
            </p:cNvSpPr>
            <p:nvPr/>
          </p:nvSpPr>
          <p:spPr bwMode="auto">
            <a:xfrm>
              <a:off x="6305212"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24" name="Freeform 590">
              <a:extLst>
                <a:ext uri="{FF2B5EF4-FFF2-40B4-BE49-F238E27FC236}">
                  <a16:creationId xmlns:a16="http://schemas.microsoft.com/office/drawing/2014/main" id="{50659306-72E2-4BFC-AA1F-9BE293913135}"/>
                </a:ext>
              </a:extLst>
            </p:cNvPr>
            <p:cNvSpPr>
              <a:spLocks/>
            </p:cNvSpPr>
            <p:nvPr/>
          </p:nvSpPr>
          <p:spPr bwMode="auto">
            <a:xfrm>
              <a:off x="6633840"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25" name="Freeform 29">
              <a:extLst>
                <a:ext uri="{FF2B5EF4-FFF2-40B4-BE49-F238E27FC236}">
                  <a16:creationId xmlns:a16="http://schemas.microsoft.com/office/drawing/2014/main" id="{10FBB27E-3BF1-4B8D-A95A-27CDC99A96D4}"/>
                </a:ext>
              </a:extLst>
            </p:cNvPr>
            <p:cNvSpPr>
              <a:spLocks/>
            </p:cNvSpPr>
            <p:nvPr/>
          </p:nvSpPr>
          <p:spPr bwMode="auto">
            <a:xfrm>
              <a:off x="718151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26" name="Freeform 31">
              <a:extLst>
                <a:ext uri="{FF2B5EF4-FFF2-40B4-BE49-F238E27FC236}">
                  <a16:creationId xmlns:a16="http://schemas.microsoft.com/office/drawing/2014/main" id="{EAB0B7C8-1754-44D3-882E-BCE44C4EED4E}"/>
                </a:ext>
              </a:extLst>
            </p:cNvPr>
            <p:cNvSpPr>
              <a:spLocks/>
            </p:cNvSpPr>
            <p:nvPr/>
          </p:nvSpPr>
          <p:spPr bwMode="auto">
            <a:xfrm>
              <a:off x="6959981"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5" name="Freeform 29">
              <a:extLst>
                <a:ext uri="{FF2B5EF4-FFF2-40B4-BE49-F238E27FC236}">
                  <a16:creationId xmlns:a16="http://schemas.microsoft.com/office/drawing/2014/main" id="{0AD6B4A6-A022-4041-A253-C2627DDB983D}"/>
                </a:ext>
              </a:extLst>
            </p:cNvPr>
            <p:cNvSpPr>
              <a:spLocks/>
            </p:cNvSpPr>
            <p:nvPr/>
          </p:nvSpPr>
          <p:spPr bwMode="auto">
            <a:xfrm>
              <a:off x="751014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6" name="Freeform 30">
              <a:extLst>
                <a:ext uri="{FF2B5EF4-FFF2-40B4-BE49-F238E27FC236}">
                  <a16:creationId xmlns:a16="http://schemas.microsoft.com/office/drawing/2014/main" id="{E726031E-1FDB-4B06-9342-3DB20D51AF6F}"/>
                </a:ext>
              </a:extLst>
            </p:cNvPr>
            <p:cNvSpPr>
              <a:spLocks/>
            </p:cNvSpPr>
            <p:nvPr/>
          </p:nvSpPr>
          <p:spPr bwMode="auto">
            <a:xfrm>
              <a:off x="7836283"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7" name="Freeform 31">
              <a:extLst>
                <a:ext uri="{FF2B5EF4-FFF2-40B4-BE49-F238E27FC236}">
                  <a16:creationId xmlns:a16="http://schemas.microsoft.com/office/drawing/2014/main" id="{5DD153F4-03E1-4492-B4FF-B57D2A351FFA}"/>
                </a:ext>
              </a:extLst>
            </p:cNvPr>
            <p:cNvSpPr>
              <a:spLocks/>
            </p:cNvSpPr>
            <p:nvPr/>
          </p:nvSpPr>
          <p:spPr bwMode="auto">
            <a:xfrm>
              <a:off x="7288609"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8" name="Freeform 32">
              <a:extLst>
                <a:ext uri="{FF2B5EF4-FFF2-40B4-BE49-F238E27FC236}">
                  <a16:creationId xmlns:a16="http://schemas.microsoft.com/office/drawing/2014/main" id="{A97A57AF-D73C-4BAB-9043-D4B24F7CE532}"/>
                </a:ext>
              </a:extLst>
            </p:cNvPr>
            <p:cNvSpPr>
              <a:spLocks/>
            </p:cNvSpPr>
            <p:nvPr/>
          </p:nvSpPr>
          <p:spPr bwMode="auto">
            <a:xfrm>
              <a:off x="7617237"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9" name="Freeform 29">
              <a:extLst>
                <a:ext uri="{FF2B5EF4-FFF2-40B4-BE49-F238E27FC236}">
                  <a16:creationId xmlns:a16="http://schemas.microsoft.com/office/drawing/2014/main" id="{98C0FBE8-7B60-48B1-AEBB-00CADC8D85C1}"/>
                </a:ext>
              </a:extLst>
            </p:cNvPr>
            <p:cNvSpPr>
              <a:spLocks/>
            </p:cNvSpPr>
            <p:nvPr/>
          </p:nvSpPr>
          <p:spPr bwMode="auto">
            <a:xfrm>
              <a:off x="816491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0" name="Freeform 30">
              <a:extLst>
                <a:ext uri="{FF2B5EF4-FFF2-40B4-BE49-F238E27FC236}">
                  <a16:creationId xmlns:a16="http://schemas.microsoft.com/office/drawing/2014/main" id="{BAB26855-72E4-4045-A04B-89CE4592DC61}"/>
                </a:ext>
              </a:extLst>
            </p:cNvPr>
            <p:cNvSpPr>
              <a:spLocks/>
            </p:cNvSpPr>
            <p:nvPr/>
          </p:nvSpPr>
          <p:spPr bwMode="auto">
            <a:xfrm>
              <a:off x="849105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1" name="Freeform 31">
              <a:extLst>
                <a:ext uri="{FF2B5EF4-FFF2-40B4-BE49-F238E27FC236}">
                  <a16:creationId xmlns:a16="http://schemas.microsoft.com/office/drawing/2014/main" id="{37F28AE2-76CE-46D3-87C8-0A828CB84AED}"/>
                </a:ext>
              </a:extLst>
            </p:cNvPr>
            <p:cNvSpPr>
              <a:spLocks/>
            </p:cNvSpPr>
            <p:nvPr/>
          </p:nvSpPr>
          <p:spPr bwMode="auto">
            <a:xfrm>
              <a:off x="7943378"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2" name="Freeform 32">
              <a:extLst>
                <a:ext uri="{FF2B5EF4-FFF2-40B4-BE49-F238E27FC236}">
                  <a16:creationId xmlns:a16="http://schemas.microsoft.com/office/drawing/2014/main" id="{0032E565-2EAF-46C5-8D3A-FA351AD9423F}"/>
                </a:ext>
              </a:extLst>
            </p:cNvPr>
            <p:cNvSpPr>
              <a:spLocks/>
            </p:cNvSpPr>
            <p:nvPr/>
          </p:nvSpPr>
          <p:spPr bwMode="auto">
            <a:xfrm>
              <a:off x="8272007"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3" name="Freeform 29">
              <a:extLst>
                <a:ext uri="{FF2B5EF4-FFF2-40B4-BE49-F238E27FC236}">
                  <a16:creationId xmlns:a16="http://schemas.microsoft.com/office/drawing/2014/main" id="{ABF213DD-D002-4A5B-8BE9-33377A66A2C1}"/>
                </a:ext>
              </a:extLst>
            </p:cNvPr>
            <p:cNvSpPr>
              <a:spLocks/>
            </p:cNvSpPr>
            <p:nvPr/>
          </p:nvSpPr>
          <p:spPr bwMode="auto">
            <a:xfrm>
              <a:off x="881968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4" name="Freeform 30">
              <a:extLst>
                <a:ext uri="{FF2B5EF4-FFF2-40B4-BE49-F238E27FC236}">
                  <a16:creationId xmlns:a16="http://schemas.microsoft.com/office/drawing/2014/main" id="{FF34AD78-195F-4EE6-BCD6-E29D8075611B}"/>
                </a:ext>
              </a:extLst>
            </p:cNvPr>
            <p:cNvSpPr>
              <a:spLocks/>
            </p:cNvSpPr>
            <p:nvPr/>
          </p:nvSpPr>
          <p:spPr bwMode="auto">
            <a:xfrm>
              <a:off x="9145821"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5" name="Freeform 31">
              <a:extLst>
                <a:ext uri="{FF2B5EF4-FFF2-40B4-BE49-F238E27FC236}">
                  <a16:creationId xmlns:a16="http://schemas.microsoft.com/office/drawing/2014/main" id="{510FD556-9E82-43BD-98BF-6FD72578075E}"/>
                </a:ext>
              </a:extLst>
            </p:cNvPr>
            <p:cNvSpPr>
              <a:spLocks/>
            </p:cNvSpPr>
            <p:nvPr/>
          </p:nvSpPr>
          <p:spPr bwMode="auto">
            <a:xfrm>
              <a:off x="8598147"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6" name="Freeform 32">
              <a:extLst>
                <a:ext uri="{FF2B5EF4-FFF2-40B4-BE49-F238E27FC236}">
                  <a16:creationId xmlns:a16="http://schemas.microsoft.com/office/drawing/2014/main" id="{88FF55CB-8A40-4125-8509-3940A2CFED3D}"/>
                </a:ext>
              </a:extLst>
            </p:cNvPr>
            <p:cNvSpPr>
              <a:spLocks/>
            </p:cNvSpPr>
            <p:nvPr/>
          </p:nvSpPr>
          <p:spPr bwMode="auto">
            <a:xfrm>
              <a:off x="8926774"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7" name="Freeform 29">
              <a:extLst>
                <a:ext uri="{FF2B5EF4-FFF2-40B4-BE49-F238E27FC236}">
                  <a16:creationId xmlns:a16="http://schemas.microsoft.com/office/drawing/2014/main" id="{0B2EA9E0-6B38-4CCA-8FEC-DDB2DFC5BDAD}"/>
                </a:ext>
              </a:extLst>
            </p:cNvPr>
            <p:cNvSpPr>
              <a:spLocks/>
            </p:cNvSpPr>
            <p:nvPr/>
          </p:nvSpPr>
          <p:spPr bwMode="auto">
            <a:xfrm>
              <a:off x="947445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8" name="Freeform 30">
              <a:extLst>
                <a:ext uri="{FF2B5EF4-FFF2-40B4-BE49-F238E27FC236}">
                  <a16:creationId xmlns:a16="http://schemas.microsoft.com/office/drawing/2014/main" id="{6590C83B-81BE-4F45-9071-4B356A51D648}"/>
                </a:ext>
              </a:extLst>
            </p:cNvPr>
            <p:cNvSpPr>
              <a:spLocks/>
            </p:cNvSpPr>
            <p:nvPr/>
          </p:nvSpPr>
          <p:spPr bwMode="auto">
            <a:xfrm>
              <a:off x="9800591"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9" name="Freeform 31">
              <a:extLst>
                <a:ext uri="{FF2B5EF4-FFF2-40B4-BE49-F238E27FC236}">
                  <a16:creationId xmlns:a16="http://schemas.microsoft.com/office/drawing/2014/main" id="{7D25CFE3-F8F8-4324-B6D1-0D8A095566DE}"/>
                </a:ext>
              </a:extLst>
            </p:cNvPr>
            <p:cNvSpPr>
              <a:spLocks/>
            </p:cNvSpPr>
            <p:nvPr/>
          </p:nvSpPr>
          <p:spPr bwMode="auto">
            <a:xfrm>
              <a:off x="9252915"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0" name="Freeform 32">
              <a:extLst>
                <a:ext uri="{FF2B5EF4-FFF2-40B4-BE49-F238E27FC236}">
                  <a16:creationId xmlns:a16="http://schemas.microsoft.com/office/drawing/2014/main" id="{FDD53A37-0841-4263-9A35-8EAAE340D43B}"/>
                </a:ext>
              </a:extLst>
            </p:cNvPr>
            <p:cNvSpPr>
              <a:spLocks/>
            </p:cNvSpPr>
            <p:nvPr/>
          </p:nvSpPr>
          <p:spPr bwMode="auto">
            <a:xfrm>
              <a:off x="9581544"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1" name="Freeform 447">
              <a:extLst>
                <a:ext uri="{FF2B5EF4-FFF2-40B4-BE49-F238E27FC236}">
                  <a16:creationId xmlns:a16="http://schemas.microsoft.com/office/drawing/2014/main" id="{B7EED427-4F31-4F93-9A9C-BC12C2A6DDAD}"/>
                </a:ext>
              </a:extLst>
            </p:cNvPr>
            <p:cNvSpPr>
              <a:spLocks/>
            </p:cNvSpPr>
            <p:nvPr/>
          </p:nvSpPr>
          <p:spPr bwMode="auto">
            <a:xfrm>
              <a:off x="10129218"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2" name="Freeform 448">
              <a:extLst>
                <a:ext uri="{FF2B5EF4-FFF2-40B4-BE49-F238E27FC236}">
                  <a16:creationId xmlns:a16="http://schemas.microsoft.com/office/drawing/2014/main" id="{E4F8E918-F1EC-4F0E-9C84-89A22F563CCB}"/>
                </a:ext>
              </a:extLst>
            </p:cNvPr>
            <p:cNvSpPr>
              <a:spLocks/>
            </p:cNvSpPr>
            <p:nvPr/>
          </p:nvSpPr>
          <p:spPr bwMode="auto">
            <a:xfrm>
              <a:off x="1045536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3" name="Freeform 449">
              <a:extLst>
                <a:ext uri="{FF2B5EF4-FFF2-40B4-BE49-F238E27FC236}">
                  <a16:creationId xmlns:a16="http://schemas.microsoft.com/office/drawing/2014/main" id="{AB2BD2ED-0180-429D-BB39-EDB70D8EAE32}"/>
                </a:ext>
              </a:extLst>
            </p:cNvPr>
            <p:cNvSpPr>
              <a:spLocks/>
            </p:cNvSpPr>
            <p:nvPr/>
          </p:nvSpPr>
          <p:spPr bwMode="auto">
            <a:xfrm>
              <a:off x="9907685"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4" name="Freeform 450">
              <a:extLst>
                <a:ext uri="{FF2B5EF4-FFF2-40B4-BE49-F238E27FC236}">
                  <a16:creationId xmlns:a16="http://schemas.microsoft.com/office/drawing/2014/main" id="{53C041EC-3C93-4E73-97D5-E87F5F36554E}"/>
                </a:ext>
              </a:extLst>
            </p:cNvPr>
            <p:cNvSpPr>
              <a:spLocks/>
            </p:cNvSpPr>
            <p:nvPr/>
          </p:nvSpPr>
          <p:spPr bwMode="auto">
            <a:xfrm>
              <a:off x="10236312"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5" name="Freeform 29">
              <a:extLst>
                <a:ext uri="{FF2B5EF4-FFF2-40B4-BE49-F238E27FC236}">
                  <a16:creationId xmlns:a16="http://schemas.microsoft.com/office/drawing/2014/main" id="{9915E8AC-529E-40C2-A835-572C41FCC7A5}"/>
                </a:ext>
              </a:extLst>
            </p:cNvPr>
            <p:cNvSpPr>
              <a:spLocks/>
            </p:cNvSpPr>
            <p:nvPr/>
          </p:nvSpPr>
          <p:spPr bwMode="auto">
            <a:xfrm>
              <a:off x="1078398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6" name="Freeform 31">
              <a:extLst>
                <a:ext uri="{FF2B5EF4-FFF2-40B4-BE49-F238E27FC236}">
                  <a16:creationId xmlns:a16="http://schemas.microsoft.com/office/drawing/2014/main" id="{B6E49029-E29C-4351-A323-6ADA8C61F1C6}"/>
                </a:ext>
              </a:extLst>
            </p:cNvPr>
            <p:cNvSpPr>
              <a:spLocks/>
            </p:cNvSpPr>
            <p:nvPr/>
          </p:nvSpPr>
          <p:spPr bwMode="auto">
            <a:xfrm>
              <a:off x="10562454"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7" name="Freeform 29">
              <a:extLst>
                <a:ext uri="{FF2B5EF4-FFF2-40B4-BE49-F238E27FC236}">
                  <a16:creationId xmlns:a16="http://schemas.microsoft.com/office/drawing/2014/main" id="{78C37C65-A53C-4CFE-AE9A-670B395F015F}"/>
                </a:ext>
              </a:extLst>
            </p:cNvPr>
            <p:cNvSpPr>
              <a:spLocks/>
            </p:cNvSpPr>
            <p:nvPr/>
          </p:nvSpPr>
          <p:spPr bwMode="auto">
            <a:xfrm>
              <a:off x="1111261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8" name="Freeform 30">
              <a:extLst>
                <a:ext uri="{FF2B5EF4-FFF2-40B4-BE49-F238E27FC236}">
                  <a16:creationId xmlns:a16="http://schemas.microsoft.com/office/drawing/2014/main" id="{E81C5765-632E-4790-B5E3-B12F3C13A82C}"/>
                </a:ext>
              </a:extLst>
            </p:cNvPr>
            <p:cNvSpPr>
              <a:spLocks/>
            </p:cNvSpPr>
            <p:nvPr/>
          </p:nvSpPr>
          <p:spPr bwMode="auto">
            <a:xfrm>
              <a:off x="1143875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9" name="Freeform 31">
              <a:extLst>
                <a:ext uri="{FF2B5EF4-FFF2-40B4-BE49-F238E27FC236}">
                  <a16:creationId xmlns:a16="http://schemas.microsoft.com/office/drawing/2014/main" id="{33266C91-BE44-495A-B2DE-C01555E89666}"/>
                </a:ext>
              </a:extLst>
            </p:cNvPr>
            <p:cNvSpPr>
              <a:spLocks/>
            </p:cNvSpPr>
            <p:nvPr/>
          </p:nvSpPr>
          <p:spPr bwMode="auto">
            <a:xfrm>
              <a:off x="10891083"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0" name="Freeform 32">
              <a:extLst>
                <a:ext uri="{FF2B5EF4-FFF2-40B4-BE49-F238E27FC236}">
                  <a16:creationId xmlns:a16="http://schemas.microsoft.com/office/drawing/2014/main" id="{2EBFC1DA-E5F9-4849-856D-130B497368EF}"/>
                </a:ext>
              </a:extLst>
            </p:cNvPr>
            <p:cNvSpPr>
              <a:spLocks/>
            </p:cNvSpPr>
            <p:nvPr/>
          </p:nvSpPr>
          <p:spPr bwMode="auto">
            <a:xfrm>
              <a:off x="11219710"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1" name="Freeform 29">
              <a:extLst>
                <a:ext uri="{FF2B5EF4-FFF2-40B4-BE49-F238E27FC236}">
                  <a16:creationId xmlns:a16="http://schemas.microsoft.com/office/drawing/2014/main" id="{5DFE573A-8316-435B-AF08-76701ABB0C82}"/>
                </a:ext>
              </a:extLst>
            </p:cNvPr>
            <p:cNvSpPr>
              <a:spLocks/>
            </p:cNvSpPr>
            <p:nvPr/>
          </p:nvSpPr>
          <p:spPr bwMode="auto">
            <a:xfrm>
              <a:off x="1176738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2" name="Freeform 30">
              <a:extLst>
                <a:ext uri="{FF2B5EF4-FFF2-40B4-BE49-F238E27FC236}">
                  <a16:creationId xmlns:a16="http://schemas.microsoft.com/office/drawing/2014/main" id="{19E0B935-74E8-4408-9D05-D3E37D09301A}"/>
                </a:ext>
              </a:extLst>
            </p:cNvPr>
            <p:cNvSpPr>
              <a:spLocks/>
            </p:cNvSpPr>
            <p:nvPr/>
          </p:nvSpPr>
          <p:spPr bwMode="auto">
            <a:xfrm>
              <a:off x="12093526"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3" name="Freeform 31">
              <a:extLst>
                <a:ext uri="{FF2B5EF4-FFF2-40B4-BE49-F238E27FC236}">
                  <a16:creationId xmlns:a16="http://schemas.microsoft.com/office/drawing/2014/main" id="{9EFBB459-365A-4566-B129-395F6CCAEB9C}"/>
                </a:ext>
              </a:extLst>
            </p:cNvPr>
            <p:cNvSpPr>
              <a:spLocks/>
            </p:cNvSpPr>
            <p:nvPr/>
          </p:nvSpPr>
          <p:spPr bwMode="auto">
            <a:xfrm>
              <a:off x="11545852"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4" name="Freeform 32">
              <a:extLst>
                <a:ext uri="{FF2B5EF4-FFF2-40B4-BE49-F238E27FC236}">
                  <a16:creationId xmlns:a16="http://schemas.microsoft.com/office/drawing/2014/main" id="{80E07E11-BBDF-46B3-84A2-2F40AF03F12D}"/>
                </a:ext>
              </a:extLst>
            </p:cNvPr>
            <p:cNvSpPr>
              <a:spLocks/>
            </p:cNvSpPr>
            <p:nvPr/>
          </p:nvSpPr>
          <p:spPr bwMode="auto">
            <a:xfrm>
              <a:off x="11874480"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grpSp>
      <p:grpSp>
        <p:nvGrpSpPr>
          <p:cNvPr id="1804" name="Group 1803">
            <a:extLst>
              <a:ext uri="{FF2B5EF4-FFF2-40B4-BE49-F238E27FC236}">
                <a16:creationId xmlns:a16="http://schemas.microsoft.com/office/drawing/2014/main" id="{2FFD6C10-FC4C-4F41-B7FF-62886559664D}"/>
              </a:ext>
            </a:extLst>
          </p:cNvPr>
          <p:cNvGrpSpPr/>
          <p:nvPr userDrawn="1"/>
        </p:nvGrpSpPr>
        <p:grpSpPr>
          <a:xfrm>
            <a:off x="85342" y="1809358"/>
            <a:ext cx="12250686" cy="180153"/>
            <a:chOff x="83664" y="1663922"/>
            <a:chExt cx="12009863" cy="176637"/>
          </a:xfrm>
        </p:grpSpPr>
        <p:sp>
          <p:nvSpPr>
            <p:cNvPr id="319" name="Freeform 29">
              <a:extLst>
                <a:ext uri="{FF2B5EF4-FFF2-40B4-BE49-F238E27FC236}">
                  <a16:creationId xmlns:a16="http://schemas.microsoft.com/office/drawing/2014/main" id="{A1FF5F7A-8C3F-4A83-9768-8CB244306837}"/>
                </a:ext>
              </a:extLst>
            </p:cNvPr>
            <p:cNvSpPr>
              <a:spLocks/>
            </p:cNvSpPr>
            <p:nvPr/>
          </p:nvSpPr>
          <p:spPr bwMode="auto">
            <a:xfrm flipH="1">
              <a:off x="11871994"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20" name="Freeform 30">
              <a:extLst>
                <a:ext uri="{FF2B5EF4-FFF2-40B4-BE49-F238E27FC236}">
                  <a16:creationId xmlns:a16="http://schemas.microsoft.com/office/drawing/2014/main" id="{CDE63646-4BE1-445A-853E-1CCC62FDDD5E}"/>
                </a:ext>
              </a:extLst>
            </p:cNvPr>
            <p:cNvSpPr>
              <a:spLocks/>
            </p:cNvSpPr>
            <p:nvPr/>
          </p:nvSpPr>
          <p:spPr bwMode="auto">
            <a:xfrm flipH="1">
              <a:off x="1154585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21" name="Freeform 31">
              <a:extLst>
                <a:ext uri="{FF2B5EF4-FFF2-40B4-BE49-F238E27FC236}">
                  <a16:creationId xmlns:a16="http://schemas.microsoft.com/office/drawing/2014/main" id="{841BDC01-2683-4555-898B-32B6E2C82A4C}"/>
                </a:ext>
              </a:extLst>
            </p:cNvPr>
            <p:cNvSpPr>
              <a:spLocks/>
            </p:cNvSpPr>
            <p:nvPr/>
          </p:nvSpPr>
          <p:spPr bwMode="auto">
            <a:xfrm flipH="1">
              <a:off x="11979088"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22" name="Freeform 32">
              <a:extLst>
                <a:ext uri="{FF2B5EF4-FFF2-40B4-BE49-F238E27FC236}">
                  <a16:creationId xmlns:a16="http://schemas.microsoft.com/office/drawing/2014/main" id="{6FFE5B64-24C7-4D9A-BB64-4C41F7E4D061}"/>
                </a:ext>
              </a:extLst>
            </p:cNvPr>
            <p:cNvSpPr>
              <a:spLocks/>
            </p:cNvSpPr>
            <p:nvPr/>
          </p:nvSpPr>
          <p:spPr bwMode="auto">
            <a:xfrm flipH="1">
              <a:off x="11652948"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23" name="Freeform 29">
              <a:extLst>
                <a:ext uri="{FF2B5EF4-FFF2-40B4-BE49-F238E27FC236}">
                  <a16:creationId xmlns:a16="http://schemas.microsoft.com/office/drawing/2014/main" id="{AEAC90F6-0D91-4EF2-8AEF-C6D2F58C547E}"/>
                </a:ext>
              </a:extLst>
            </p:cNvPr>
            <p:cNvSpPr>
              <a:spLocks/>
            </p:cNvSpPr>
            <p:nvPr/>
          </p:nvSpPr>
          <p:spPr bwMode="auto">
            <a:xfrm flipH="1">
              <a:off x="11217224"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24" name="Freeform 30">
              <a:extLst>
                <a:ext uri="{FF2B5EF4-FFF2-40B4-BE49-F238E27FC236}">
                  <a16:creationId xmlns:a16="http://schemas.microsoft.com/office/drawing/2014/main" id="{FDB19BD2-BB72-4304-9ADA-D846D162AC90}"/>
                </a:ext>
              </a:extLst>
            </p:cNvPr>
            <p:cNvSpPr>
              <a:spLocks/>
            </p:cNvSpPr>
            <p:nvPr/>
          </p:nvSpPr>
          <p:spPr bwMode="auto">
            <a:xfrm flipH="1">
              <a:off x="10891084"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25" name="Freeform 31">
              <a:extLst>
                <a:ext uri="{FF2B5EF4-FFF2-40B4-BE49-F238E27FC236}">
                  <a16:creationId xmlns:a16="http://schemas.microsoft.com/office/drawing/2014/main" id="{2081742D-10AB-4F41-BB2C-E6ED079A8316}"/>
                </a:ext>
              </a:extLst>
            </p:cNvPr>
            <p:cNvSpPr>
              <a:spLocks/>
            </p:cNvSpPr>
            <p:nvPr/>
          </p:nvSpPr>
          <p:spPr bwMode="auto">
            <a:xfrm flipH="1">
              <a:off x="11324319"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26" name="Freeform 32">
              <a:extLst>
                <a:ext uri="{FF2B5EF4-FFF2-40B4-BE49-F238E27FC236}">
                  <a16:creationId xmlns:a16="http://schemas.microsoft.com/office/drawing/2014/main" id="{6F7424D8-E38A-44A6-92FB-1F915121F4DA}"/>
                </a:ext>
              </a:extLst>
            </p:cNvPr>
            <p:cNvSpPr>
              <a:spLocks/>
            </p:cNvSpPr>
            <p:nvPr/>
          </p:nvSpPr>
          <p:spPr bwMode="auto">
            <a:xfrm flipH="1">
              <a:off x="10998178"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27" name="Freeform 29">
              <a:extLst>
                <a:ext uri="{FF2B5EF4-FFF2-40B4-BE49-F238E27FC236}">
                  <a16:creationId xmlns:a16="http://schemas.microsoft.com/office/drawing/2014/main" id="{EC2B0569-BF87-4448-8F49-9B156BE05269}"/>
                </a:ext>
              </a:extLst>
            </p:cNvPr>
            <p:cNvSpPr>
              <a:spLocks/>
            </p:cNvSpPr>
            <p:nvPr/>
          </p:nvSpPr>
          <p:spPr bwMode="auto">
            <a:xfrm flipH="1">
              <a:off x="10562456"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28" name="Freeform 30">
              <a:extLst>
                <a:ext uri="{FF2B5EF4-FFF2-40B4-BE49-F238E27FC236}">
                  <a16:creationId xmlns:a16="http://schemas.microsoft.com/office/drawing/2014/main" id="{44766838-FC45-443E-B58B-B535CC20E6AE}"/>
                </a:ext>
              </a:extLst>
            </p:cNvPr>
            <p:cNvSpPr>
              <a:spLocks/>
            </p:cNvSpPr>
            <p:nvPr/>
          </p:nvSpPr>
          <p:spPr bwMode="auto">
            <a:xfrm flipH="1">
              <a:off x="1023631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29" name="Freeform 31">
              <a:extLst>
                <a:ext uri="{FF2B5EF4-FFF2-40B4-BE49-F238E27FC236}">
                  <a16:creationId xmlns:a16="http://schemas.microsoft.com/office/drawing/2014/main" id="{6DA4BF52-653C-41FB-BE9F-F96C7606CE61}"/>
                </a:ext>
              </a:extLst>
            </p:cNvPr>
            <p:cNvSpPr>
              <a:spLocks/>
            </p:cNvSpPr>
            <p:nvPr/>
          </p:nvSpPr>
          <p:spPr bwMode="auto">
            <a:xfrm flipH="1">
              <a:off x="10669550"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30" name="Freeform 32">
              <a:extLst>
                <a:ext uri="{FF2B5EF4-FFF2-40B4-BE49-F238E27FC236}">
                  <a16:creationId xmlns:a16="http://schemas.microsoft.com/office/drawing/2014/main" id="{0F036587-61CF-4602-B41D-A6AAB5938C1B}"/>
                </a:ext>
              </a:extLst>
            </p:cNvPr>
            <p:cNvSpPr>
              <a:spLocks/>
            </p:cNvSpPr>
            <p:nvPr/>
          </p:nvSpPr>
          <p:spPr bwMode="auto">
            <a:xfrm flipH="1">
              <a:off x="10343410"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31" name="Freeform 29">
              <a:extLst>
                <a:ext uri="{FF2B5EF4-FFF2-40B4-BE49-F238E27FC236}">
                  <a16:creationId xmlns:a16="http://schemas.microsoft.com/office/drawing/2014/main" id="{EA7C30F3-78F4-4BFE-8EAA-F3DA4B319BCA}"/>
                </a:ext>
              </a:extLst>
            </p:cNvPr>
            <p:cNvSpPr>
              <a:spLocks/>
            </p:cNvSpPr>
            <p:nvPr/>
          </p:nvSpPr>
          <p:spPr bwMode="auto">
            <a:xfrm flipH="1">
              <a:off x="9907687"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32" name="Freeform 30">
              <a:extLst>
                <a:ext uri="{FF2B5EF4-FFF2-40B4-BE49-F238E27FC236}">
                  <a16:creationId xmlns:a16="http://schemas.microsoft.com/office/drawing/2014/main" id="{342E3715-3D9A-4944-9423-0B03669A4CB9}"/>
                </a:ext>
              </a:extLst>
            </p:cNvPr>
            <p:cNvSpPr>
              <a:spLocks/>
            </p:cNvSpPr>
            <p:nvPr/>
          </p:nvSpPr>
          <p:spPr bwMode="auto">
            <a:xfrm flipH="1">
              <a:off x="9581546"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33" name="Freeform 31">
              <a:extLst>
                <a:ext uri="{FF2B5EF4-FFF2-40B4-BE49-F238E27FC236}">
                  <a16:creationId xmlns:a16="http://schemas.microsoft.com/office/drawing/2014/main" id="{45F6F329-3D55-4F1F-B4DF-31394C4C7684}"/>
                </a:ext>
              </a:extLst>
            </p:cNvPr>
            <p:cNvSpPr>
              <a:spLocks/>
            </p:cNvSpPr>
            <p:nvPr/>
          </p:nvSpPr>
          <p:spPr bwMode="auto">
            <a:xfrm flipH="1">
              <a:off x="10014782"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34" name="Freeform 32">
              <a:extLst>
                <a:ext uri="{FF2B5EF4-FFF2-40B4-BE49-F238E27FC236}">
                  <a16:creationId xmlns:a16="http://schemas.microsoft.com/office/drawing/2014/main" id="{1659BEF7-8541-41AE-AFCC-8944287FB89D}"/>
                </a:ext>
              </a:extLst>
            </p:cNvPr>
            <p:cNvSpPr>
              <a:spLocks/>
            </p:cNvSpPr>
            <p:nvPr/>
          </p:nvSpPr>
          <p:spPr bwMode="auto">
            <a:xfrm flipH="1">
              <a:off x="9688641"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35" name="Freeform 477">
              <a:extLst>
                <a:ext uri="{FF2B5EF4-FFF2-40B4-BE49-F238E27FC236}">
                  <a16:creationId xmlns:a16="http://schemas.microsoft.com/office/drawing/2014/main" id="{0DCFA3D4-9ED4-496F-A899-1B1F5375DC40}"/>
                </a:ext>
              </a:extLst>
            </p:cNvPr>
            <p:cNvSpPr>
              <a:spLocks/>
            </p:cNvSpPr>
            <p:nvPr/>
          </p:nvSpPr>
          <p:spPr bwMode="auto">
            <a:xfrm flipH="1">
              <a:off x="925291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36" name="Freeform 478">
              <a:extLst>
                <a:ext uri="{FF2B5EF4-FFF2-40B4-BE49-F238E27FC236}">
                  <a16:creationId xmlns:a16="http://schemas.microsoft.com/office/drawing/2014/main" id="{0905BE28-EC14-4542-9B0E-3AF5D62D2297}"/>
                </a:ext>
              </a:extLst>
            </p:cNvPr>
            <p:cNvSpPr>
              <a:spLocks/>
            </p:cNvSpPr>
            <p:nvPr/>
          </p:nvSpPr>
          <p:spPr bwMode="auto">
            <a:xfrm flipH="1">
              <a:off x="8926777"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37" name="Freeform 479">
              <a:extLst>
                <a:ext uri="{FF2B5EF4-FFF2-40B4-BE49-F238E27FC236}">
                  <a16:creationId xmlns:a16="http://schemas.microsoft.com/office/drawing/2014/main" id="{FD1307AA-13C2-4EC1-A12F-227BE61E503C}"/>
                </a:ext>
              </a:extLst>
            </p:cNvPr>
            <p:cNvSpPr>
              <a:spLocks/>
            </p:cNvSpPr>
            <p:nvPr/>
          </p:nvSpPr>
          <p:spPr bwMode="auto">
            <a:xfrm flipH="1">
              <a:off x="9360012"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38" name="Freeform 480">
              <a:extLst>
                <a:ext uri="{FF2B5EF4-FFF2-40B4-BE49-F238E27FC236}">
                  <a16:creationId xmlns:a16="http://schemas.microsoft.com/office/drawing/2014/main" id="{10F5362D-A5D0-4703-AA2A-204A04FF0D25}"/>
                </a:ext>
              </a:extLst>
            </p:cNvPr>
            <p:cNvSpPr>
              <a:spLocks/>
            </p:cNvSpPr>
            <p:nvPr/>
          </p:nvSpPr>
          <p:spPr bwMode="auto">
            <a:xfrm flipH="1">
              <a:off x="9033872"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39" name="Freeform 29">
              <a:extLst>
                <a:ext uri="{FF2B5EF4-FFF2-40B4-BE49-F238E27FC236}">
                  <a16:creationId xmlns:a16="http://schemas.microsoft.com/office/drawing/2014/main" id="{68334580-81FA-48C5-B0D2-8A78F79BB3B8}"/>
                </a:ext>
              </a:extLst>
            </p:cNvPr>
            <p:cNvSpPr>
              <a:spLocks/>
            </p:cNvSpPr>
            <p:nvPr/>
          </p:nvSpPr>
          <p:spPr bwMode="auto">
            <a:xfrm flipH="1">
              <a:off x="859814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40" name="Freeform 31">
              <a:extLst>
                <a:ext uri="{FF2B5EF4-FFF2-40B4-BE49-F238E27FC236}">
                  <a16:creationId xmlns:a16="http://schemas.microsoft.com/office/drawing/2014/main" id="{3549D2BD-CB3B-4332-B394-3118785ED299}"/>
                </a:ext>
              </a:extLst>
            </p:cNvPr>
            <p:cNvSpPr>
              <a:spLocks/>
            </p:cNvSpPr>
            <p:nvPr/>
          </p:nvSpPr>
          <p:spPr bwMode="auto">
            <a:xfrm flipH="1">
              <a:off x="8705243"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41" name="Freeform 29">
              <a:extLst>
                <a:ext uri="{FF2B5EF4-FFF2-40B4-BE49-F238E27FC236}">
                  <a16:creationId xmlns:a16="http://schemas.microsoft.com/office/drawing/2014/main" id="{502327BD-77CB-4FE5-9AF0-1119286362B6}"/>
                </a:ext>
              </a:extLst>
            </p:cNvPr>
            <p:cNvSpPr>
              <a:spLocks/>
            </p:cNvSpPr>
            <p:nvPr/>
          </p:nvSpPr>
          <p:spPr bwMode="auto">
            <a:xfrm flipH="1">
              <a:off x="826952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42" name="Freeform 30">
              <a:extLst>
                <a:ext uri="{FF2B5EF4-FFF2-40B4-BE49-F238E27FC236}">
                  <a16:creationId xmlns:a16="http://schemas.microsoft.com/office/drawing/2014/main" id="{C2476F8F-93FA-4A9B-953C-2E13A906A3CD}"/>
                </a:ext>
              </a:extLst>
            </p:cNvPr>
            <p:cNvSpPr>
              <a:spLocks/>
            </p:cNvSpPr>
            <p:nvPr/>
          </p:nvSpPr>
          <p:spPr bwMode="auto">
            <a:xfrm flipH="1">
              <a:off x="7943379"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43" name="Freeform 31">
              <a:extLst>
                <a:ext uri="{FF2B5EF4-FFF2-40B4-BE49-F238E27FC236}">
                  <a16:creationId xmlns:a16="http://schemas.microsoft.com/office/drawing/2014/main" id="{75A34BDE-D4E1-4BC0-956C-9C659829408F}"/>
                </a:ext>
              </a:extLst>
            </p:cNvPr>
            <p:cNvSpPr>
              <a:spLocks/>
            </p:cNvSpPr>
            <p:nvPr/>
          </p:nvSpPr>
          <p:spPr bwMode="auto">
            <a:xfrm flipH="1">
              <a:off x="8376614"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44" name="Freeform 32">
              <a:extLst>
                <a:ext uri="{FF2B5EF4-FFF2-40B4-BE49-F238E27FC236}">
                  <a16:creationId xmlns:a16="http://schemas.microsoft.com/office/drawing/2014/main" id="{43B05AED-2EA1-4CB7-9103-93FA99D69E75}"/>
                </a:ext>
              </a:extLst>
            </p:cNvPr>
            <p:cNvSpPr>
              <a:spLocks/>
            </p:cNvSpPr>
            <p:nvPr/>
          </p:nvSpPr>
          <p:spPr bwMode="auto">
            <a:xfrm flipH="1">
              <a:off x="8050474"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45" name="Freeform 29">
              <a:extLst>
                <a:ext uri="{FF2B5EF4-FFF2-40B4-BE49-F238E27FC236}">
                  <a16:creationId xmlns:a16="http://schemas.microsoft.com/office/drawing/2014/main" id="{09CC8A84-607A-4144-8398-2C5386C2F488}"/>
                </a:ext>
              </a:extLst>
            </p:cNvPr>
            <p:cNvSpPr>
              <a:spLocks/>
            </p:cNvSpPr>
            <p:nvPr/>
          </p:nvSpPr>
          <p:spPr bwMode="auto">
            <a:xfrm flipH="1">
              <a:off x="7614751"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46" name="Freeform 30">
              <a:extLst>
                <a:ext uri="{FF2B5EF4-FFF2-40B4-BE49-F238E27FC236}">
                  <a16:creationId xmlns:a16="http://schemas.microsoft.com/office/drawing/2014/main" id="{87155829-EDBE-4F63-8502-09657BD6236B}"/>
                </a:ext>
              </a:extLst>
            </p:cNvPr>
            <p:cNvSpPr>
              <a:spLocks/>
            </p:cNvSpPr>
            <p:nvPr/>
          </p:nvSpPr>
          <p:spPr bwMode="auto">
            <a:xfrm flipH="1">
              <a:off x="728861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47" name="Freeform 31">
              <a:extLst>
                <a:ext uri="{FF2B5EF4-FFF2-40B4-BE49-F238E27FC236}">
                  <a16:creationId xmlns:a16="http://schemas.microsoft.com/office/drawing/2014/main" id="{425EF920-E2AB-4F7C-8C6C-62AF4A250AE9}"/>
                </a:ext>
              </a:extLst>
            </p:cNvPr>
            <p:cNvSpPr>
              <a:spLocks/>
            </p:cNvSpPr>
            <p:nvPr/>
          </p:nvSpPr>
          <p:spPr bwMode="auto">
            <a:xfrm flipH="1">
              <a:off x="7721846"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48" name="Freeform 32">
              <a:extLst>
                <a:ext uri="{FF2B5EF4-FFF2-40B4-BE49-F238E27FC236}">
                  <a16:creationId xmlns:a16="http://schemas.microsoft.com/office/drawing/2014/main" id="{9571A7A8-F372-425F-BD0B-59A1E09D3DEC}"/>
                </a:ext>
              </a:extLst>
            </p:cNvPr>
            <p:cNvSpPr>
              <a:spLocks/>
            </p:cNvSpPr>
            <p:nvPr/>
          </p:nvSpPr>
          <p:spPr bwMode="auto">
            <a:xfrm flipH="1">
              <a:off x="7395705"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49" name="Freeform 29">
              <a:extLst>
                <a:ext uri="{FF2B5EF4-FFF2-40B4-BE49-F238E27FC236}">
                  <a16:creationId xmlns:a16="http://schemas.microsoft.com/office/drawing/2014/main" id="{1FCD8FCF-6471-4230-B7B8-4978EB62CEF2}"/>
                </a:ext>
              </a:extLst>
            </p:cNvPr>
            <p:cNvSpPr>
              <a:spLocks/>
            </p:cNvSpPr>
            <p:nvPr/>
          </p:nvSpPr>
          <p:spPr bwMode="auto">
            <a:xfrm flipH="1">
              <a:off x="6959982"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50" name="Freeform 30">
              <a:extLst>
                <a:ext uri="{FF2B5EF4-FFF2-40B4-BE49-F238E27FC236}">
                  <a16:creationId xmlns:a16="http://schemas.microsoft.com/office/drawing/2014/main" id="{45362D78-19AB-48B7-A84D-16D6CD4CDA86}"/>
                </a:ext>
              </a:extLst>
            </p:cNvPr>
            <p:cNvSpPr>
              <a:spLocks/>
            </p:cNvSpPr>
            <p:nvPr/>
          </p:nvSpPr>
          <p:spPr bwMode="auto">
            <a:xfrm flipH="1">
              <a:off x="6633842"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51" name="Freeform 31">
              <a:extLst>
                <a:ext uri="{FF2B5EF4-FFF2-40B4-BE49-F238E27FC236}">
                  <a16:creationId xmlns:a16="http://schemas.microsoft.com/office/drawing/2014/main" id="{272E49C9-4DDD-4D81-9CA4-0EE03FB0F642}"/>
                </a:ext>
              </a:extLst>
            </p:cNvPr>
            <p:cNvSpPr>
              <a:spLocks/>
            </p:cNvSpPr>
            <p:nvPr/>
          </p:nvSpPr>
          <p:spPr bwMode="auto">
            <a:xfrm flipH="1">
              <a:off x="7067077"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52" name="Freeform 32">
              <a:extLst>
                <a:ext uri="{FF2B5EF4-FFF2-40B4-BE49-F238E27FC236}">
                  <a16:creationId xmlns:a16="http://schemas.microsoft.com/office/drawing/2014/main" id="{F22645B0-6477-4DB6-950C-A4B4F93E13AB}"/>
                </a:ext>
              </a:extLst>
            </p:cNvPr>
            <p:cNvSpPr>
              <a:spLocks/>
            </p:cNvSpPr>
            <p:nvPr/>
          </p:nvSpPr>
          <p:spPr bwMode="auto">
            <a:xfrm flipH="1">
              <a:off x="6740936"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53" name="Freeform 29">
              <a:extLst>
                <a:ext uri="{FF2B5EF4-FFF2-40B4-BE49-F238E27FC236}">
                  <a16:creationId xmlns:a16="http://schemas.microsoft.com/office/drawing/2014/main" id="{09B994B1-7A8B-46BB-9C64-B3AD463971FF}"/>
                </a:ext>
              </a:extLst>
            </p:cNvPr>
            <p:cNvSpPr>
              <a:spLocks/>
            </p:cNvSpPr>
            <p:nvPr/>
          </p:nvSpPr>
          <p:spPr bwMode="auto">
            <a:xfrm flipH="1">
              <a:off x="630521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54" name="Freeform 30">
              <a:extLst>
                <a:ext uri="{FF2B5EF4-FFF2-40B4-BE49-F238E27FC236}">
                  <a16:creationId xmlns:a16="http://schemas.microsoft.com/office/drawing/2014/main" id="{7972DAD1-31C4-48BA-A462-D1FD8DA3C3AE}"/>
                </a:ext>
              </a:extLst>
            </p:cNvPr>
            <p:cNvSpPr>
              <a:spLocks/>
            </p:cNvSpPr>
            <p:nvPr/>
          </p:nvSpPr>
          <p:spPr bwMode="auto">
            <a:xfrm flipH="1">
              <a:off x="5979072"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55" name="Freeform 31">
              <a:extLst>
                <a:ext uri="{FF2B5EF4-FFF2-40B4-BE49-F238E27FC236}">
                  <a16:creationId xmlns:a16="http://schemas.microsoft.com/office/drawing/2014/main" id="{64CC8350-60C8-49B3-9488-67DAF380545E}"/>
                </a:ext>
              </a:extLst>
            </p:cNvPr>
            <p:cNvSpPr>
              <a:spLocks/>
            </p:cNvSpPr>
            <p:nvPr/>
          </p:nvSpPr>
          <p:spPr bwMode="auto">
            <a:xfrm flipH="1">
              <a:off x="6412308"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56" name="Freeform 32">
              <a:extLst>
                <a:ext uri="{FF2B5EF4-FFF2-40B4-BE49-F238E27FC236}">
                  <a16:creationId xmlns:a16="http://schemas.microsoft.com/office/drawing/2014/main" id="{725F749E-C060-4467-AFCB-F01D8E6B3FE8}"/>
                </a:ext>
              </a:extLst>
            </p:cNvPr>
            <p:cNvSpPr>
              <a:spLocks/>
            </p:cNvSpPr>
            <p:nvPr/>
          </p:nvSpPr>
          <p:spPr bwMode="auto">
            <a:xfrm flipH="1">
              <a:off x="6086167"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57" name="Freeform 499">
              <a:extLst>
                <a:ext uri="{FF2B5EF4-FFF2-40B4-BE49-F238E27FC236}">
                  <a16:creationId xmlns:a16="http://schemas.microsoft.com/office/drawing/2014/main" id="{A5929FEF-2958-4E24-A181-9366FF366991}"/>
                </a:ext>
              </a:extLst>
            </p:cNvPr>
            <p:cNvSpPr>
              <a:spLocks/>
            </p:cNvSpPr>
            <p:nvPr/>
          </p:nvSpPr>
          <p:spPr bwMode="auto">
            <a:xfrm flipH="1">
              <a:off x="565044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58" name="Freeform 500">
              <a:extLst>
                <a:ext uri="{FF2B5EF4-FFF2-40B4-BE49-F238E27FC236}">
                  <a16:creationId xmlns:a16="http://schemas.microsoft.com/office/drawing/2014/main" id="{94A8D840-28B0-49AA-A1EF-55A8030AD878}"/>
                </a:ext>
              </a:extLst>
            </p:cNvPr>
            <p:cNvSpPr>
              <a:spLocks/>
            </p:cNvSpPr>
            <p:nvPr/>
          </p:nvSpPr>
          <p:spPr bwMode="auto">
            <a:xfrm flipH="1">
              <a:off x="532430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59" name="Freeform 501">
              <a:extLst>
                <a:ext uri="{FF2B5EF4-FFF2-40B4-BE49-F238E27FC236}">
                  <a16:creationId xmlns:a16="http://schemas.microsoft.com/office/drawing/2014/main" id="{410F1B08-1AE0-42A2-9C2B-A2542A82EE77}"/>
                </a:ext>
              </a:extLst>
            </p:cNvPr>
            <p:cNvSpPr>
              <a:spLocks/>
            </p:cNvSpPr>
            <p:nvPr/>
          </p:nvSpPr>
          <p:spPr bwMode="auto">
            <a:xfrm flipH="1">
              <a:off x="5757539"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60" name="Freeform 502">
              <a:extLst>
                <a:ext uri="{FF2B5EF4-FFF2-40B4-BE49-F238E27FC236}">
                  <a16:creationId xmlns:a16="http://schemas.microsoft.com/office/drawing/2014/main" id="{20E66824-37C1-43D0-AA34-FDE99F19BE66}"/>
                </a:ext>
              </a:extLst>
            </p:cNvPr>
            <p:cNvSpPr>
              <a:spLocks/>
            </p:cNvSpPr>
            <p:nvPr/>
          </p:nvSpPr>
          <p:spPr bwMode="auto">
            <a:xfrm flipH="1">
              <a:off x="5431399"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61" name="Freeform 29">
              <a:extLst>
                <a:ext uri="{FF2B5EF4-FFF2-40B4-BE49-F238E27FC236}">
                  <a16:creationId xmlns:a16="http://schemas.microsoft.com/office/drawing/2014/main" id="{189EC206-8EFB-4C2B-807C-BBDE78828ABC}"/>
                </a:ext>
              </a:extLst>
            </p:cNvPr>
            <p:cNvSpPr>
              <a:spLocks/>
            </p:cNvSpPr>
            <p:nvPr/>
          </p:nvSpPr>
          <p:spPr bwMode="auto">
            <a:xfrm flipH="1">
              <a:off x="499567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62" name="Freeform 31">
              <a:extLst>
                <a:ext uri="{FF2B5EF4-FFF2-40B4-BE49-F238E27FC236}">
                  <a16:creationId xmlns:a16="http://schemas.microsoft.com/office/drawing/2014/main" id="{551BEA87-303C-4C90-9B82-763E98AF250E}"/>
                </a:ext>
              </a:extLst>
            </p:cNvPr>
            <p:cNvSpPr>
              <a:spLocks/>
            </p:cNvSpPr>
            <p:nvPr/>
          </p:nvSpPr>
          <p:spPr bwMode="auto">
            <a:xfrm flipH="1">
              <a:off x="5102769"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29" name="Freeform 29">
              <a:extLst>
                <a:ext uri="{FF2B5EF4-FFF2-40B4-BE49-F238E27FC236}">
                  <a16:creationId xmlns:a16="http://schemas.microsoft.com/office/drawing/2014/main" id="{6333BBC6-F1E1-497C-AB64-9D4DB667CF5A}"/>
                </a:ext>
              </a:extLst>
            </p:cNvPr>
            <p:cNvSpPr>
              <a:spLocks/>
            </p:cNvSpPr>
            <p:nvPr/>
          </p:nvSpPr>
          <p:spPr bwMode="auto">
            <a:xfrm flipH="1">
              <a:off x="466704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30" name="Freeform 30">
              <a:extLst>
                <a:ext uri="{FF2B5EF4-FFF2-40B4-BE49-F238E27FC236}">
                  <a16:creationId xmlns:a16="http://schemas.microsoft.com/office/drawing/2014/main" id="{6C4018FE-3A89-4961-90B2-649DD278FAC9}"/>
                </a:ext>
              </a:extLst>
            </p:cNvPr>
            <p:cNvSpPr>
              <a:spLocks/>
            </p:cNvSpPr>
            <p:nvPr/>
          </p:nvSpPr>
          <p:spPr bwMode="auto">
            <a:xfrm flipH="1">
              <a:off x="4340907"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31" name="Freeform 31">
              <a:extLst>
                <a:ext uri="{FF2B5EF4-FFF2-40B4-BE49-F238E27FC236}">
                  <a16:creationId xmlns:a16="http://schemas.microsoft.com/office/drawing/2014/main" id="{C9CFAEF6-A908-4704-886C-4A068C982C1B}"/>
                </a:ext>
              </a:extLst>
            </p:cNvPr>
            <p:cNvSpPr>
              <a:spLocks/>
            </p:cNvSpPr>
            <p:nvPr/>
          </p:nvSpPr>
          <p:spPr bwMode="auto">
            <a:xfrm flipH="1">
              <a:off x="4774142"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32" name="Freeform 32">
              <a:extLst>
                <a:ext uri="{FF2B5EF4-FFF2-40B4-BE49-F238E27FC236}">
                  <a16:creationId xmlns:a16="http://schemas.microsoft.com/office/drawing/2014/main" id="{73B083C5-25A1-43B2-B0A7-3CD495E2E88F}"/>
                </a:ext>
              </a:extLst>
            </p:cNvPr>
            <p:cNvSpPr>
              <a:spLocks/>
            </p:cNvSpPr>
            <p:nvPr/>
          </p:nvSpPr>
          <p:spPr bwMode="auto">
            <a:xfrm flipH="1">
              <a:off x="4448001"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33" name="Freeform 29">
              <a:extLst>
                <a:ext uri="{FF2B5EF4-FFF2-40B4-BE49-F238E27FC236}">
                  <a16:creationId xmlns:a16="http://schemas.microsoft.com/office/drawing/2014/main" id="{DAB884E2-CE71-4DDE-A735-E37DCC5A53EE}"/>
                </a:ext>
              </a:extLst>
            </p:cNvPr>
            <p:cNvSpPr>
              <a:spLocks/>
            </p:cNvSpPr>
            <p:nvPr/>
          </p:nvSpPr>
          <p:spPr bwMode="auto">
            <a:xfrm flipH="1">
              <a:off x="401227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34" name="Freeform 30">
              <a:extLst>
                <a:ext uri="{FF2B5EF4-FFF2-40B4-BE49-F238E27FC236}">
                  <a16:creationId xmlns:a16="http://schemas.microsoft.com/office/drawing/2014/main" id="{EF568FE2-3565-47CD-ADC4-B04DAA7488B1}"/>
                </a:ext>
              </a:extLst>
            </p:cNvPr>
            <p:cNvSpPr>
              <a:spLocks/>
            </p:cNvSpPr>
            <p:nvPr/>
          </p:nvSpPr>
          <p:spPr bwMode="auto">
            <a:xfrm flipH="1">
              <a:off x="368613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35" name="Freeform 31">
              <a:extLst>
                <a:ext uri="{FF2B5EF4-FFF2-40B4-BE49-F238E27FC236}">
                  <a16:creationId xmlns:a16="http://schemas.microsoft.com/office/drawing/2014/main" id="{3F475107-6FC4-4179-B06A-8BF6B5F902F1}"/>
                </a:ext>
              </a:extLst>
            </p:cNvPr>
            <p:cNvSpPr>
              <a:spLocks/>
            </p:cNvSpPr>
            <p:nvPr/>
          </p:nvSpPr>
          <p:spPr bwMode="auto">
            <a:xfrm flipH="1">
              <a:off x="4119373"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36" name="Freeform 32">
              <a:extLst>
                <a:ext uri="{FF2B5EF4-FFF2-40B4-BE49-F238E27FC236}">
                  <a16:creationId xmlns:a16="http://schemas.microsoft.com/office/drawing/2014/main" id="{3C96DC24-7E5F-4906-830F-6227C033421C}"/>
                </a:ext>
              </a:extLst>
            </p:cNvPr>
            <p:cNvSpPr>
              <a:spLocks/>
            </p:cNvSpPr>
            <p:nvPr/>
          </p:nvSpPr>
          <p:spPr bwMode="auto">
            <a:xfrm flipH="1">
              <a:off x="3793231"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37" name="Freeform 29">
              <a:extLst>
                <a:ext uri="{FF2B5EF4-FFF2-40B4-BE49-F238E27FC236}">
                  <a16:creationId xmlns:a16="http://schemas.microsoft.com/office/drawing/2014/main" id="{2DB41DF8-8259-4627-838C-DEAF6FCA5285}"/>
                </a:ext>
              </a:extLst>
            </p:cNvPr>
            <p:cNvSpPr>
              <a:spLocks/>
            </p:cNvSpPr>
            <p:nvPr/>
          </p:nvSpPr>
          <p:spPr bwMode="auto">
            <a:xfrm flipH="1">
              <a:off x="335751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38" name="Freeform 30">
              <a:extLst>
                <a:ext uri="{FF2B5EF4-FFF2-40B4-BE49-F238E27FC236}">
                  <a16:creationId xmlns:a16="http://schemas.microsoft.com/office/drawing/2014/main" id="{3098C31F-8477-481C-B1B1-A82DACCA32C6}"/>
                </a:ext>
              </a:extLst>
            </p:cNvPr>
            <p:cNvSpPr>
              <a:spLocks/>
            </p:cNvSpPr>
            <p:nvPr/>
          </p:nvSpPr>
          <p:spPr bwMode="auto">
            <a:xfrm flipH="1">
              <a:off x="3031369"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39" name="Freeform 31">
              <a:extLst>
                <a:ext uri="{FF2B5EF4-FFF2-40B4-BE49-F238E27FC236}">
                  <a16:creationId xmlns:a16="http://schemas.microsoft.com/office/drawing/2014/main" id="{D983920F-5530-4960-BADE-CAF034760A52}"/>
                </a:ext>
              </a:extLst>
            </p:cNvPr>
            <p:cNvSpPr>
              <a:spLocks/>
            </p:cNvSpPr>
            <p:nvPr/>
          </p:nvSpPr>
          <p:spPr bwMode="auto">
            <a:xfrm flipH="1">
              <a:off x="3464604"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40" name="Freeform 32">
              <a:extLst>
                <a:ext uri="{FF2B5EF4-FFF2-40B4-BE49-F238E27FC236}">
                  <a16:creationId xmlns:a16="http://schemas.microsoft.com/office/drawing/2014/main" id="{D9F4251F-E860-4F45-9E51-D20B1B8D50F9}"/>
                </a:ext>
              </a:extLst>
            </p:cNvPr>
            <p:cNvSpPr>
              <a:spLocks/>
            </p:cNvSpPr>
            <p:nvPr/>
          </p:nvSpPr>
          <p:spPr bwMode="auto">
            <a:xfrm flipH="1">
              <a:off x="3138464"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41" name="Freeform 29">
              <a:extLst>
                <a:ext uri="{FF2B5EF4-FFF2-40B4-BE49-F238E27FC236}">
                  <a16:creationId xmlns:a16="http://schemas.microsoft.com/office/drawing/2014/main" id="{37FC472F-3180-4603-8DAD-6764456D2BC0}"/>
                </a:ext>
              </a:extLst>
            </p:cNvPr>
            <p:cNvSpPr>
              <a:spLocks/>
            </p:cNvSpPr>
            <p:nvPr/>
          </p:nvSpPr>
          <p:spPr bwMode="auto">
            <a:xfrm flipH="1">
              <a:off x="270274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42" name="Freeform 30">
              <a:extLst>
                <a:ext uri="{FF2B5EF4-FFF2-40B4-BE49-F238E27FC236}">
                  <a16:creationId xmlns:a16="http://schemas.microsoft.com/office/drawing/2014/main" id="{C531C4E4-297D-4124-84BC-25B9E439FAB6}"/>
                </a:ext>
              </a:extLst>
            </p:cNvPr>
            <p:cNvSpPr>
              <a:spLocks/>
            </p:cNvSpPr>
            <p:nvPr/>
          </p:nvSpPr>
          <p:spPr bwMode="auto">
            <a:xfrm flipH="1">
              <a:off x="2376599"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43" name="Freeform 31">
              <a:extLst>
                <a:ext uri="{FF2B5EF4-FFF2-40B4-BE49-F238E27FC236}">
                  <a16:creationId xmlns:a16="http://schemas.microsoft.com/office/drawing/2014/main" id="{02DAF02D-D608-4F3F-A2B1-381E5462E606}"/>
                </a:ext>
              </a:extLst>
            </p:cNvPr>
            <p:cNvSpPr>
              <a:spLocks/>
            </p:cNvSpPr>
            <p:nvPr/>
          </p:nvSpPr>
          <p:spPr bwMode="auto">
            <a:xfrm flipH="1">
              <a:off x="2809836"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44" name="Freeform 32">
              <a:extLst>
                <a:ext uri="{FF2B5EF4-FFF2-40B4-BE49-F238E27FC236}">
                  <a16:creationId xmlns:a16="http://schemas.microsoft.com/office/drawing/2014/main" id="{8C7D28A3-C382-45FC-B132-AC3CB6D5D1A4}"/>
                </a:ext>
              </a:extLst>
            </p:cNvPr>
            <p:cNvSpPr>
              <a:spLocks/>
            </p:cNvSpPr>
            <p:nvPr/>
          </p:nvSpPr>
          <p:spPr bwMode="auto">
            <a:xfrm flipH="1">
              <a:off x="2483694"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45" name="Freeform 387">
              <a:extLst>
                <a:ext uri="{FF2B5EF4-FFF2-40B4-BE49-F238E27FC236}">
                  <a16:creationId xmlns:a16="http://schemas.microsoft.com/office/drawing/2014/main" id="{C16632E5-2CA3-4E7D-A11E-9A529C40A4EC}"/>
                </a:ext>
              </a:extLst>
            </p:cNvPr>
            <p:cNvSpPr>
              <a:spLocks/>
            </p:cNvSpPr>
            <p:nvPr/>
          </p:nvSpPr>
          <p:spPr bwMode="auto">
            <a:xfrm flipH="1">
              <a:off x="2047972"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46" name="Freeform 388">
              <a:extLst>
                <a:ext uri="{FF2B5EF4-FFF2-40B4-BE49-F238E27FC236}">
                  <a16:creationId xmlns:a16="http://schemas.microsoft.com/office/drawing/2014/main" id="{B647CA16-4512-4A8A-8CD0-DBD07891ED15}"/>
                </a:ext>
              </a:extLst>
            </p:cNvPr>
            <p:cNvSpPr>
              <a:spLocks/>
            </p:cNvSpPr>
            <p:nvPr/>
          </p:nvSpPr>
          <p:spPr bwMode="auto">
            <a:xfrm flipH="1">
              <a:off x="172183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47" name="Freeform 389">
              <a:extLst>
                <a:ext uri="{FF2B5EF4-FFF2-40B4-BE49-F238E27FC236}">
                  <a16:creationId xmlns:a16="http://schemas.microsoft.com/office/drawing/2014/main" id="{577326F0-060E-4758-9639-9DBDB1B8C43B}"/>
                </a:ext>
              </a:extLst>
            </p:cNvPr>
            <p:cNvSpPr>
              <a:spLocks/>
            </p:cNvSpPr>
            <p:nvPr/>
          </p:nvSpPr>
          <p:spPr bwMode="auto">
            <a:xfrm flipH="1">
              <a:off x="2155066"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48" name="Freeform 390">
              <a:extLst>
                <a:ext uri="{FF2B5EF4-FFF2-40B4-BE49-F238E27FC236}">
                  <a16:creationId xmlns:a16="http://schemas.microsoft.com/office/drawing/2014/main" id="{8631742D-93A8-43E6-8CBA-66BCEE1AB90E}"/>
                </a:ext>
              </a:extLst>
            </p:cNvPr>
            <p:cNvSpPr>
              <a:spLocks/>
            </p:cNvSpPr>
            <p:nvPr/>
          </p:nvSpPr>
          <p:spPr bwMode="auto">
            <a:xfrm flipH="1">
              <a:off x="1828926"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49" name="Freeform 29">
              <a:extLst>
                <a:ext uri="{FF2B5EF4-FFF2-40B4-BE49-F238E27FC236}">
                  <a16:creationId xmlns:a16="http://schemas.microsoft.com/office/drawing/2014/main" id="{E0DD1B22-EC27-454E-96AA-1162EECA0EC2}"/>
                </a:ext>
              </a:extLst>
            </p:cNvPr>
            <p:cNvSpPr>
              <a:spLocks/>
            </p:cNvSpPr>
            <p:nvPr/>
          </p:nvSpPr>
          <p:spPr bwMode="auto">
            <a:xfrm flipH="1">
              <a:off x="139320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50" name="Freeform 31">
              <a:extLst>
                <a:ext uri="{FF2B5EF4-FFF2-40B4-BE49-F238E27FC236}">
                  <a16:creationId xmlns:a16="http://schemas.microsoft.com/office/drawing/2014/main" id="{3FC7C8BE-C066-4AA2-869D-B678A04D0AAE}"/>
                </a:ext>
              </a:extLst>
            </p:cNvPr>
            <p:cNvSpPr>
              <a:spLocks/>
            </p:cNvSpPr>
            <p:nvPr/>
          </p:nvSpPr>
          <p:spPr bwMode="auto">
            <a:xfrm flipH="1">
              <a:off x="1500297"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51" name="Freeform 29">
              <a:extLst>
                <a:ext uri="{FF2B5EF4-FFF2-40B4-BE49-F238E27FC236}">
                  <a16:creationId xmlns:a16="http://schemas.microsoft.com/office/drawing/2014/main" id="{EDD192E1-3D1F-4DA4-A720-2F4E239C0C3D}"/>
                </a:ext>
              </a:extLst>
            </p:cNvPr>
            <p:cNvSpPr>
              <a:spLocks/>
            </p:cNvSpPr>
            <p:nvPr/>
          </p:nvSpPr>
          <p:spPr bwMode="auto">
            <a:xfrm flipH="1">
              <a:off x="106457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52" name="Freeform 30">
              <a:extLst>
                <a:ext uri="{FF2B5EF4-FFF2-40B4-BE49-F238E27FC236}">
                  <a16:creationId xmlns:a16="http://schemas.microsoft.com/office/drawing/2014/main" id="{23BAE904-AA11-4B82-9E9B-E6ADC474C46D}"/>
                </a:ext>
              </a:extLst>
            </p:cNvPr>
            <p:cNvSpPr>
              <a:spLocks/>
            </p:cNvSpPr>
            <p:nvPr/>
          </p:nvSpPr>
          <p:spPr bwMode="auto">
            <a:xfrm flipH="1">
              <a:off x="73843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53" name="Freeform 31">
              <a:extLst>
                <a:ext uri="{FF2B5EF4-FFF2-40B4-BE49-F238E27FC236}">
                  <a16:creationId xmlns:a16="http://schemas.microsoft.com/office/drawing/2014/main" id="{7585F738-7F93-4052-9702-2D558ACE3B8C}"/>
                </a:ext>
              </a:extLst>
            </p:cNvPr>
            <p:cNvSpPr>
              <a:spLocks/>
            </p:cNvSpPr>
            <p:nvPr/>
          </p:nvSpPr>
          <p:spPr bwMode="auto">
            <a:xfrm flipH="1">
              <a:off x="1171668"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54" name="Freeform 32">
              <a:extLst>
                <a:ext uri="{FF2B5EF4-FFF2-40B4-BE49-F238E27FC236}">
                  <a16:creationId xmlns:a16="http://schemas.microsoft.com/office/drawing/2014/main" id="{A3ABF0FF-013C-48E6-B6E9-70CBF62533EF}"/>
                </a:ext>
              </a:extLst>
            </p:cNvPr>
            <p:cNvSpPr>
              <a:spLocks/>
            </p:cNvSpPr>
            <p:nvPr/>
          </p:nvSpPr>
          <p:spPr bwMode="auto">
            <a:xfrm flipH="1">
              <a:off x="845528"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55" name="Freeform 397">
              <a:extLst>
                <a:ext uri="{FF2B5EF4-FFF2-40B4-BE49-F238E27FC236}">
                  <a16:creationId xmlns:a16="http://schemas.microsoft.com/office/drawing/2014/main" id="{636DD28C-CEE0-4B23-B6DA-9B6AE2C43C0F}"/>
                </a:ext>
              </a:extLst>
            </p:cNvPr>
            <p:cNvSpPr>
              <a:spLocks/>
            </p:cNvSpPr>
            <p:nvPr/>
          </p:nvSpPr>
          <p:spPr bwMode="auto">
            <a:xfrm flipH="1">
              <a:off x="40980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56" name="Freeform 398">
              <a:extLst>
                <a:ext uri="{FF2B5EF4-FFF2-40B4-BE49-F238E27FC236}">
                  <a16:creationId xmlns:a16="http://schemas.microsoft.com/office/drawing/2014/main" id="{79DA7F26-9507-44CF-A6F0-D6EC5B5B4586}"/>
                </a:ext>
              </a:extLst>
            </p:cNvPr>
            <p:cNvSpPr>
              <a:spLocks/>
            </p:cNvSpPr>
            <p:nvPr/>
          </p:nvSpPr>
          <p:spPr bwMode="auto">
            <a:xfrm flipH="1">
              <a:off x="83664"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57" name="Freeform 399">
              <a:extLst>
                <a:ext uri="{FF2B5EF4-FFF2-40B4-BE49-F238E27FC236}">
                  <a16:creationId xmlns:a16="http://schemas.microsoft.com/office/drawing/2014/main" id="{D495619C-D13F-4826-98C1-9C0FC1CFC91F}"/>
                </a:ext>
              </a:extLst>
            </p:cNvPr>
            <p:cNvSpPr>
              <a:spLocks/>
            </p:cNvSpPr>
            <p:nvPr/>
          </p:nvSpPr>
          <p:spPr bwMode="auto">
            <a:xfrm flipH="1">
              <a:off x="516899"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58" name="Freeform 400">
              <a:extLst>
                <a:ext uri="{FF2B5EF4-FFF2-40B4-BE49-F238E27FC236}">
                  <a16:creationId xmlns:a16="http://schemas.microsoft.com/office/drawing/2014/main" id="{85903CF0-FCCB-42A3-B0C2-497B3066DF9E}"/>
                </a:ext>
              </a:extLst>
            </p:cNvPr>
            <p:cNvSpPr>
              <a:spLocks/>
            </p:cNvSpPr>
            <p:nvPr/>
          </p:nvSpPr>
          <p:spPr bwMode="auto">
            <a:xfrm flipH="1">
              <a:off x="190758"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grpSp>
      <p:grpSp>
        <p:nvGrpSpPr>
          <p:cNvPr id="1805" name="Group 1804">
            <a:extLst>
              <a:ext uri="{FF2B5EF4-FFF2-40B4-BE49-F238E27FC236}">
                <a16:creationId xmlns:a16="http://schemas.microsoft.com/office/drawing/2014/main" id="{175F517F-E574-43AC-BCC9-20114D6375CB}"/>
              </a:ext>
            </a:extLst>
          </p:cNvPr>
          <p:cNvGrpSpPr/>
          <p:nvPr userDrawn="1"/>
        </p:nvGrpSpPr>
        <p:grpSpPr>
          <a:xfrm>
            <a:off x="85341" y="2100067"/>
            <a:ext cx="12250687" cy="180153"/>
            <a:chOff x="83663" y="1961698"/>
            <a:chExt cx="12009864" cy="176637"/>
          </a:xfrm>
        </p:grpSpPr>
        <p:sp>
          <p:nvSpPr>
            <p:cNvPr id="363" name="Freeform 29">
              <a:extLst>
                <a:ext uri="{FF2B5EF4-FFF2-40B4-BE49-F238E27FC236}">
                  <a16:creationId xmlns:a16="http://schemas.microsoft.com/office/drawing/2014/main" id="{EC7DB8EF-FBB0-4C0A-8DC8-E07F9A78ACC9}"/>
                </a:ext>
              </a:extLst>
            </p:cNvPr>
            <p:cNvSpPr>
              <a:spLocks/>
            </p:cNvSpPr>
            <p:nvPr/>
          </p:nvSpPr>
          <p:spPr bwMode="auto">
            <a:xfrm>
              <a:off x="5217208"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64" name="Freeform 30">
              <a:extLst>
                <a:ext uri="{FF2B5EF4-FFF2-40B4-BE49-F238E27FC236}">
                  <a16:creationId xmlns:a16="http://schemas.microsoft.com/office/drawing/2014/main" id="{F4037115-A375-4861-B05A-B088C53D4799}"/>
                </a:ext>
              </a:extLst>
            </p:cNvPr>
            <p:cNvSpPr>
              <a:spLocks/>
            </p:cNvSpPr>
            <p:nvPr/>
          </p:nvSpPr>
          <p:spPr bwMode="auto">
            <a:xfrm>
              <a:off x="5543349"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65" name="Freeform 31">
              <a:extLst>
                <a:ext uri="{FF2B5EF4-FFF2-40B4-BE49-F238E27FC236}">
                  <a16:creationId xmlns:a16="http://schemas.microsoft.com/office/drawing/2014/main" id="{F71B764F-BBC1-4903-82BF-E8F6BEEC09FD}"/>
                </a:ext>
              </a:extLst>
            </p:cNvPr>
            <p:cNvSpPr>
              <a:spLocks/>
            </p:cNvSpPr>
            <p:nvPr/>
          </p:nvSpPr>
          <p:spPr bwMode="auto">
            <a:xfrm>
              <a:off x="4995675"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66" name="Freeform 32">
              <a:extLst>
                <a:ext uri="{FF2B5EF4-FFF2-40B4-BE49-F238E27FC236}">
                  <a16:creationId xmlns:a16="http://schemas.microsoft.com/office/drawing/2014/main" id="{5B4D083D-0E63-46C1-8BD1-B68FB7974DAE}"/>
                </a:ext>
              </a:extLst>
            </p:cNvPr>
            <p:cNvSpPr>
              <a:spLocks/>
            </p:cNvSpPr>
            <p:nvPr/>
          </p:nvSpPr>
          <p:spPr bwMode="auto">
            <a:xfrm>
              <a:off x="5324302"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67" name="Freeform 29">
              <a:extLst>
                <a:ext uri="{FF2B5EF4-FFF2-40B4-BE49-F238E27FC236}">
                  <a16:creationId xmlns:a16="http://schemas.microsoft.com/office/drawing/2014/main" id="{07F263A1-1052-42EF-BE2E-CBEC0776F00F}"/>
                </a:ext>
              </a:extLst>
            </p:cNvPr>
            <p:cNvSpPr>
              <a:spLocks/>
            </p:cNvSpPr>
            <p:nvPr/>
          </p:nvSpPr>
          <p:spPr bwMode="auto">
            <a:xfrm>
              <a:off x="5871978"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68" name="Freeform 30">
              <a:extLst>
                <a:ext uri="{FF2B5EF4-FFF2-40B4-BE49-F238E27FC236}">
                  <a16:creationId xmlns:a16="http://schemas.microsoft.com/office/drawing/2014/main" id="{0AF9870C-099E-4FC4-B9F3-04E82B06BAD5}"/>
                </a:ext>
              </a:extLst>
            </p:cNvPr>
            <p:cNvSpPr>
              <a:spLocks/>
            </p:cNvSpPr>
            <p:nvPr/>
          </p:nvSpPr>
          <p:spPr bwMode="auto">
            <a:xfrm>
              <a:off x="6198118"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69" name="Freeform 31">
              <a:extLst>
                <a:ext uri="{FF2B5EF4-FFF2-40B4-BE49-F238E27FC236}">
                  <a16:creationId xmlns:a16="http://schemas.microsoft.com/office/drawing/2014/main" id="{A5763AC5-2EB8-4033-A2F4-E64BC95E5F48}"/>
                </a:ext>
              </a:extLst>
            </p:cNvPr>
            <p:cNvSpPr>
              <a:spLocks/>
            </p:cNvSpPr>
            <p:nvPr/>
          </p:nvSpPr>
          <p:spPr bwMode="auto">
            <a:xfrm>
              <a:off x="5650444"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70" name="Freeform 32">
              <a:extLst>
                <a:ext uri="{FF2B5EF4-FFF2-40B4-BE49-F238E27FC236}">
                  <a16:creationId xmlns:a16="http://schemas.microsoft.com/office/drawing/2014/main" id="{A73BC0D5-4387-4AC6-A592-7C4A03AC88D4}"/>
                </a:ext>
              </a:extLst>
            </p:cNvPr>
            <p:cNvSpPr>
              <a:spLocks/>
            </p:cNvSpPr>
            <p:nvPr/>
          </p:nvSpPr>
          <p:spPr bwMode="auto">
            <a:xfrm>
              <a:off x="5979072"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71" name="Freeform 29">
              <a:extLst>
                <a:ext uri="{FF2B5EF4-FFF2-40B4-BE49-F238E27FC236}">
                  <a16:creationId xmlns:a16="http://schemas.microsoft.com/office/drawing/2014/main" id="{9A7B8048-FD3A-4FE1-9ABB-1F97F186A06E}"/>
                </a:ext>
              </a:extLst>
            </p:cNvPr>
            <p:cNvSpPr>
              <a:spLocks/>
            </p:cNvSpPr>
            <p:nvPr/>
          </p:nvSpPr>
          <p:spPr bwMode="auto">
            <a:xfrm>
              <a:off x="6526746"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72" name="Freeform 30">
              <a:extLst>
                <a:ext uri="{FF2B5EF4-FFF2-40B4-BE49-F238E27FC236}">
                  <a16:creationId xmlns:a16="http://schemas.microsoft.com/office/drawing/2014/main" id="{8E705442-3A03-4393-AD7C-5ECD2614D65C}"/>
                </a:ext>
              </a:extLst>
            </p:cNvPr>
            <p:cNvSpPr>
              <a:spLocks/>
            </p:cNvSpPr>
            <p:nvPr/>
          </p:nvSpPr>
          <p:spPr bwMode="auto">
            <a:xfrm>
              <a:off x="6852887"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73" name="Freeform 31">
              <a:extLst>
                <a:ext uri="{FF2B5EF4-FFF2-40B4-BE49-F238E27FC236}">
                  <a16:creationId xmlns:a16="http://schemas.microsoft.com/office/drawing/2014/main" id="{1BFB06A1-FDB8-43AF-9A28-3E1C806BB970}"/>
                </a:ext>
              </a:extLst>
            </p:cNvPr>
            <p:cNvSpPr>
              <a:spLocks/>
            </p:cNvSpPr>
            <p:nvPr/>
          </p:nvSpPr>
          <p:spPr bwMode="auto">
            <a:xfrm>
              <a:off x="6305213"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74" name="Freeform 32">
              <a:extLst>
                <a:ext uri="{FF2B5EF4-FFF2-40B4-BE49-F238E27FC236}">
                  <a16:creationId xmlns:a16="http://schemas.microsoft.com/office/drawing/2014/main" id="{D4C3DB7E-A3A4-4629-86E4-0A6CFB52C1BE}"/>
                </a:ext>
              </a:extLst>
            </p:cNvPr>
            <p:cNvSpPr>
              <a:spLocks/>
            </p:cNvSpPr>
            <p:nvPr/>
          </p:nvSpPr>
          <p:spPr bwMode="auto">
            <a:xfrm>
              <a:off x="6633841"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75" name="Freeform 29">
              <a:extLst>
                <a:ext uri="{FF2B5EF4-FFF2-40B4-BE49-F238E27FC236}">
                  <a16:creationId xmlns:a16="http://schemas.microsoft.com/office/drawing/2014/main" id="{2ED5AD39-DD67-4A6C-9F4F-8AEBE7C640E4}"/>
                </a:ext>
              </a:extLst>
            </p:cNvPr>
            <p:cNvSpPr>
              <a:spLocks/>
            </p:cNvSpPr>
            <p:nvPr/>
          </p:nvSpPr>
          <p:spPr bwMode="auto">
            <a:xfrm>
              <a:off x="7181515"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76" name="Freeform 30">
              <a:extLst>
                <a:ext uri="{FF2B5EF4-FFF2-40B4-BE49-F238E27FC236}">
                  <a16:creationId xmlns:a16="http://schemas.microsoft.com/office/drawing/2014/main" id="{6AB28ED1-CA10-4C14-81CE-430DCF8FE1C0}"/>
                </a:ext>
              </a:extLst>
            </p:cNvPr>
            <p:cNvSpPr>
              <a:spLocks/>
            </p:cNvSpPr>
            <p:nvPr/>
          </p:nvSpPr>
          <p:spPr bwMode="auto">
            <a:xfrm>
              <a:off x="7507656"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77" name="Freeform 31">
              <a:extLst>
                <a:ext uri="{FF2B5EF4-FFF2-40B4-BE49-F238E27FC236}">
                  <a16:creationId xmlns:a16="http://schemas.microsoft.com/office/drawing/2014/main" id="{F706576C-DE7A-41FD-8CCC-0602832481F4}"/>
                </a:ext>
              </a:extLst>
            </p:cNvPr>
            <p:cNvSpPr>
              <a:spLocks/>
            </p:cNvSpPr>
            <p:nvPr/>
          </p:nvSpPr>
          <p:spPr bwMode="auto">
            <a:xfrm>
              <a:off x="6959982"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78" name="Freeform 32">
              <a:extLst>
                <a:ext uri="{FF2B5EF4-FFF2-40B4-BE49-F238E27FC236}">
                  <a16:creationId xmlns:a16="http://schemas.microsoft.com/office/drawing/2014/main" id="{561CB93A-8653-4AD8-B4B6-EA001CA79C8F}"/>
                </a:ext>
              </a:extLst>
            </p:cNvPr>
            <p:cNvSpPr>
              <a:spLocks/>
            </p:cNvSpPr>
            <p:nvPr/>
          </p:nvSpPr>
          <p:spPr bwMode="auto">
            <a:xfrm>
              <a:off x="7288610"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79" name="Freeform 521">
              <a:extLst>
                <a:ext uri="{FF2B5EF4-FFF2-40B4-BE49-F238E27FC236}">
                  <a16:creationId xmlns:a16="http://schemas.microsoft.com/office/drawing/2014/main" id="{2CB5CF9D-4ABD-44F9-ADEE-9B04A5EEC03A}"/>
                </a:ext>
              </a:extLst>
            </p:cNvPr>
            <p:cNvSpPr>
              <a:spLocks/>
            </p:cNvSpPr>
            <p:nvPr/>
          </p:nvSpPr>
          <p:spPr bwMode="auto">
            <a:xfrm>
              <a:off x="7836284"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80" name="Freeform 522">
              <a:extLst>
                <a:ext uri="{FF2B5EF4-FFF2-40B4-BE49-F238E27FC236}">
                  <a16:creationId xmlns:a16="http://schemas.microsoft.com/office/drawing/2014/main" id="{737A4EFC-4138-4498-A9F7-84DF70DFFAB0}"/>
                </a:ext>
              </a:extLst>
            </p:cNvPr>
            <p:cNvSpPr>
              <a:spLocks/>
            </p:cNvSpPr>
            <p:nvPr/>
          </p:nvSpPr>
          <p:spPr bwMode="auto">
            <a:xfrm>
              <a:off x="8162425"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81" name="Freeform 523">
              <a:extLst>
                <a:ext uri="{FF2B5EF4-FFF2-40B4-BE49-F238E27FC236}">
                  <a16:creationId xmlns:a16="http://schemas.microsoft.com/office/drawing/2014/main" id="{529A9722-170F-4D12-A489-780BCCFAAEFC}"/>
                </a:ext>
              </a:extLst>
            </p:cNvPr>
            <p:cNvSpPr>
              <a:spLocks/>
            </p:cNvSpPr>
            <p:nvPr/>
          </p:nvSpPr>
          <p:spPr bwMode="auto">
            <a:xfrm>
              <a:off x="7614751"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82" name="Freeform 524">
              <a:extLst>
                <a:ext uri="{FF2B5EF4-FFF2-40B4-BE49-F238E27FC236}">
                  <a16:creationId xmlns:a16="http://schemas.microsoft.com/office/drawing/2014/main" id="{17B43C9F-DB77-40EA-AD93-0BFC53043B8D}"/>
                </a:ext>
              </a:extLst>
            </p:cNvPr>
            <p:cNvSpPr>
              <a:spLocks/>
            </p:cNvSpPr>
            <p:nvPr/>
          </p:nvSpPr>
          <p:spPr bwMode="auto">
            <a:xfrm>
              <a:off x="7943378"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83" name="Freeform 29">
              <a:extLst>
                <a:ext uri="{FF2B5EF4-FFF2-40B4-BE49-F238E27FC236}">
                  <a16:creationId xmlns:a16="http://schemas.microsoft.com/office/drawing/2014/main" id="{1B85B179-5587-404E-B9FB-BFF498A9F547}"/>
                </a:ext>
              </a:extLst>
            </p:cNvPr>
            <p:cNvSpPr>
              <a:spLocks/>
            </p:cNvSpPr>
            <p:nvPr/>
          </p:nvSpPr>
          <p:spPr bwMode="auto">
            <a:xfrm>
              <a:off x="8491054"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84" name="Freeform 31">
              <a:extLst>
                <a:ext uri="{FF2B5EF4-FFF2-40B4-BE49-F238E27FC236}">
                  <a16:creationId xmlns:a16="http://schemas.microsoft.com/office/drawing/2014/main" id="{E7BA6F5E-DC13-4AF4-9F49-EEF05A8F24F5}"/>
                </a:ext>
              </a:extLst>
            </p:cNvPr>
            <p:cNvSpPr>
              <a:spLocks/>
            </p:cNvSpPr>
            <p:nvPr/>
          </p:nvSpPr>
          <p:spPr bwMode="auto">
            <a:xfrm>
              <a:off x="8269520"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85" name="Freeform 29">
              <a:extLst>
                <a:ext uri="{FF2B5EF4-FFF2-40B4-BE49-F238E27FC236}">
                  <a16:creationId xmlns:a16="http://schemas.microsoft.com/office/drawing/2014/main" id="{7AC21222-F53B-49F4-B120-4142E895988D}"/>
                </a:ext>
              </a:extLst>
            </p:cNvPr>
            <p:cNvSpPr>
              <a:spLocks/>
            </p:cNvSpPr>
            <p:nvPr/>
          </p:nvSpPr>
          <p:spPr bwMode="auto">
            <a:xfrm>
              <a:off x="8819682"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86" name="Freeform 30">
              <a:extLst>
                <a:ext uri="{FF2B5EF4-FFF2-40B4-BE49-F238E27FC236}">
                  <a16:creationId xmlns:a16="http://schemas.microsoft.com/office/drawing/2014/main" id="{1D769113-2D5C-4319-B3A0-1445FC2FEEDF}"/>
                </a:ext>
              </a:extLst>
            </p:cNvPr>
            <p:cNvSpPr>
              <a:spLocks/>
            </p:cNvSpPr>
            <p:nvPr/>
          </p:nvSpPr>
          <p:spPr bwMode="auto">
            <a:xfrm>
              <a:off x="9145823"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87" name="Freeform 31">
              <a:extLst>
                <a:ext uri="{FF2B5EF4-FFF2-40B4-BE49-F238E27FC236}">
                  <a16:creationId xmlns:a16="http://schemas.microsoft.com/office/drawing/2014/main" id="{CF76F5D2-8EBF-4BBF-BAC0-A598831BD4AE}"/>
                </a:ext>
              </a:extLst>
            </p:cNvPr>
            <p:cNvSpPr>
              <a:spLocks/>
            </p:cNvSpPr>
            <p:nvPr/>
          </p:nvSpPr>
          <p:spPr bwMode="auto">
            <a:xfrm>
              <a:off x="8598148"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88" name="Freeform 32">
              <a:extLst>
                <a:ext uri="{FF2B5EF4-FFF2-40B4-BE49-F238E27FC236}">
                  <a16:creationId xmlns:a16="http://schemas.microsoft.com/office/drawing/2014/main" id="{79DF8DA3-0D96-46EC-9297-EC7B5CFF9324}"/>
                </a:ext>
              </a:extLst>
            </p:cNvPr>
            <p:cNvSpPr>
              <a:spLocks/>
            </p:cNvSpPr>
            <p:nvPr/>
          </p:nvSpPr>
          <p:spPr bwMode="auto">
            <a:xfrm>
              <a:off x="8926776"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89" name="Freeform 29">
              <a:extLst>
                <a:ext uri="{FF2B5EF4-FFF2-40B4-BE49-F238E27FC236}">
                  <a16:creationId xmlns:a16="http://schemas.microsoft.com/office/drawing/2014/main" id="{0F27AB28-22A8-415C-B6D0-94ADD1E6061B}"/>
                </a:ext>
              </a:extLst>
            </p:cNvPr>
            <p:cNvSpPr>
              <a:spLocks/>
            </p:cNvSpPr>
            <p:nvPr/>
          </p:nvSpPr>
          <p:spPr bwMode="auto">
            <a:xfrm>
              <a:off x="9474451"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90" name="Freeform 30">
              <a:extLst>
                <a:ext uri="{FF2B5EF4-FFF2-40B4-BE49-F238E27FC236}">
                  <a16:creationId xmlns:a16="http://schemas.microsoft.com/office/drawing/2014/main" id="{D765D90F-EA0F-452A-A34B-3D776168B82C}"/>
                </a:ext>
              </a:extLst>
            </p:cNvPr>
            <p:cNvSpPr>
              <a:spLocks/>
            </p:cNvSpPr>
            <p:nvPr/>
          </p:nvSpPr>
          <p:spPr bwMode="auto">
            <a:xfrm>
              <a:off x="9800592"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91" name="Freeform 31">
              <a:extLst>
                <a:ext uri="{FF2B5EF4-FFF2-40B4-BE49-F238E27FC236}">
                  <a16:creationId xmlns:a16="http://schemas.microsoft.com/office/drawing/2014/main" id="{DD19005B-BC1E-494D-A8C5-6499478589A9}"/>
                </a:ext>
              </a:extLst>
            </p:cNvPr>
            <p:cNvSpPr>
              <a:spLocks/>
            </p:cNvSpPr>
            <p:nvPr/>
          </p:nvSpPr>
          <p:spPr bwMode="auto">
            <a:xfrm>
              <a:off x="9252918"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92" name="Freeform 32">
              <a:extLst>
                <a:ext uri="{FF2B5EF4-FFF2-40B4-BE49-F238E27FC236}">
                  <a16:creationId xmlns:a16="http://schemas.microsoft.com/office/drawing/2014/main" id="{B91B9304-73B8-4185-8D11-481474B8CEB5}"/>
                </a:ext>
              </a:extLst>
            </p:cNvPr>
            <p:cNvSpPr>
              <a:spLocks/>
            </p:cNvSpPr>
            <p:nvPr/>
          </p:nvSpPr>
          <p:spPr bwMode="auto">
            <a:xfrm>
              <a:off x="9581546"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93" name="Freeform 29">
              <a:extLst>
                <a:ext uri="{FF2B5EF4-FFF2-40B4-BE49-F238E27FC236}">
                  <a16:creationId xmlns:a16="http://schemas.microsoft.com/office/drawing/2014/main" id="{E0E23F06-6E0C-4B21-BB6B-EDAFF0375A26}"/>
                </a:ext>
              </a:extLst>
            </p:cNvPr>
            <p:cNvSpPr>
              <a:spLocks/>
            </p:cNvSpPr>
            <p:nvPr/>
          </p:nvSpPr>
          <p:spPr bwMode="auto">
            <a:xfrm>
              <a:off x="10129220"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94" name="Freeform 30">
              <a:extLst>
                <a:ext uri="{FF2B5EF4-FFF2-40B4-BE49-F238E27FC236}">
                  <a16:creationId xmlns:a16="http://schemas.microsoft.com/office/drawing/2014/main" id="{19AA63C5-39A7-41EE-8AB5-23D2AF665F78}"/>
                </a:ext>
              </a:extLst>
            </p:cNvPr>
            <p:cNvSpPr>
              <a:spLocks/>
            </p:cNvSpPr>
            <p:nvPr/>
          </p:nvSpPr>
          <p:spPr bwMode="auto">
            <a:xfrm>
              <a:off x="10455360"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95" name="Freeform 31">
              <a:extLst>
                <a:ext uri="{FF2B5EF4-FFF2-40B4-BE49-F238E27FC236}">
                  <a16:creationId xmlns:a16="http://schemas.microsoft.com/office/drawing/2014/main" id="{C265C136-7F01-4228-9566-BAF8D3CE697D}"/>
                </a:ext>
              </a:extLst>
            </p:cNvPr>
            <p:cNvSpPr>
              <a:spLocks/>
            </p:cNvSpPr>
            <p:nvPr/>
          </p:nvSpPr>
          <p:spPr bwMode="auto">
            <a:xfrm>
              <a:off x="9907686"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96" name="Freeform 32">
              <a:extLst>
                <a:ext uri="{FF2B5EF4-FFF2-40B4-BE49-F238E27FC236}">
                  <a16:creationId xmlns:a16="http://schemas.microsoft.com/office/drawing/2014/main" id="{CE73E6DC-43ED-4A25-BED4-F78B6AECC0DF}"/>
                </a:ext>
              </a:extLst>
            </p:cNvPr>
            <p:cNvSpPr>
              <a:spLocks/>
            </p:cNvSpPr>
            <p:nvPr/>
          </p:nvSpPr>
          <p:spPr bwMode="auto">
            <a:xfrm>
              <a:off x="10236314"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97" name="Freeform 29">
              <a:extLst>
                <a:ext uri="{FF2B5EF4-FFF2-40B4-BE49-F238E27FC236}">
                  <a16:creationId xmlns:a16="http://schemas.microsoft.com/office/drawing/2014/main" id="{E83598B8-DFA4-43D6-9DD0-0E3A9EADEE70}"/>
                </a:ext>
              </a:extLst>
            </p:cNvPr>
            <p:cNvSpPr>
              <a:spLocks/>
            </p:cNvSpPr>
            <p:nvPr/>
          </p:nvSpPr>
          <p:spPr bwMode="auto">
            <a:xfrm>
              <a:off x="10783989"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98" name="Freeform 30">
              <a:extLst>
                <a:ext uri="{FF2B5EF4-FFF2-40B4-BE49-F238E27FC236}">
                  <a16:creationId xmlns:a16="http://schemas.microsoft.com/office/drawing/2014/main" id="{ECAAA4F9-BAE9-4CF4-BB8F-D8BBC0A9778A}"/>
                </a:ext>
              </a:extLst>
            </p:cNvPr>
            <p:cNvSpPr>
              <a:spLocks/>
            </p:cNvSpPr>
            <p:nvPr/>
          </p:nvSpPr>
          <p:spPr bwMode="auto">
            <a:xfrm>
              <a:off x="11110130"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99" name="Freeform 31">
              <a:extLst>
                <a:ext uri="{FF2B5EF4-FFF2-40B4-BE49-F238E27FC236}">
                  <a16:creationId xmlns:a16="http://schemas.microsoft.com/office/drawing/2014/main" id="{17500CAF-9B1D-442B-BBE2-105CF538488A}"/>
                </a:ext>
              </a:extLst>
            </p:cNvPr>
            <p:cNvSpPr>
              <a:spLocks/>
            </p:cNvSpPr>
            <p:nvPr/>
          </p:nvSpPr>
          <p:spPr bwMode="auto">
            <a:xfrm>
              <a:off x="10562455"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00" name="Freeform 32">
              <a:extLst>
                <a:ext uri="{FF2B5EF4-FFF2-40B4-BE49-F238E27FC236}">
                  <a16:creationId xmlns:a16="http://schemas.microsoft.com/office/drawing/2014/main" id="{A48C472F-EA7C-4B21-9F73-16B2616ED7E0}"/>
                </a:ext>
              </a:extLst>
            </p:cNvPr>
            <p:cNvSpPr>
              <a:spLocks/>
            </p:cNvSpPr>
            <p:nvPr/>
          </p:nvSpPr>
          <p:spPr bwMode="auto">
            <a:xfrm>
              <a:off x="10891083"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01" name="Freeform 543">
              <a:extLst>
                <a:ext uri="{FF2B5EF4-FFF2-40B4-BE49-F238E27FC236}">
                  <a16:creationId xmlns:a16="http://schemas.microsoft.com/office/drawing/2014/main" id="{CEDC84EA-1A73-4988-B17D-FA9D4BBAB62F}"/>
                </a:ext>
              </a:extLst>
            </p:cNvPr>
            <p:cNvSpPr>
              <a:spLocks/>
            </p:cNvSpPr>
            <p:nvPr/>
          </p:nvSpPr>
          <p:spPr bwMode="auto">
            <a:xfrm>
              <a:off x="11438757"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02" name="Freeform 544">
              <a:extLst>
                <a:ext uri="{FF2B5EF4-FFF2-40B4-BE49-F238E27FC236}">
                  <a16:creationId xmlns:a16="http://schemas.microsoft.com/office/drawing/2014/main" id="{B0FAC11E-D51E-408E-A483-C3BF5B414687}"/>
                </a:ext>
              </a:extLst>
            </p:cNvPr>
            <p:cNvSpPr>
              <a:spLocks/>
            </p:cNvSpPr>
            <p:nvPr/>
          </p:nvSpPr>
          <p:spPr bwMode="auto">
            <a:xfrm>
              <a:off x="11764899"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03" name="Freeform 545">
              <a:extLst>
                <a:ext uri="{FF2B5EF4-FFF2-40B4-BE49-F238E27FC236}">
                  <a16:creationId xmlns:a16="http://schemas.microsoft.com/office/drawing/2014/main" id="{A16AE418-38DB-4A77-AB1D-6D568C3FC174}"/>
                </a:ext>
              </a:extLst>
            </p:cNvPr>
            <p:cNvSpPr>
              <a:spLocks/>
            </p:cNvSpPr>
            <p:nvPr/>
          </p:nvSpPr>
          <p:spPr bwMode="auto">
            <a:xfrm>
              <a:off x="11217225"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04" name="Freeform 546">
              <a:extLst>
                <a:ext uri="{FF2B5EF4-FFF2-40B4-BE49-F238E27FC236}">
                  <a16:creationId xmlns:a16="http://schemas.microsoft.com/office/drawing/2014/main" id="{14C68599-C497-4BF8-AF9A-1C07AC063E64}"/>
                </a:ext>
              </a:extLst>
            </p:cNvPr>
            <p:cNvSpPr>
              <a:spLocks/>
            </p:cNvSpPr>
            <p:nvPr/>
          </p:nvSpPr>
          <p:spPr bwMode="auto">
            <a:xfrm>
              <a:off x="11545852"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05" name="Freeform 29">
              <a:extLst>
                <a:ext uri="{FF2B5EF4-FFF2-40B4-BE49-F238E27FC236}">
                  <a16:creationId xmlns:a16="http://schemas.microsoft.com/office/drawing/2014/main" id="{B360B77C-F788-4D77-8D09-E35CCE523CC7}"/>
                </a:ext>
              </a:extLst>
            </p:cNvPr>
            <p:cNvSpPr>
              <a:spLocks/>
            </p:cNvSpPr>
            <p:nvPr/>
          </p:nvSpPr>
          <p:spPr bwMode="auto">
            <a:xfrm>
              <a:off x="12093527"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06" name="Freeform 31">
              <a:extLst>
                <a:ext uri="{FF2B5EF4-FFF2-40B4-BE49-F238E27FC236}">
                  <a16:creationId xmlns:a16="http://schemas.microsoft.com/office/drawing/2014/main" id="{2707CBB0-54FD-4855-9208-E3453FCA1120}"/>
                </a:ext>
              </a:extLst>
            </p:cNvPr>
            <p:cNvSpPr>
              <a:spLocks/>
            </p:cNvSpPr>
            <p:nvPr/>
          </p:nvSpPr>
          <p:spPr bwMode="auto">
            <a:xfrm>
              <a:off x="11871993"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59" name="Freeform 30">
              <a:extLst>
                <a:ext uri="{FF2B5EF4-FFF2-40B4-BE49-F238E27FC236}">
                  <a16:creationId xmlns:a16="http://schemas.microsoft.com/office/drawing/2014/main" id="{999F113B-BDFD-4EFD-B098-A10DDFF4202A}"/>
                </a:ext>
              </a:extLst>
            </p:cNvPr>
            <p:cNvSpPr>
              <a:spLocks/>
            </p:cNvSpPr>
            <p:nvPr/>
          </p:nvSpPr>
          <p:spPr bwMode="auto">
            <a:xfrm>
              <a:off x="302710"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60" name="Freeform 32">
              <a:extLst>
                <a:ext uri="{FF2B5EF4-FFF2-40B4-BE49-F238E27FC236}">
                  <a16:creationId xmlns:a16="http://schemas.microsoft.com/office/drawing/2014/main" id="{939ADE80-13C0-4FB3-830A-0081EC37795E}"/>
                </a:ext>
              </a:extLst>
            </p:cNvPr>
            <p:cNvSpPr>
              <a:spLocks/>
            </p:cNvSpPr>
            <p:nvPr/>
          </p:nvSpPr>
          <p:spPr bwMode="auto">
            <a:xfrm>
              <a:off x="83663"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61" name="Freeform 403">
              <a:extLst>
                <a:ext uri="{FF2B5EF4-FFF2-40B4-BE49-F238E27FC236}">
                  <a16:creationId xmlns:a16="http://schemas.microsoft.com/office/drawing/2014/main" id="{51BF8E6F-80B4-4611-B309-FBC92351C04E}"/>
                </a:ext>
              </a:extLst>
            </p:cNvPr>
            <p:cNvSpPr>
              <a:spLocks/>
            </p:cNvSpPr>
            <p:nvPr/>
          </p:nvSpPr>
          <p:spPr bwMode="auto">
            <a:xfrm>
              <a:off x="631337"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62" name="Freeform 404">
              <a:extLst>
                <a:ext uri="{FF2B5EF4-FFF2-40B4-BE49-F238E27FC236}">
                  <a16:creationId xmlns:a16="http://schemas.microsoft.com/office/drawing/2014/main" id="{C1745FD0-455D-411D-A2DF-FD1C75C923CB}"/>
                </a:ext>
              </a:extLst>
            </p:cNvPr>
            <p:cNvSpPr>
              <a:spLocks/>
            </p:cNvSpPr>
            <p:nvPr/>
          </p:nvSpPr>
          <p:spPr bwMode="auto">
            <a:xfrm>
              <a:off x="957479"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63" name="Freeform 405">
              <a:extLst>
                <a:ext uri="{FF2B5EF4-FFF2-40B4-BE49-F238E27FC236}">
                  <a16:creationId xmlns:a16="http://schemas.microsoft.com/office/drawing/2014/main" id="{63720F32-8B89-4D67-B1C4-D727F55BE2A6}"/>
                </a:ext>
              </a:extLst>
            </p:cNvPr>
            <p:cNvSpPr>
              <a:spLocks/>
            </p:cNvSpPr>
            <p:nvPr/>
          </p:nvSpPr>
          <p:spPr bwMode="auto">
            <a:xfrm>
              <a:off x="409806"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64" name="Freeform 406">
              <a:extLst>
                <a:ext uri="{FF2B5EF4-FFF2-40B4-BE49-F238E27FC236}">
                  <a16:creationId xmlns:a16="http://schemas.microsoft.com/office/drawing/2014/main" id="{467ED7CC-B742-44A7-873C-BB650D3367F4}"/>
                </a:ext>
              </a:extLst>
            </p:cNvPr>
            <p:cNvSpPr>
              <a:spLocks/>
            </p:cNvSpPr>
            <p:nvPr/>
          </p:nvSpPr>
          <p:spPr bwMode="auto">
            <a:xfrm>
              <a:off x="738432"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65" name="Freeform 29">
              <a:extLst>
                <a:ext uri="{FF2B5EF4-FFF2-40B4-BE49-F238E27FC236}">
                  <a16:creationId xmlns:a16="http://schemas.microsoft.com/office/drawing/2014/main" id="{783111E6-E0F7-422E-B6AF-A849EA2F7C43}"/>
                </a:ext>
              </a:extLst>
            </p:cNvPr>
            <p:cNvSpPr>
              <a:spLocks/>
            </p:cNvSpPr>
            <p:nvPr/>
          </p:nvSpPr>
          <p:spPr bwMode="auto">
            <a:xfrm>
              <a:off x="1286107"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66" name="Freeform 31">
              <a:extLst>
                <a:ext uri="{FF2B5EF4-FFF2-40B4-BE49-F238E27FC236}">
                  <a16:creationId xmlns:a16="http://schemas.microsoft.com/office/drawing/2014/main" id="{90CFDFDC-52CB-400B-8EB9-6283B7C48209}"/>
                </a:ext>
              </a:extLst>
            </p:cNvPr>
            <p:cNvSpPr>
              <a:spLocks/>
            </p:cNvSpPr>
            <p:nvPr/>
          </p:nvSpPr>
          <p:spPr bwMode="auto">
            <a:xfrm>
              <a:off x="1064574"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67" name="Freeform 29">
              <a:extLst>
                <a:ext uri="{FF2B5EF4-FFF2-40B4-BE49-F238E27FC236}">
                  <a16:creationId xmlns:a16="http://schemas.microsoft.com/office/drawing/2014/main" id="{8CD146FA-E7C7-4224-9559-EDD4DCC58C9A}"/>
                </a:ext>
              </a:extLst>
            </p:cNvPr>
            <p:cNvSpPr>
              <a:spLocks/>
            </p:cNvSpPr>
            <p:nvPr/>
          </p:nvSpPr>
          <p:spPr bwMode="auto">
            <a:xfrm>
              <a:off x="1614735"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68" name="Freeform 30">
              <a:extLst>
                <a:ext uri="{FF2B5EF4-FFF2-40B4-BE49-F238E27FC236}">
                  <a16:creationId xmlns:a16="http://schemas.microsoft.com/office/drawing/2014/main" id="{2174C9C3-2746-4B71-8A52-BF8B8068FD38}"/>
                </a:ext>
              </a:extLst>
            </p:cNvPr>
            <p:cNvSpPr>
              <a:spLocks/>
            </p:cNvSpPr>
            <p:nvPr/>
          </p:nvSpPr>
          <p:spPr bwMode="auto">
            <a:xfrm>
              <a:off x="1940877"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69" name="Freeform 31">
              <a:extLst>
                <a:ext uri="{FF2B5EF4-FFF2-40B4-BE49-F238E27FC236}">
                  <a16:creationId xmlns:a16="http://schemas.microsoft.com/office/drawing/2014/main" id="{75E0E226-D2E8-43AD-98F2-86EF2ACA265C}"/>
                </a:ext>
              </a:extLst>
            </p:cNvPr>
            <p:cNvSpPr>
              <a:spLocks/>
            </p:cNvSpPr>
            <p:nvPr/>
          </p:nvSpPr>
          <p:spPr bwMode="auto">
            <a:xfrm>
              <a:off x="1393203"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70" name="Freeform 32">
              <a:extLst>
                <a:ext uri="{FF2B5EF4-FFF2-40B4-BE49-F238E27FC236}">
                  <a16:creationId xmlns:a16="http://schemas.microsoft.com/office/drawing/2014/main" id="{83948B78-814E-4831-9B16-0604E9CE3449}"/>
                </a:ext>
              </a:extLst>
            </p:cNvPr>
            <p:cNvSpPr>
              <a:spLocks/>
            </p:cNvSpPr>
            <p:nvPr/>
          </p:nvSpPr>
          <p:spPr bwMode="auto">
            <a:xfrm>
              <a:off x="1721829"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71" name="Freeform 29">
              <a:extLst>
                <a:ext uri="{FF2B5EF4-FFF2-40B4-BE49-F238E27FC236}">
                  <a16:creationId xmlns:a16="http://schemas.microsoft.com/office/drawing/2014/main" id="{51B32215-1903-4EA9-96FB-619750A9882E}"/>
                </a:ext>
              </a:extLst>
            </p:cNvPr>
            <p:cNvSpPr>
              <a:spLocks/>
            </p:cNvSpPr>
            <p:nvPr/>
          </p:nvSpPr>
          <p:spPr bwMode="auto">
            <a:xfrm>
              <a:off x="2269505"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72" name="Freeform 30">
              <a:extLst>
                <a:ext uri="{FF2B5EF4-FFF2-40B4-BE49-F238E27FC236}">
                  <a16:creationId xmlns:a16="http://schemas.microsoft.com/office/drawing/2014/main" id="{5BB32B74-3902-4897-9A5A-125FE9459E0C}"/>
                </a:ext>
              </a:extLst>
            </p:cNvPr>
            <p:cNvSpPr>
              <a:spLocks/>
            </p:cNvSpPr>
            <p:nvPr/>
          </p:nvSpPr>
          <p:spPr bwMode="auto">
            <a:xfrm>
              <a:off x="2595646"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73" name="Freeform 31">
              <a:extLst>
                <a:ext uri="{FF2B5EF4-FFF2-40B4-BE49-F238E27FC236}">
                  <a16:creationId xmlns:a16="http://schemas.microsoft.com/office/drawing/2014/main" id="{E113C86A-13B3-41D6-8F14-9B1D2D492032}"/>
                </a:ext>
              </a:extLst>
            </p:cNvPr>
            <p:cNvSpPr>
              <a:spLocks/>
            </p:cNvSpPr>
            <p:nvPr/>
          </p:nvSpPr>
          <p:spPr bwMode="auto">
            <a:xfrm>
              <a:off x="2047971"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74" name="Freeform 32">
              <a:extLst>
                <a:ext uri="{FF2B5EF4-FFF2-40B4-BE49-F238E27FC236}">
                  <a16:creationId xmlns:a16="http://schemas.microsoft.com/office/drawing/2014/main" id="{46595F4E-EC0D-4920-B9EF-822431702435}"/>
                </a:ext>
              </a:extLst>
            </p:cNvPr>
            <p:cNvSpPr>
              <a:spLocks/>
            </p:cNvSpPr>
            <p:nvPr/>
          </p:nvSpPr>
          <p:spPr bwMode="auto">
            <a:xfrm>
              <a:off x="2376599"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75" name="Freeform 29">
              <a:extLst>
                <a:ext uri="{FF2B5EF4-FFF2-40B4-BE49-F238E27FC236}">
                  <a16:creationId xmlns:a16="http://schemas.microsoft.com/office/drawing/2014/main" id="{3609A740-7A32-4857-905F-257EDB41689C}"/>
                </a:ext>
              </a:extLst>
            </p:cNvPr>
            <p:cNvSpPr>
              <a:spLocks/>
            </p:cNvSpPr>
            <p:nvPr/>
          </p:nvSpPr>
          <p:spPr bwMode="auto">
            <a:xfrm>
              <a:off x="2924274"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76" name="Freeform 30">
              <a:extLst>
                <a:ext uri="{FF2B5EF4-FFF2-40B4-BE49-F238E27FC236}">
                  <a16:creationId xmlns:a16="http://schemas.microsoft.com/office/drawing/2014/main" id="{A2D4536C-13C0-4568-977F-47B90CA3BB3D}"/>
                </a:ext>
              </a:extLst>
            </p:cNvPr>
            <p:cNvSpPr>
              <a:spLocks/>
            </p:cNvSpPr>
            <p:nvPr/>
          </p:nvSpPr>
          <p:spPr bwMode="auto">
            <a:xfrm>
              <a:off x="3250415"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77" name="Freeform 31">
              <a:extLst>
                <a:ext uri="{FF2B5EF4-FFF2-40B4-BE49-F238E27FC236}">
                  <a16:creationId xmlns:a16="http://schemas.microsoft.com/office/drawing/2014/main" id="{79C472D0-62B1-43DF-95FE-BDAC0C254114}"/>
                </a:ext>
              </a:extLst>
            </p:cNvPr>
            <p:cNvSpPr>
              <a:spLocks/>
            </p:cNvSpPr>
            <p:nvPr/>
          </p:nvSpPr>
          <p:spPr bwMode="auto">
            <a:xfrm>
              <a:off x="2702740"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78" name="Freeform 32">
              <a:extLst>
                <a:ext uri="{FF2B5EF4-FFF2-40B4-BE49-F238E27FC236}">
                  <a16:creationId xmlns:a16="http://schemas.microsoft.com/office/drawing/2014/main" id="{23CBCA76-32B2-4F01-B3DB-D143F21CC7AC}"/>
                </a:ext>
              </a:extLst>
            </p:cNvPr>
            <p:cNvSpPr>
              <a:spLocks/>
            </p:cNvSpPr>
            <p:nvPr/>
          </p:nvSpPr>
          <p:spPr bwMode="auto">
            <a:xfrm>
              <a:off x="3031368"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79" name="Freeform 29">
              <a:extLst>
                <a:ext uri="{FF2B5EF4-FFF2-40B4-BE49-F238E27FC236}">
                  <a16:creationId xmlns:a16="http://schemas.microsoft.com/office/drawing/2014/main" id="{0B372109-EBA7-4A0E-AD5E-0BEBE69B3419}"/>
                </a:ext>
              </a:extLst>
            </p:cNvPr>
            <p:cNvSpPr>
              <a:spLocks/>
            </p:cNvSpPr>
            <p:nvPr/>
          </p:nvSpPr>
          <p:spPr bwMode="auto">
            <a:xfrm>
              <a:off x="3579042"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80" name="Freeform 30">
              <a:extLst>
                <a:ext uri="{FF2B5EF4-FFF2-40B4-BE49-F238E27FC236}">
                  <a16:creationId xmlns:a16="http://schemas.microsoft.com/office/drawing/2014/main" id="{5D04DD70-90F6-4E74-BE74-AEA71B0C1065}"/>
                </a:ext>
              </a:extLst>
            </p:cNvPr>
            <p:cNvSpPr>
              <a:spLocks/>
            </p:cNvSpPr>
            <p:nvPr/>
          </p:nvSpPr>
          <p:spPr bwMode="auto">
            <a:xfrm>
              <a:off x="3905183"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81" name="Freeform 31">
              <a:extLst>
                <a:ext uri="{FF2B5EF4-FFF2-40B4-BE49-F238E27FC236}">
                  <a16:creationId xmlns:a16="http://schemas.microsoft.com/office/drawing/2014/main" id="{D8BE9966-EC0B-45DB-A058-5D1B67C94922}"/>
                </a:ext>
              </a:extLst>
            </p:cNvPr>
            <p:cNvSpPr>
              <a:spLocks/>
            </p:cNvSpPr>
            <p:nvPr/>
          </p:nvSpPr>
          <p:spPr bwMode="auto">
            <a:xfrm>
              <a:off x="3357509"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82" name="Freeform 32">
              <a:extLst>
                <a:ext uri="{FF2B5EF4-FFF2-40B4-BE49-F238E27FC236}">
                  <a16:creationId xmlns:a16="http://schemas.microsoft.com/office/drawing/2014/main" id="{7F4E4CDD-D68D-4602-9EB7-4C64438A5323}"/>
                </a:ext>
              </a:extLst>
            </p:cNvPr>
            <p:cNvSpPr>
              <a:spLocks/>
            </p:cNvSpPr>
            <p:nvPr/>
          </p:nvSpPr>
          <p:spPr bwMode="auto">
            <a:xfrm>
              <a:off x="3686137"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83" name="Freeform 425">
              <a:extLst>
                <a:ext uri="{FF2B5EF4-FFF2-40B4-BE49-F238E27FC236}">
                  <a16:creationId xmlns:a16="http://schemas.microsoft.com/office/drawing/2014/main" id="{26F919EB-B32A-4217-BDCB-E417FEEC33E5}"/>
                </a:ext>
              </a:extLst>
            </p:cNvPr>
            <p:cNvSpPr>
              <a:spLocks/>
            </p:cNvSpPr>
            <p:nvPr/>
          </p:nvSpPr>
          <p:spPr bwMode="auto">
            <a:xfrm>
              <a:off x="4233811"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84" name="Freeform 426">
              <a:extLst>
                <a:ext uri="{FF2B5EF4-FFF2-40B4-BE49-F238E27FC236}">
                  <a16:creationId xmlns:a16="http://schemas.microsoft.com/office/drawing/2014/main" id="{7BCBBF09-063A-42BB-89C3-1D036AADBE2A}"/>
                </a:ext>
              </a:extLst>
            </p:cNvPr>
            <p:cNvSpPr>
              <a:spLocks/>
            </p:cNvSpPr>
            <p:nvPr/>
          </p:nvSpPr>
          <p:spPr bwMode="auto">
            <a:xfrm>
              <a:off x="4559953"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85" name="Freeform 427">
              <a:extLst>
                <a:ext uri="{FF2B5EF4-FFF2-40B4-BE49-F238E27FC236}">
                  <a16:creationId xmlns:a16="http://schemas.microsoft.com/office/drawing/2014/main" id="{D5B21899-49BE-40DD-9994-4342A92F9CAD}"/>
                </a:ext>
              </a:extLst>
            </p:cNvPr>
            <p:cNvSpPr>
              <a:spLocks/>
            </p:cNvSpPr>
            <p:nvPr/>
          </p:nvSpPr>
          <p:spPr bwMode="auto">
            <a:xfrm>
              <a:off x="4012279"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86" name="Freeform 428">
              <a:extLst>
                <a:ext uri="{FF2B5EF4-FFF2-40B4-BE49-F238E27FC236}">
                  <a16:creationId xmlns:a16="http://schemas.microsoft.com/office/drawing/2014/main" id="{C29A755D-D1E5-428E-9DB2-4A3D05952C9A}"/>
                </a:ext>
              </a:extLst>
            </p:cNvPr>
            <p:cNvSpPr>
              <a:spLocks/>
            </p:cNvSpPr>
            <p:nvPr/>
          </p:nvSpPr>
          <p:spPr bwMode="auto">
            <a:xfrm>
              <a:off x="4340906"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87" name="Freeform 29">
              <a:extLst>
                <a:ext uri="{FF2B5EF4-FFF2-40B4-BE49-F238E27FC236}">
                  <a16:creationId xmlns:a16="http://schemas.microsoft.com/office/drawing/2014/main" id="{B68678C1-2426-4B80-877E-B7DB6EDFE6D1}"/>
                </a:ext>
              </a:extLst>
            </p:cNvPr>
            <p:cNvSpPr>
              <a:spLocks/>
            </p:cNvSpPr>
            <p:nvPr/>
          </p:nvSpPr>
          <p:spPr bwMode="auto">
            <a:xfrm>
              <a:off x="4888581"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88" name="Freeform 31">
              <a:extLst>
                <a:ext uri="{FF2B5EF4-FFF2-40B4-BE49-F238E27FC236}">
                  <a16:creationId xmlns:a16="http://schemas.microsoft.com/office/drawing/2014/main" id="{2E9ECE0B-8B8D-42B5-B7EB-3B49B57B4BD0}"/>
                </a:ext>
              </a:extLst>
            </p:cNvPr>
            <p:cNvSpPr>
              <a:spLocks/>
            </p:cNvSpPr>
            <p:nvPr/>
          </p:nvSpPr>
          <p:spPr bwMode="auto">
            <a:xfrm>
              <a:off x="4667048"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grpSp>
      <p:grpSp>
        <p:nvGrpSpPr>
          <p:cNvPr id="1810" name="Group 1809">
            <a:extLst>
              <a:ext uri="{FF2B5EF4-FFF2-40B4-BE49-F238E27FC236}">
                <a16:creationId xmlns:a16="http://schemas.microsoft.com/office/drawing/2014/main" id="{6B1C29B7-1E4C-42E9-BFF5-AFA071F0966B}"/>
              </a:ext>
            </a:extLst>
          </p:cNvPr>
          <p:cNvGrpSpPr/>
          <p:nvPr userDrawn="1"/>
        </p:nvGrpSpPr>
        <p:grpSpPr>
          <a:xfrm>
            <a:off x="85342" y="2390775"/>
            <a:ext cx="12250686" cy="180153"/>
            <a:chOff x="83664" y="2252007"/>
            <a:chExt cx="12009863" cy="176637"/>
          </a:xfrm>
        </p:grpSpPr>
        <p:sp>
          <p:nvSpPr>
            <p:cNvPr id="407" name="Freeform 29">
              <a:extLst>
                <a:ext uri="{FF2B5EF4-FFF2-40B4-BE49-F238E27FC236}">
                  <a16:creationId xmlns:a16="http://schemas.microsoft.com/office/drawing/2014/main" id="{30334EE7-DCA7-4D60-B28C-8481DA7BC5D8}"/>
                </a:ext>
              </a:extLst>
            </p:cNvPr>
            <p:cNvSpPr>
              <a:spLocks/>
            </p:cNvSpPr>
            <p:nvPr/>
          </p:nvSpPr>
          <p:spPr bwMode="auto">
            <a:xfrm flipH="1">
              <a:off x="11871994"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08" name="Freeform 30">
              <a:extLst>
                <a:ext uri="{FF2B5EF4-FFF2-40B4-BE49-F238E27FC236}">
                  <a16:creationId xmlns:a16="http://schemas.microsoft.com/office/drawing/2014/main" id="{6A60ACAA-F66E-49DE-8A9C-F4642E7E672B}"/>
                </a:ext>
              </a:extLst>
            </p:cNvPr>
            <p:cNvSpPr>
              <a:spLocks/>
            </p:cNvSpPr>
            <p:nvPr/>
          </p:nvSpPr>
          <p:spPr bwMode="auto">
            <a:xfrm flipH="1">
              <a:off x="1154585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09" name="Freeform 31">
              <a:extLst>
                <a:ext uri="{FF2B5EF4-FFF2-40B4-BE49-F238E27FC236}">
                  <a16:creationId xmlns:a16="http://schemas.microsoft.com/office/drawing/2014/main" id="{12DD950A-B306-416B-92C1-5BF4522454A1}"/>
                </a:ext>
              </a:extLst>
            </p:cNvPr>
            <p:cNvSpPr>
              <a:spLocks/>
            </p:cNvSpPr>
            <p:nvPr/>
          </p:nvSpPr>
          <p:spPr bwMode="auto">
            <a:xfrm flipH="1">
              <a:off x="11979088"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10" name="Freeform 32">
              <a:extLst>
                <a:ext uri="{FF2B5EF4-FFF2-40B4-BE49-F238E27FC236}">
                  <a16:creationId xmlns:a16="http://schemas.microsoft.com/office/drawing/2014/main" id="{3C1D0DDA-F080-4134-A0D1-1694C1CB51D4}"/>
                </a:ext>
              </a:extLst>
            </p:cNvPr>
            <p:cNvSpPr>
              <a:spLocks/>
            </p:cNvSpPr>
            <p:nvPr/>
          </p:nvSpPr>
          <p:spPr bwMode="auto">
            <a:xfrm flipH="1">
              <a:off x="11652948"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11" name="Freeform 29">
              <a:extLst>
                <a:ext uri="{FF2B5EF4-FFF2-40B4-BE49-F238E27FC236}">
                  <a16:creationId xmlns:a16="http://schemas.microsoft.com/office/drawing/2014/main" id="{E65E316F-C983-4FB6-89C7-382A5840C022}"/>
                </a:ext>
              </a:extLst>
            </p:cNvPr>
            <p:cNvSpPr>
              <a:spLocks/>
            </p:cNvSpPr>
            <p:nvPr/>
          </p:nvSpPr>
          <p:spPr bwMode="auto">
            <a:xfrm flipH="1">
              <a:off x="11217224"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12" name="Freeform 30">
              <a:extLst>
                <a:ext uri="{FF2B5EF4-FFF2-40B4-BE49-F238E27FC236}">
                  <a16:creationId xmlns:a16="http://schemas.microsoft.com/office/drawing/2014/main" id="{5260D3E2-7E08-4EA8-90C4-4B246107DCC3}"/>
                </a:ext>
              </a:extLst>
            </p:cNvPr>
            <p:cNvSpPr>
              <a:spLocks/>
            </p:cNvSpPr>
            <p:nvPr/>
          </p:nvSpPr>
          <p:spPr bwMode="auto">
            <a:xfrm flipH="1">
              <a:off x="10891084"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13" name="Freeform 31">
              <a:extLst>
                <a:ext uri="{FF2B5EF4-FFF2-40B4-BE49-F238E27FC236}">
                  <a16:creationId xmlns:a16="http://schemas.microsoft.com/office/drawing/2014/main" id="{59BC0DF5-D0B0-4696-ACB0-41E6139ABF66}"/>
                </a:ext>
              </a:extLst>
            </p:cNvPr>
            <p:cNvSpPr>
              <a:spLocks/>
            </p:cNvSpPr>
            <p:nvPr/>
          </p:nvSpPr>
          <p:spPr bwMode="auto">
            <a:xfrm flipH="1">
              <a:off x="11324319"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14" name="Freeform 32">
              <a:extLst>
                <a:ext uri="{FF2B5EF4-FFF2-40B4-BE49-F238E27FC236}">
                  <a16:creationId xmlns:a16="http://schemas.microsoft.com/office/drawing/2014/main" id="{9A7FD932-2299-4707-A101-DD80FE3C992A}"/>
                </a:ext>
              </a:extLst>
            </p:cNvPr>
            <p:cNvSpPr>
              <a:spLocks/>
            </p:cNvSpPr>
            <p:nvPr/>
          </p:nvSpPr>
          <p:spPr bwMode="auto">
            <a:xfrm flipH="1">
              <a:off x="10998178"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15" name="Freeform 29">
              <a:extLst>
                <a:ext uri="{FF2B5EF4-FFF2-40B4-BE49-F238E27FC236}">
                  <a16:creationId xmlns:a16="http://schemas.microsoft.com/office/drawing/2014/main" id="{FE9F9FA4-42D4-4350-BC60-DA5E52668E4E}"/>
                </a:ext>
              </a:extLst>
            </p:cNvPr>
            <p:cNvSpPr>
              <a:spLocks/>
            </p:cNvSpPr>
            <p:nvPr/>
          </p:nvSpPr>
          <p:spPr bwMode="auto">
            <a:xfrm flipH="1">
              <a:off x="10562456"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16" name="Freeform 30">
              <a:extLst>
                <a:ext uri="{FF2B5EF4-FFF2-40B4-BE49-F238E27FC236}">
                  <a16:creationId xmlns:a16="http://schemas.microsoft.com/office/drawing/2014/main" id="{811FE3E0-620A-430A-8EBE-EBFC93957B07}"/>
                </a:ext>
              </a:extLst>
            </p:cNvPr>
            <p:cNvSpPr>
              <a:spLocks/>
            </p:cNvSpPr>
            <p:nvPr/>
          </p:nvSpPr>
          <p:spPr bwMode="auto">
            <a:xfrm flipH="1">
              <a:off x="1023631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17" name="Freeform 31">
              <a:extLst>
                <a:ext uri="{FF2B5EF4-FFF2-40B4-BE49-F238E27FC236}">
                  <a16:creationId xmlns:a16="http://schemas.microsoft.com/office/drawing/2014/main" id="{C32C85E2-DC7D-4483-842D-244D9C32F760}"/>
                </a:ext>
              </a:extLst>
            </p:cNvPr>
            <p:cNvSpPr>
              <a:spLocks/>
            </p:cNvSpPr>
            <p:nvPr/>
          </p:nvSpPr>
          <p:spPr bwMode="auto">
            <a:xfrm flipH="1">
              <a:off x="10669550"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18" name="Freeform 32">
              <a:extLst>
                <a:ext uri="{FF2B5EF4-FFF2-40B4-BE49-F238E27FC236}">
                  <a16:creationId xmlns:a16="http://schemas.microsoft.com/office/drawing/2014/main" id="{F27C982D-C977-48C0-91D0-7F54E46E7764}"/>
                </a:ext>
              </a:extLst>
            </p:cNvPr>
            <p:cNvSpPr>
              <a:spLocks/>
            </p:cNvSpPr>
            <p:nvPr/>
          </p:nvSpPr>
          <p:spPr bwMode="auto">
            <a:xfrm flipH="1">
              <a:off x="10343410"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19" name="Freeform 29">
              <a:extLst>
                <a:ext uri="{FF2B5EF4-FFF2-40B4-BE49-F238E27FC236}">
                  <a16:creationId xmlns:a16="http://schemas.microsoft.com/office/drawing/2014/main" id="{E5756FA2-BA3C-4241-BB1E-E977E6D6A62C}"/>
                </a:ext>
              </a:extLst>
            </p:cNvPr>
            <p:cNvSpPr>
              <a:spLocks/>
            </p:cNvSpPr>
            <p:nvPr/>
          </p:nvSpPr>
          <p:spPr bwMode="auto">
            <a:xfrm flipH="1">
              <a:off x="9907687"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20" name="Freeform 30">
              <a:extLst>
                <a:ext uri="{FF2B5EF4-FFF2-40B4-BE49-F238E27FC236}">
                  <a16:creationId xmlns:a16="http://schemas.microsoft.com/office/drawing/2014/main" id="{D96DF0F1-FDCD-4CFC-8B01-67CAF1249040}"/>
                </a:ext>
              </a:extLst>
            </p:cNvPr>
            <p:cNvSpPr>
              <a:spLocks/>
            </p:cNvSpPr>
            <p:nvPr/>
          </p:nvSpPr>
          <p:spPr bwMode="auto">
            <a:xfrm flipH="1">
              <a:off x="9581546"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21" name="Freeform 31">
              <a:extLst>
                <a:ext uri="{FF2B5EF4-FFF2-40B4-BE49-F238E27FC236}">
                  <a16:creationId xmlns:a16="http://schemas.microsoft.com/office/drawing/2014/main" id="{E8861389-832B-4D82-951A-67AD1E4112DD}"/>
                </a:ext>
              </a:extLst>
            </p:cNvPr>
            <p:cNvSpPr>
              <a:spLocks/>
            </p:cNvSpPr>
            <p:nvPr/>
          </p:nvSpPr>
          <p:spPr bwMode="auto">
            <a:xfrm flipH="1">
              <a:off x="10014782"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22" name="Freeform 32">
              <a:extLst>
                <a:ext uri="{FF2B5EF4-FFF2-40B4-BE49-F238E27FC236}">
                  <a16:creationId xmlns:a16="http://schemas.microsoft.com/office/drawing/2014/main" id="{3513E007-9819-4501-856E-42C4E17E5708}"/>
                </a:ext>
              </a:extLst>
            </p:cNvPr>
            <p:cNvSpPr>
              <a:spLocks/>
            </p:cNvSpPr>
            <p:nvPr/>
          </p:nvSpPr>
          <p:spPr bwMode="auto">
            <a:xfrm flipH="1">
              <a:off x="9688641"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23" name="Freeform 565">
              <a:extLst>
                <a:ext uri="{FF2B5EF4-FFF2-40B4-BE49-F238E27FC236}">
                  <a16:creationId xmlns:a16="http://schemas.microsoft.com/office/drawing/2014/main" id="{7D37D513-F032-4B60-9DB1-75C9CA301F03}"/>
                </a:ext>
              </a:extLst>
            </p:cNvPr>
            <p:cNvSpPr>
              <a:spLocks/>
            </p:cNvSpPr>
            <p:nvPr/>
          </p:nvSpPr>
          <p:spPr bwMode="auto">
            <a:xfrm flipH="1">
              <a:off x="925291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24" name="Freeform 566">
              <a:extLst>
                <a:ext uri="{FF2B5EF4-FFF2-40B4-BE49-F238E27FC236}">
                  <a16:creationId xmlns:a16="http://schemas.microsoft.com/office/drawing/2014/main" id="{CFD414C9-0F46-40C2-B953-8E3E2A1388A1}"/>
                </a:ext>
              </a:extLst>
            </p:cNvPr>
            <p:cNvSpPr>
              <a:spLocks/>
            </p:cNvSpPr>
            <p:nvPr/>
          </p:nvSpPr>
          <p:spPr bwMode="auto">
            <a:xfrm flipH="1">
              <a:off x="8926777"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25" name="Freeform 567">
              <a:extLst>
                <a:ext uri="{FF2B5EF4-FFF2-40B4-BE49-F238E27FC236}">
                  <a16:creationId xmlns:a16="http://schemas.microsoft.com/office/drawing/2014/main" id="{38D52FCD-C432-4288-BC92-5F6643708E19}"/>
                </a:ext>
              </a:extLst>
            </p:cNvPr>
            <p:cNvSpPr>
              <a:spLocks/>
            </p:cNvSpPr>
            <p:nvPr/>
          </p:nvSpPr>
          <p:spPr bwMode="auto">
            <a:xfrm flipH="1">
              <a:off x="9360012"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26" name="Freeform 568">
              <a:extLst>
                <a:ext uri="{FF2B5EF4-FFF2-40B4-BE49-F238E27FC236}">
                  <a16:creationId xmlns:a16="http://schemas.microsoft.com/office/drawing/2014/main" id="{79759CE5-9DDE-4350-A9B6-D1C1D81CFE6B}"/>
                </a:ext>
              </a:extLst>
            </p:cNvPr>
            <p:cNvSpPr>
              <a:spLocks/>
            </p:cNvSpPr>
            <p:nvPr/>
          </p:nvSpPr>
          <p:spPr bwMode="auto">
            <a:xfrm flipH="1">
              <a:off x="9033872"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27" name="Freeform 29">
              <a:extLst>
                <a:ext uri="{FF2B5EF4-FFF2-40B4-BE49-F238E27FC236}">
                  <a16:creationId xmlns:a16="http://schemas.microsoft.com/office/drawing/2014/main" id="{C400C638-EF37-4263-8DBD-7A93CE5FBB77}"/>
                </a:ext>
              </a:extLst>
            </p:cNvPr>
            <p:cNvSpPr>
              <a:spLocks/>
            </p:cNvSpPr>
            <p:nvPr/>
          </p:nvSpPr>
          <p:spPr bwMode="auto">
            <a:xfrm flipH="1">
              <a:off x="859814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28" name="Freeform 31">
              <a:extLst>
                <a:ext uri="{FF2B5EF4-FFF2-40B4-BE49-F238E27FC236}">
                  <a16:creationId xmlns:a16="http://schemas.microsoft.com/office/drawing/2014/main" id="{D609565C-29D3-4ACB-832E-A7773BC5238C}"/>
                </a:ext>
              </a:extLst>
            </p:cNvPr>
            <p:cNvSpPr>
              <a:spLocks/>
            </p:cNvSpPr>
            <p:nvPr/>
          </p:nvSpPr>
          <p:spPr bwMode="auto">
            <a:xfrm flipH="1">
              <a:off x="8705243"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29" name="Freeform 29">
              <a:extLst>
                <a:ext uri="{FF2B5EF4-FFF2-40B4-BE49-F238E27FC236}">
                  <a16:creationId xmlns:a16="http://schemas.microsoft.com/office/drawing/2014/main" id="{69DFA549-08C0-4D50-B468-0C165355FE87}"/>
                </a:ext>
              </a:extLst>
            </p:cNvPr>
            <p:cNvSpPr>
              <a:spLocks/>
            </p:cNvSpPr>
            <p:nvPr/>
          </p:nvSpPr>
          <p:spPr bwMode="auto">
            <a:xfrm flipH="1">
              <a:off x="826952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30" name="Freeform 30">
              <a:extLst>
                <a:ext uri="{FF2B5EF4-FFF2-40B4-BE49-F238E27FC236}">
                  <a16:creationId xmlns:a16="http://schemas.microsoft.com/office/drawing/2014/main" id="{40C600C1-0579-4448-A24F-80681719E90B}"/>
                </a:ext>
              </a:extLst>
            </p:cNvPr>
            <p:cNvSpPr>
              <a:spLocks/>
            </p:cNvSpPr>
            <p:nvPr/>
          </p:nvSpPr>
          <p:spPr bwMode="auto">
            <a:xfrm flipH="1">
              <a:off x="7943379"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31" name="Freeform 31">
              <a:extLst>
                <a:ext uri="{FF2B5EF4-FFF2-40B4-BE49-F238E27FC236}">
                  <a16:creationId xmlns:a16="http://schemas.microsoft.com/office/drawing/2014/main" id="{C73ABC56-87CF-4709-9458-BBA629B1124A}"/>
                </a:ext>
              </a:extLst>
            </p:cNvPr>
            <p:cNvSpPr>
              <a:spLocks/>
            </p:cNvSpPr>
            <p:nvPr/>
          </p:nvSpPr>
          <p:spPr bwMode="auto">
            <a:xfrm flipH="1">
              <a:off x="8376614"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32" name="Freeform 32">
              <a:extLst>
                <a:ext uri="{FF2B5EF4-FFF2-40B4-BE49-F238E27FC236}">
                  <a16:creationId xmlns:a16="http://schemas.microsoft.com/office/drawing/2014/main" id="{4B63C02D-BE29-4577-8C2B-1E1C6C4D72A7}"/>
                </a:ext>
              </a:extLst>
            </p:cNvPr>
            <p:cNvSpPr>
              <a:spLocks/>
            </p:cNvSpPr>
            <p:nvPr/>
          </p:nvSpPr>
          <p:spPr bwMode="auto">
            <a:xfrm flipH="1">
              <a:off x="8050474"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33" name="Freeform 29">
              <a:extLst>
                <a:ext uri="{FF2B5EF4-FFF2-40B4-BE49-F238E27FC236}">
                  <a16:creationId xmlns:a16="http://schemas.microsoft.com/office/drawing/2014/main" id="{75D2C754-7240-45B0-9373-48800CB5B09A}"/>
                </a:ext>
              </a:extLst>
            </p:cNvPr>
            <p:cNvSpPr>
              <a:spLocks/>
            </p:cNvSpPr>
            <p:nvPr/>
          </p:nvSpPr>
          <p:spPr bwMode="auto">
            <a:xfrm flipH="1">
              <a:off x="7614751"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34" name="Freeform 30">
              <a:extLst>
                <a:ext uri="{FF2B5EF4-FFF2-40B4-BE49-F238E27FC236}">
                  <a16:creationId xmlns:a16="http://schemas.microsoft.com/office/drawing/2014/main" id="{EBB3EEC1-6A5E-40A7-9238-B7643D781DFE}"/>
                </a:ext>
              </a:extLst>
            </p:cNvPr>
            <p:cNvSpPr>
              <a:spLocks/>
            </p:cNvSpPr>
            <p:nvPr/>
          </p:nvSpPr>
          <p:spPr bwMode="auto">
            <a:xfrm flipH="1">
              <a:off x="728861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35" name="Freeform 31">
              <a:extLst>
                <a:ext uri="{FF2B5EF4-FFF2-40B4-BE49-F238E27FC236}">
                  <a16:creationId xmlns:a16="http://schemas.microsoft.com/office/drawing/2014/main" id="{CB19B347-1146-4EC7-94DC-540DF73F1B57}"/>
                </a:ext>
              </a:extLst>
            </p:cNvPr>
            <p:cNvSpPr>
              <a:spLocks/>
            </p:cNvSpPr>
            <p:nvPr/>
          </p:nvSpPr>
          <p:spPr bwMode="auto">
            <a:xfrm flipH="1">
              <a:off x="7721846"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36" name="Freeform 32">
              <a:extLst>
                <a:ext uri="{FF2B5EF4-FFF2-40B4-BE49-F238E27FC236}">
                  <a16:creationId xmlns:a16="http://schemas.microsoft.com/office/drawing/2014/main" id="{AB132B5E-B5E6-4128-A9BF-BE52102616DA}"/>
                </a:ext>
              </a:extLst>
            </p:cNvPr>
            <p:cNvSpPr>
              <a:spLocks/>
            </p:cNvSpPr>
            <p:nvPr/>
          </p:nvSpPr>
          <p:spPr bwMode="auto">
            <a:xfrm flipH="1">
              <a:off x="7395705"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37" name="Freeform 29">
              <a:extLst>
                <a:ext uri="{FF2B5EF4-FFF2-40B4-BE49-F238E27FC236}">
                  <a16:creationId xmlns:a16="http://schemas.microsoft.com/office/drawing/2014/main" id="{9C6A4B57-10C1-48E5-B3C8-811592576820}"/>
                </a:ext>
              </a:extLst>
            </p:cNvPr>
            <p:cNvSpPr>
              <a:spLocks/>
            </p:cNvSpPr>
            <p:nvPr/>
          </p:nvSpPr>
          <p:spPr bwMode="auto">
            <a:xfrm flipH="1">
              <a:off x="6959982"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38" name="Freeform 30">
              <a:extLst>
                <a:ext uri="{FF2B5EF4-FFF2-40B4-BE49-F238E27FC236}">
                  <a16:creationId xmlns:a16="http://schemas.microsoft.com/office/drawing/2014/main" id="{90245AB8-D8C8-4C8F-8D9D-8450BBC52979}"/>
                </a:ext>
              </a:extLst>
            </p:cNvPr>
            <p:cNvSpPr>
              <a:spLocks/>
            </p:cNvSpPr>
            <p:nvPr/>
          </p:nvSpPr>
          <p:spPr bwMode="auto">
            <a:xfrm flipH="1">
              <a:off x="6633842"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39" name="Freeform 31">
              <a:extLst>
                <a:ext uri="{FF2B5EF4-FFF2-40B4-BE49-F238E27FC236}">
                  <a16:creationId xmlns:a16="http://schemas.microsoft.com/office/drawing/2014/main" id="{1F778E81-D780-4588-82A4-116A76B28577}"/>
                </a:ext>
              </a:extLst>
            </p:cNvPr>
            <p:cNvSpPr>
              <a:spLocks/>
            </p:cNvSpPr>
            <p:nvPr/>
          </p:nvSpPr>
          <p:spPr bwMode="auto">
            <a:xfrm flipH="1">
              <a:off x="7067077"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40" name="Freeform 32">
              <a:extLst>
                <a:ext uri="{FF2B5EF4-FFF2-40B4-BE49-F238E27FC236}">
                  <a16:creationId xmlns:a16="http://schemas.microsoft.com/office/drawing/2014/main" id="{DF3ADE49-1E81-470A-9CE0-DD30FFCF6F6F}"/>
                </a:ext>
              </a:extLst>
            </p:cNvPr>
            <p:cNvSpPr>
              <a:spLocks/>
            </p:cNvSpPr>
            <p:nvPr/>
          </p:nvSpPr>
          <p:spPr bwMode="auto">
            <a:xfrm flipH="1">
              <a:off x="6740936"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41" name="Freeform 29">
              <a:extLst>
                <a:ext uri="{FF2B5EF4-FFF2-40B4-BE49-F238E27FC236}">
                  <a16:creationId xmlns:a16="http://schemas.microsoft.com/office/drawing/2014/main" id="{F6F9D2CC-0104-403D-9ABE-8FAC4C01FED8}"/>
                </a:ext>
              </a:extLst>
            </p:cNvPr>
            <p:cNvSpPr>
              <a:spLocks/>
            </p:cNvSpPr>
            <p:nvPr/>
          </p:nvSpPr>
          <p:spPr bwMode="auto">
            <a:xfrm flipH="1">
              <a:off x="630521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42" name="Freeform 30">
              <a:extLst>
                <a:ext uri="{FF2B5EF4-FFF2-40B4-BE49-F238E27FC236}">
                  <a16:creationId xmlns:a16="http://schemas.microsoft.com/office/drawing/2014/main" id="{979D1D8B-D906-480E-A68A-2F36085C53FD}"/>
                </a:ext>
              </a:extLst>
            </p:cNvPr>
            <p:cNvSpPr>
              <a:spLocks/>
            </p:cNvSpPr>
            <p:nvPr/>
          </p:nvSpPr>
          <p:spPr bwMode="auto">
            <a:xfrm flipH="1">
              <a:off x="5979072"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43" name="Freeform 31">
              <a:extLst>
                <a:ext uri="{FF2B5EF4-FFF2-40B4-BE49-F238E27FC236}">
                  <a16:creationId xmlns:a16="http://schemas.microsoft.com/office/drawing/2014/main" id="{C33B33A1-D0AF-4F66-9071-F0964ECB5237}"/>
                </a:ext>
              </a:extLst>
            </p:cNvPr>
            <p:cNvSpPr>
              <a:spLocks/>
            </p:cNvSpPr>
            <p:nvPr/>
          </p:nvSpPr>
          <p:spPr bwMode="auto">
            <a:xfrm flipH="1">
              <a:off x="6412308"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44" name="Freeform 32">
              <a:extLst>
                <a:ext uri="{FF2B5EF4-FFF2-40B4-BE49-F238E27FC236}">
                  <a16:creationId xmlns:a16="http://schemas.microsoft.com/office/drawing/2014/main" id="{F5955873-F5FA-4EBC-8E60-75B926B621D1}"/>
                </a:ext>
              </a:extLst>
            </p:cNvPr>
            <p:cNvSpPr>
              <a:spLocks/>
            </p:cNvSpPr>
            <p:nvPr/>
          </p:nvSpPr>
          <p:spPr bwMode="auto">
            <a:xfrm flipH="1">
              <a:off x="6086167"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45" name="Freeform 587">
              <a:extLst>
                <a:ext uri="{FF2B5EF4-FFF2-40B4-BE49-F238E27FC236}">
                  <a16:creationId xmlns:a16="http://schemas.microsoft.com/office/drawing/2014/main" id="{C4F39140-419D-4139-A000-7BCC360E69BF}"/>
                </a:ext>
              </a:extLst>
            </p:cNvPr>
            <p:cNvSpPr>
              <a:spLocks/>
            </p:cNvSpPr>
            <p:nvPr/>
          </p:nvSpPr>
          <p:spPr bwMode="auto">
            <a:xfrm flipH="1">
              <a:off x="565044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46" name="Freeform 588">
              <a:extLst>
                <a:ext uri="{FF2B5EF4-FFF2-40B4-BE49-F238E27FC236}">
                  <a16:creationId xmlns:a16="http://schemas.microsoft.com/office/drawing/2014/main" id="{15CBCD50-9FBC-4B05-BE35-A026686F16AB}"/>
                </a:ext>
              </a:extLst>
            </p:cNvPr>
            <p:cNvSpPr>
              <a:spLocks/>
            </p:cNvSpPr>
            <p:nvPr/>
          </p:nvSpPr>
          <p:spPr bwMode="auto">
            <a:xfrm flipH="1">
              <a:off x="532430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47" name="Freeform 589">
              <a:extLst>
                <a:ext uri="{FF2B5EF4-FFF2-40B4-BE49-F238E27FC236}">
                  <a16:creationId xmlns:a16="http://schemas.microsoft.com/office/drawing/2014/main" id="{B6AEF22C-40E9-434E-9AD0-5AEC85543C57}"/>
                </a:ext>
              </a:extLst>
            </p:cNvPr>
            <p:cNvSpPr>
              <a:spLocks/>
            </p:cNvSpPr>
            <p:nvPr/>
          </p:nvSpPr>
          <p:spPr bwMode="auto">
            <a:xfrm flipH="1">
              <a:off x="5757539"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48" name="Freeform 590">
              <a:extLst>
                <a:ext uri="{FF2B5EF4-FFF2-40B4-BE49-F238E27FC236}">
                  <a16:creationId xmlns:a16="http://schemas.microsoft.com/office/drawing/2014/main" id="{0F205094-1E27-460C-BB2C-F9DBD6884300}"/>
                </a:ext>
              </a:extLst>
            </p:cNvPr>
            <p:cNvSpPr>
              <a:spLocks/>
            </p:cNvSpPr>
            <p:nvPr/>
          </p:nvSpPr>
          <p:spPr bwMode="auto">
            <a:xfrm flipH="1">
              <a:off x="5431399"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49" name="Freeform 29">
              <a:extLst>
                <a:ext uri="{FF2B5EF4-FFF2-40B4-BE49-F238E27FC236}">
                  <a16:creationId xmlns:a16="http://schemas.microsoft.com/office/drawing/2014/main" id="{97D0200D-3F06-45C8-AFC2-42F18A240EC4}"/>
                </a:ext>
              </a:extLst>
            </p:cNvPr>
            <p:cNvSpPr>
              <a:spLocks/>
            </p:cNvSpPr>
            <p:nvPr/>
          </p:nvSpPr>
          <p:spPr bwMode="auto">
            <a:xfrm flipH="1">
              <a:off x="499567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50" name="Freeform 31">
              <a:extLst>
                <a:ext uri="{FF2B5EF4-FFF2-40B4-BE49-F238E27FC236}">
                  <a16:creationId xmlns:a16="http://schemas.microsoft.com/office/drawing/2014/main" id="{DB4992C4-AB4F-4EE6-A461-6FDCB6A0DB03}"/>
                </a:ext>
              </a:extLst>
            </p:cNvPr>
            <p:cNvSpPr>
              <a:spLocks/>
            </p:cNvSpPr>
            <p:nvPr/>
          </p:nvSpPr>
          <p:spPr bwMode="auto">
            <a:xfrm flipH="1">
              <a:off x="5102769"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89" name="Freeform 29">
              <a:extLst>
                <a:ext uri="{FF2B5EF4-FFF2-40B4-BE49-F238E27FC236}">
                  <a16:creationId xmlns:a16="http://schemas.microsoft.com/office/drawing/2014/main" id="{94ECFFDB-6147-4CAF-B17A-A86057CDED5D}"/>
                </a:ext>
              </a:extLst>
            </p:cNvPr>
            <p:cNvSpPr>
              <a:spLocks/>
            </p:cNvSpPr>
            <p:nvPr/>
          </p:nvSpPr>
          <p:spPr bwMode="auto">
            <a:xfrm flipH="1">
              <a:off x="466704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90" name="Freeform 30">
              <a:extLst>
                <a:ext uri="{FF2B5EF4-FFF2-40B4-BE49-F238E27FC236}">
                  <a16:creationId xmlns:a16="http://schemas.microsoft.com/office/drawing/2014/main" id="{C9EA763E-17FA-4882-B97C-B030430622AF}"/>
                </a:ext>
              </a:extLst>
            </p:cNvPr>
            <p:cNvSpPr>
              <a:spLocks/>
            </p:cNvSpPr>
            <p:nvPr/>
          </p:nvSpPr>
          <p:spPr bwMode="auto">
            <a:xfrm flipH="1">
              <a:off x="4340907"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91" name="Freeform 31">
              <a:extLst>
                <a:ext uri="{FF2B5EF4-FFF2-40B4-BE49-F238E27FC236}">
                  <a16:creationId xmlns:a16="http://schemas.microsoft.com/office/drawing/2014/main" id="{058B2F3F-4B1E-4A7B-87C7-18F9FB1FE538}"/>
                </a:ext>
              </a:extLst>
            </p:cNvPr>
            <p:cNvSpPr>
              <a:spLocks/>
            </p:cNvSpPr>
            <p:nvPr/>
          </p:nvSpPr>
          <p:spPr bwMode="auto">
            <a:xfrm flipH="1">
              <a:off x="4774142"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92" name="Freeform 32">
              <a:extLst>
                <a:ext uri="{FF2B5EF4-FFF2-40B4-BE49-F238E27FC236}">
                  <a16:creationId xmlns:a16="http://schemas.microsoft.com/office/drawing/2014/main" id="{8691A76A-85E2-4A5F-BC18-3E4285958F6A}"/>
                </a:ext>
              </a:extLst>
            </p:cNvPr>
            <p:cNvSpPr>
              <a:spLocks/>
            </p:cNvSpPr>
            <p:nvPr/>
          </p:nvSpPr>
          <p:spPr bwMode="auto">
            <a:xfrm flipH="1">
              <a:off x="4448001"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93" name="Freeform 29">
              <a:extLst>
                <a:ext uri="{FF2B5EF4-FFF2-40B4-BE49-F238E27FC236}">
                  <a16:creationId xmlns:a16="http://schemas.microsoft.com/office/drawing/2014/main" id="{CB523568-76FF-4073-99A2-D78D676CA835}"/>
                </a:ext>
              </a:extLst>
            </p:cNvPr>
            <p:cNvSpPr>
              <a:spLocks/>
            </p:cNvSpPr>
            <p:nvPr/>
          </p:nvSpPr>
          <p:spPr bwMode="auto">
            <a:xfrm flipH="1">
              <a:off x="401227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94" name="Freeform 30">
              <a:extLst>
                <a:ext uri="{FF2B5EF4-FFF2-40B4-BE49-F238E27FC236}">
                  <a16:creationId xmlns:a16="http://schemas.microsoft.com/office/drawing/2014/main" id="{A8F99454-55AE-431A-A3C5-C47DA7483ADD}"/>
                </a:ext>
              </a:extLst>
            </p:cNvPr>
            <p:cNvSpPr>
              <a:spLocks/>
            </p:cNvSpPr>
            <p:nvPr/>
          </p:nvSpPr>
          <p:spPr bwMode="auto">
            <a:xfrm flipH="1">
              <a:off x="368613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95" name="Freeform 31">
              <a:extLst>
                <a:ext uri="{FF2B5EF4-FFF2-40B4-BE49-F238E27FC236}">
                  <a16:creationId xmlns:a16="http://schemas.microsoft.com/office/drawing/2014/main" id="{8F0FDA01-8DAA-4CD0-80A6-E8D3A81432DE}"/>
                </a:ext>
              </a:extLst>
            </p:cNvPr>
            <p:cNvSpPr>
              <a:spLocks/>
            </p:cNvSpPr>
            <p:nvPr/>
          </p:nvSpPr>
          <p:spPr bwMode="auto">
            <a:xfrm flipH="1">
              <a:off x="4119373"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96" name="Freeform 32">
              <a:extLst>
                <a:ext uri="{FF2B5EF4-FFF2-40B4-BE49-F238E27FC236}">
                  <a16:creationId xmlns:a16="http://schemas.microsoft.com/office/drawing/2014/main" id="{9CEF7F35-A1B1-43F3-8A04-5E72C03686A7}"/>
                </a:ext>
              </a:extLst>
            </p:cNvPr>
            <p:cNvSpPr>
              <a:spLocks/>
            </p:cNvSpPr>
            <p:nvPr/>
          </p:nvSpPr>
          <p:spPr bwMode="auto">
            <a:xfrm flipH="1">
              <a:off x="3793231"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97" name="Freeform 29">
              <a:extLst>
                <a:ext uri="{FF2B5EF4-FFF2-40B4-BE49-F238E27FC236}">
                  <a16:creationId xmlns:a16="http://schemas.microsoft.com/office/drawing/2014/main" id="{D13E7C3E-E4C8-429D-922F-192978A009CF}"/>
                </a:ext>
              </a:extLst>
            </p:cNvPr>
            <p:cNvSpPr>
              <a:spLocks/>
            </p:cNvSpPr>
            <p:nvPr/>
          </p:nvSpPr>
          <p:spPr bwMode="auto">
            <a:xfrm flipH="1">
              <a:off x="335751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98" name="Freeform 30">
              <a:extLst>
                <a:ext uri="{FF2B5EF4-FFF2-40B4-BE49-F238E27FC236}">
                  <a16:creationId xmlns:a16="http://schemas.microsoft.com/office/drawing/2014/main" id="{E0E374F6-FF36-4B21-84DB-AFE073667AD7}"/>
                </a:ext>
              </a:extLst>
            </p:cNvPr>
            <p:cNvSpPr>
              <a:spLocks/>
            </p:cNvSpPr>
            <p:nvPr/>
          </p:nvSpPr>
          <p:spPr bwMode="auto">
            <a:xfrm flipH="1">
              <a:off x="3031369"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99" name="Freeform 31">
              <a:extLst>
                <a:ext uri="{FF2B5EF4-FFF2-40B4-BE49-F238E27FC236}">
                  <a16:creationId xmlns:a16="http://schemas.microsoft.com/office/drawing/2014/main" id="{8C22C2CF-C025-4B53-8DD9-CD692B1302C1}"/>
                </a:ext>
              </a:extLst>
            </p:cNvPr>
            <p:cNvSpPr>
              <a:spLocks/>
            </p:cNvSpPr>
            <p:nvPr/>
          </p:nvSpPr>
          <p:spPr bwMode="auto">
            <a:xfrm flipH="1">
              <a:off x="3464604"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00" name="Freeform 32">
              <a:extLst>
                <a:ext uri="{FF2B5EF4-FFF2-40B4-BE49-F238E27FC236}">
                  <a16:creationId xmlns:a16="http://schemas.microsoft.com/office/drawing/2014/main" id="{1D453FBC-0C7C-4A0B-91D6-4D374DDEB47E}"/>
                </a:ext>
              </a:extLst>
            </p:cNvPr>
            <p:cNvSpPr>
              <a:spLocks/>
            </p:cNvSpPr>
            <p:nvPr/>
          </p:nvSpPr>
          <p:spPr bwMode="auto">
            <a:xfrm flipH="1">
              <a:off x="3138464"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01" name="Freeform 29">
              <a:extLst>
                <a:ext uri="{FF2B5EF4-FFF2-40B4-BE49-F238E27FC236}">
                  <a16:creationId xmlns:a16="http://schemas.microsoft.com/office/drawing/2014/main" id="{8F950A3A-5B59-48B9-8724-5E2485738B18}"/>
                </a:ext>
              </a:extLst>
            </p:cNvPr>
            <p:cNvSpPr>
              <a:spLocks/>
            </p:cNvSpPr>
            <p:nvPr/>
          </p:nvSpPr>
          <p:spPr bwMode="auto">
            <a:xfrm flipH="1">
              <a:off x="270274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02" name="Freeform 30">
              <a:extLst>
                <a:ext uri="{FF2B5EF4-FFF2-40B4-BE49-F238E27FC236}">
                  <a16:creationId xmlns:a16="http://schemas.microsoft.com/office/drawing/2014/main" id="{06287C92-C071-4E52-8008-C5A16C0A6C11}"/>
                </a:ext>
              </a:extLst>
            </p:cNvPr>
            <p:cNvSpPr>
              <a:spLocks/>
            </p:cNvSpPr>
            <p:nvPr/>
          </p:nvSpPr>
          <p:spPr bwMode="auto">
            <a:xfrm flipH="1">
              <a:off x="2376599"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03" name="Freeform 31">
              <a:extLst>
                <a:ext uri="{FF2B5EF4-FFF2-40B4-BE49-F238E27FC236}">
                  <a16:creationId xmlns:a16="http://schemas.microsoft.com/office/drawing/2014/main" id="{F259D4AF-67CD-40FD-BFDD-834B59513786}"/>
                </a:ext>
              </a:extLst>
            </p:cNvPr>
            <p:cNvSpPr>
              <a:spLocks/>
            </p:cNvSpPr>
            <p:nvPr/>
          </p:nvSpPr>
          <p:spPr bwMode="auto">
            <a:xfrm flipH="1">
              <a:off x="2809836"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04" name="Freeform 32">
              <a:extLst>
                <a:ext uri="{FF2B5EF4-FFF2-40B4-BE49-F238E27FC236}">
                  <a16:creationId xmlns:a16="http://schemas.microsoft.com/office/drawing/2014/main" id="{A1242AF8-F250-4088-A15B-8F269BB4D5BF}"/>
                </a:ext>
              </a:extLst>
            </p:cNvPr>
            <p:cNvSpPr>
              <a:spLocks/>
            </p:cNvSpPr>
            <p:nvPr/>
          </p:nvSpPr>
          <p:spPr bwMode="auto">
            <a:xfrm flipH="1">
              <a:off x="2483694"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05" name="Freeform 447">
              <a:extLst>
                <a:ext uri="{FF2B5EF4-FFF2-40B4-BE49-F238E27FC236}">
                  <a16:creationId xmlns:a16="http://schemas.microsoft.com/office/drawing/2014/main" id="{EF327593-8E3D-4561-BFBC-581F498E34C9}"/>
                </a:ext>
              </a:extLst>
            </p:cNvPr>
            <p:cNvSpPr>
              <a:spLocks/>
            </p:cNvSpPr>
            <p:nvPr/>
          </p:nvSpPr>
          <p:spPr bwMode="auto">
            <a:xfrm flipH="1">
              <a:off x="2047972"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06" name="Freeform 448">
              <a:extLst>
                <a:ext uri="{FF2B5EF4-FFF2-40B4-BE49-F238E27FC236}">
                  <a16:creationId xmlns:a16="http://schemas.microsoft.com/office/drawing/2014/main" id="{69190830-FE3A-48D0-9715-89622CBD0C49}"/>
                </a:ext>
              </a:extLst>
            </p:cNvPr>
            <p:cNvSpPr>
              <a:spLocks/>
            </p:cNvSpPr>
            <p:nvPr/>
          </p:nvSpPr>
          <p:spPr bwMode="auto">
            <a:xfrm flipH="1">
              <a:off x="172183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07" name="Freeform 449">
              <a:extLst>
                <a:ext uri="{FF2B5EF4-FFF2-40B4-BE49-F238E27FC236}">
                  <a16:creationId xmlns:a16="http://schemas.microsoft.com/office/drawing/2014/main" id="{1BEF2E53-1E1E-48BB-8744-C68CCA2EA8F5}"/>
                </a:ext>
              </a:extLst>
            </p:cNvPr>
            <p:cNvSpPr>
              <a:spLocks/>
            </p:cNvSpPr>
            <p:nvPr/>
          </p:nvSpPr>
          <p:spPr bwMode="auto">
            <a:xfrm flipH="1">
              <a:off x="2155066"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08" name="Freeform 450">
              <a:extLst>
                <a:ext uri="{FF2B5EF4-FFF2-40B4-BE49-F238E27FC236}">
                  <a16:creationId xmlns:a16="http://schemas.microsoft.com/office/drawing/2014/main" id="{9B292CAB-0FE5-4528-BCCC-C15FCFD3D985}"/>
                </a:ext>
              </a:extLst>
            </p:cNvPr>
            <p:cNvSpPr>
              <a:spLocks/>
            </p:cNvSpPr>
            <p:nvPr/>
          </p:nvSpPr>
          <p:spPr bwMode="auto">
            <a:xfrm flipH="1">
              <a:off x="1828926"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09" name="Freeform 29">
              <a:extLst>
                <a:ext uri="{FF2B5EF4-FFF2-40B4-BE49-F238E27FC236}">
                  <a16:creationId xmlns:a16="http://schemas.microsoft.com/office/drawing/2014/main" id="{3484EF0C-EC7E-4422-BF44-3C8EFA75DA3D}"/>
                </a:ext>
              </a:extLst>
            </p:cNvPr>
            <p:cNvSpPr>
              <a:spLocks/>
            </p:cNvSpPr>
            <p:nvPr/>
          </p:nvSpPr>
          <p:spPr bwMode="auto">
            <a:xfrm flipH="1">
              <a:off x="139320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10" name="Freeform 31">
              <a:extLst>
                <a:ext uri="{FF2B5EF4-FFF2-40B4-BE49-F238E27FC236}">
                  <a16:creationId xmlns:a16="http://schemas.microsoft.com/office/drawing/2014/main" id="{6CA7C5FB-4991-4DAD-BB72-A31DD8F8B413}"/>
                </a:ext>
              </a:extLst>
            </p:cNvPr>
            <p:cNvSpPr>
              <a:spLocks/>
            </p:cNvSpPr>
            <p:nvPr/>
          </p:nvSpPr>
          <p:spPr bwMode="auto">
            <a:xfrm flipH="1">
              <a:off x="1500297"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11" name="Freeform 29">
              <a:extLst>
                <a:ext uri="{FF2B5EF4-FFF2-40B4-BE49-F238E27FC236}">
                  <a16:creationId xmlns:a16="http://schemas.microsoft.com/office/drawing/2014/main" id="{71EAC17D-AC60-48CB-B898-538DC14BB442}"/>
                </a:ext>
              </a:extLst>
            </p:cNvPr>
            <p:cNvSpPr>
              <a:spLocks/>
            </p:cNvSpPr>
            <p:nvPr/>
          </p:nvSpPr>
          <p:spPr bwMode="auto">
            <a:xfrm flipH="1">
              <a:off x="106457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12" name="Freeform 30">
              <a:extLst>
                <a:ext uri="{FF2B5EF4-FFF2-40B4-BE49-F238E27FC236}">
                  <a16:creationId xmlns:a16="http://schemas.microsoft.com/office/drawing/2014/main" id="{51E05D79-CFDA-4A7B-BD87-3B4ACEBEB9CA}"/>
                </a:ext>
              </a:extLst>
            </p:cNvPr>
            <p:cNvSpPr>
              <a:spLocks/>
            </p:cNvSpPr>
            <p:nvPr/>
          </p:nvSpPr>
          <p:spPr bwMode="auto">
            <a:xfrm flipH="1">
              <a:off x="73843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13" name="Freeform 31">
              <a:extLst>
                <a:ext uri="{FF2B5EF4-FFF2-40B4-BE49-F238E27FC236}">
                  <a16:creationId xmlns:a16="http://schemas.microsoft.com/office/drawing/2014/main" id="{776AEBED-0BC1-433E-8F7E-A73839428630}"/>
                </a:ext>
              </a:extLst>
            </p:cNvPr>
            <p:cNvSpPr>
              <a:spLocks/>
            </p:cNvSpPr>
            <p:nvPr/>
          </p:nvSpPr>
          <p:spPr bwMode="auto">
            <a:xfrm flipH="1">
              <a:off x="1171668"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14" name="Freeform 32">
              <a:extLst>
                <a:ext uri="{FF2B5EF4-FFF2-40B4-BE49-F238E27FC236}">
                  <a16:creationId xmlns:a16="http://schemas.microsoft.com/office/drawing/2014/main" id="{6848562B-16FD-47CF-A3A0-438E48D637FB}"/>
                </a:ext>
              </a:extLst>
            </p:cNvPr>
            <p:cNvSpPr>
              <a:spLocks/>
            </p:cNvSpPr>
            <p:nvPr/>
          </p:nvSpPr>
          <p:spPr bwMode="auto">
            <a:xfrm flipH="1">
              <a:off x="845528"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15" name="Freeform 29">
              <a:extLst>
                <a:ext uri="{FF2B5EF4-FFF2-40B4-BE49-F238E27FC236}">
                  <a16:creationId xmlns:a16="http://schemas.microsoft.com/office/drawing/2014/main" id="{AF2205AF-95CE-422F-8277-283A57842227}"/>
                </a:ext>
              </a:extLst>
            </p:cNvPr>
            <p:cNvSpPr>
              <a:spLocks/>
            </p:cNvSpPr>
            <p:nvPr/>
          </p:nvSpPr>
          <p:spPr bwMode="auto">
            <a:xfrm flipH="1">
              <a:off x="40980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16" name="Freeform 30">
              <a:extLst>
                <a:ext uri="{FF2B5EF4-FFF2-40B4-BE49-F238E27FC236}">
                  <a16:creationId xmlns:a16="http://schemas.microsoft.com/office/drawing/2014/main" id="{737A3A5E-14AF-4D90-A13F-15C858F95246}"/>
                </a:ext>
              </a:extLst>
            </p:cNvPr>
            <p:cNvSpPr>
              <a:spLocks/>
            </p:cNvSpPr>
            <p:nvPr/>
          </p:nvSpPr>
          <p:spPr bwMode="auto">
            <a:xfrm flipH="1">
              <a:off x="83664"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17" name="Freeform 31">
              <a:extLst>
                <a:ext uri="{FF2B5EF4-FFF2-40B4-BE49-F238E27FC236}">
                  <a16:creationId xmlns:a16="http://schemas.microsoft.com/office/drawing/2014/main" id="{D4789729-3BCE-4B1D-ACB7-C6E0F0F43838}"/>
                </a:ext>
              </a:extLst>
            </p:cNvPr>
            <p:cNvSpPr>
              <a:spLocks/>
            </p:cNvSpPr>
            <p:nvPr/>
          </p:nvSpPr>
          <p:spPr bwMode="auto">
            <a:xfrm flipH="1">
              <a:off x="516899"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18" name="Freeform 32">
              <a:extLst>
                <a:ext uri="{FF2B5EF4-FFF2-40B4-BE49-F238E27FC236}">
                  <a16:creationId xmlns:a16="http://schemas.microsoft.com/office/drawing/2014/main" id="{BDC3E4DE-455B-44F9-8756-E2D3F04A6D93}"/>
                </a:ext>
              </a:extLst>
            </p:cNvPr>
            <p:cNvSpPr>
              <a:spLocks/>
            </p:cNvSpPr>
            <p:nvPr/>
          </p:nvSpPr>
          <p:spPr bwMode="auto">
            <a:xfrm flipH="1">
              <a:off x="190758"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grpSp>
      <p:grpSp>
        <p:nvGrpSpPr>
          <p:cNvPr id="1798" name="Group 1797">
            <a:extLst>
              <a:ext uri="{FF2B5EF4-FFF2-40B4-BE49-F238E27FC236}">
                <a16:creationId xmlns:a16="http://schemas.microsoft.com/office/drawing/2014/main" id="{5F02200C-C22A-4A75-B14B-3B600A54815C}"/>
              </a:ext>
            </a:extLst>
          </p:cNvPr>
          <p:cNvGrpSpPr/>
          <p:nvPr userDrawn="1"/>
        </p:nvGrpSpPr>
        <p:grpSpPr>
          <a:xfrm>
            <a:off x="85341" y="937233"/>
            <a:ext cx="12250686" cy="180153"/>
            <a:chOff x="83663" y="795844"/>
            <a:chExt cx="12009863" cy="176637"/>
          </a:xfrm>
        </p:grpSpPr>
        <p:sp>
          <p:nvSpPr>
            <p:cNvPr id="543" name="Freeform 29">
              <a:extLst>
                <a:ext uri="{FF2B5EF4-FFF2-40B4-BE49-F238E27FC236}">
                  <a16:creationId xmlns:a16="http://schemas.microsoft.com/office/drawing/2014/main" id="{6848065B-1377-4A23-8465-C03CED970868}"/>
                </a:ext>
              </a:extLst>
            </p:cNvPr>
            <p:cNvSpPr>
              <a:spLocks/>
            </p:cNvSpPr>
            <p:nvPr/>
          </p:nvSpPr>
          <p:spPr bwMode="auto">
            <a:xfrm>
              <a:off x="305196"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44" name="Freeform 30">
              <a:extLst>
                <a:ext uri="{FF2B5EF4-FFF2-40B4-BE49-F238E27FC236}">
                  <a16:creationId xmlns:a16="http://schemas.microsoft.com/office/drawing/2014/main" id="{5FC7E91F-C2CD-4879-9041-52792503E21E}"/>
                </a:ext>
              </a:extLst>
            </p:cNvPr>
            <p:cNvSpPr>
              <a:spLocks/>
            </p:cNvSpPr>
            <p:nvPr/>
          </p:nvSpPr>
          <p:spPr bwMode="auto">
            <a:xfrm>
              <a:off x="63133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45" name="Freeform 31">
              <a:extLst>
                <a:ext uri="{FF2B5EF4-FFF2-40B4-BE49-F238E27FC236}">
                  <a16:creationId xmlns:a16="http://schemas.microsoft.com/office/drawing/2014/main" id="{48D46C1F-B0AB-48F1-97F5-F23DA11348AF}"/>
                </a:ext>
              </a:extLst>
            </p:cNvPr>
            <p:cNvSpPr>
              <a:spLocks/>
            </p:cNvSpPr>
            <p:nvPr/>
          </p:nvSpPr>
          <p:spPr bwMode="auto">
            <a:xfrm>
              <a:off x="83663"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46" name="Freeform 32">
              <a:extLst>
                <a:ext uri="{FF2B5EF4-FFF2-40B4-BE49-F238E27FC236}">
                  <a16:creationId xmlns:a16="http://schemas.microsoft.com/office/drawing/2014/main" id="{A570722E-36D8-4DE7-99C6-793A112D85B9}"/>
                </a:ext>
              </a:extLst>
            </p:cNvPr>
            <p:cNvSpPr>
              <a:spLocks/>
            </p:cNvSpPr>
            <p:nvPr/>
          </p:nvSpPr>
          <p:spPr bwMode="auto">
            <a:xfrm>
              <a:off x="412290"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47" name="Freeform 29">
              <a:extLst>
                <a:ext uri="{FF2B5EF4-FFF2-40B4-BE49-F238E27FC236}">
                  <a16:creationId xmlns:a16="http://schemas.microsoft.com/office/drawing/2014/main" id="{FA7A1E9E-6726-421A-A64F-6DB8A7D1426B}"/>
                </a:ext>
              </a:extLst>
            </p:cNvPr>
            <p:cNvSpPr>
              <a:spLocks/>
            </p:cNvSpPr>
            <p:nvPr/>
          </p:nvSpPr>
          <p:spPr bwMode="auto">
            <a:xfrm>
              <a:off x="959966"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48" name="Freeform 30">
              <a:extLst>
                <a:ext uri="{FF2B5EF4-FFF2-40B4-BE49-F238E27FC236}">
                  <a16:creationId xmlns:a16="http://schemas.microsoft.com/office/drawing/2014/main" id="{E98FE030-8CD4-40ED-8497-2D1A677F61CF}"/>
                </a:ext>
              </a:extLst>
            </p:cNvPr>
            <p:cNvSpPr>
              <a:spLocks/>
            </p:cNvSpPr>
            <p:nvPr/>
          </p:nvSpPr>
          <p:spPr bwMode="auto">
            <a:xfrm>
              <a:off x="1286106"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49" name="Freeform 31">
              <a:extLst>
                <a:ext uri="{FF2B5EF4-FFF2-40B4-BE49-F238E27FC236}">
                  <a16:creationId xmlns:a16="http://schemas.microsoft.com/office/drawing/2014/main" id="{F732A4A6-A4DB-4DB5-9C07-855566567D1D}"/>
                </a:ext>
              </a:extLst>
            </p:cNvPr>
            <p:cNvSpPr>
              <a:spLocks/>
            </p:cNvSpPr>
            <p:nvPr/>
          </p:nvSpPr>
          <p:spPr bwMode="auto">
            <a:xfrm>
              <a:off x="738432"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50" name="Freeform 32">
              <a:extLst>
                <a:ext uri="{FF2B5EF4-FFF2-40B4-BE49-F238E27FC236}">
                  <a16:creationId xmlns:a16="http://schemas.microsoft.com/office/drawing/2014/main" id="{653D0EB4-D0DE-4CEE-AAAC-1DD6D85E8A7E}"/>
                </a:ext>
              </a:extLst>
            </p:cNvPr>
            <p:cNvSpPr>
              <a:spLocks/>
            </p:cNvSpPr>
            <p:nvPr/>
          </p:nvSpPr>
          <p:spPr bwMode="auto">
            <a:xfrm>
              <a:off x="1067060"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51" name="Freeform 29">
              <a:extLst>
                <a:ext uri="{FF2B5EF4-FFF2-40B4-BE49-F238E27FC236}">
                  <a16:creationId xmlns:a16="http://schemas.microsoft.com/office/drawing/2014/main" id="{9DEBC409-18DD-4BBD-8159-B2736BC849BD}"/>
                </a:ext>
              </a:extLst>
            </p:cNvPr>
            <p:cNvSpPr>
              <a:spLocks/>
            </p:cNvSpPr>
            <p:nvPr/>
          </p:nvSpPr>
          <p:spPr bwMode="auto">
            <a:xfrm>
              <a:off x="1614734"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52" name="Freeform 30">
              <a:extLst>
                <a:ext uri="{FF2B5EF4-FFF2-40B4-BE49-F238E27FC236}">
                  <a16:creationId xmlns:a16="http://schemas.microsoft.com/office/drawing/2014/main" id="{C1FA6741-C9AE-4D5E-B0D3-214C3A01989D}"/>
                </a:ext>
              </a:extLst>
            </p:cNvPr>
            <p:cNvSpPr>
              <a:spLocks/>
            </p:cNvSpPr>
            <p:nvPr/>
          </p:nvSpPr>
          <p:spPr bwMode="auto">
            <a:xfrm>
              <a:off x="194087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53" name="Freeform 31">
              <a:extLst>
                <a:ext uri="{FF2B5EF4-FFF2-40B4-BE49-F238E27FC236}">
                  <a16:creationId xmlns:a16="http://schemas.microsoft.com/office/drawing/2014/main" id="{D4EFDCE7-A1F5-47A4-88FB-1F920149E56C}"/>
                </a:ext>
              </a:extLst>
            </p:cNvPr>
            <p:cNvSpPr>
              <a:spLocks/>
            </p:cNvSpPr>
            <p:nvPr/>
          </p:nvSpPr>
          <p:spPr bwMode="auto">
            <a:xfrm>
              <a:off x="1393201"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54" name="Freeform 32">
              <a:extLst>
                <a:ext uri="{FF2B5EF4-FFF2-40B4-BE49-F238E27FC236}">
                  <a16:creationId xmlns:a16="http://schemas.microsoft.com/office/drawing/2014/main" id="{F90D7821-4C40-4FB5-AB2E-1B5DB393FCE2}"/>
                </a:ext>
              </a:extLst>
            </p:cNvPr>
            <p:cNvSpPr>
              <a:spLocks/>
            </p:cNvSpPr>
            <p:nvPr/>
          </p:nvSpPr>
          <p:spPr bwMode="auto">
            <a:xfrm>
              <a:off x="1721829"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55" name="Freeform 29">
              <a:extLst>
                <a:ext uri="{FF2B5EF4-FFF2-40B4-BE49-F238E27FC236}">
                  <a16:creationId xmlns:a16="http://schemas.microsoft.com/office/drawing/2014/main" id="{B154F13F-C320-452A-8B9C-56F572730A57}"/>
                </a:ext>
              </a:extLst>
            </p:cNvPr>
            <p:cNvSpPr>
              <a:spLocks/>
            </p:cNvSpPr>
            <p:nvPr/>
          </p:nvSpPr>
          <p:spPr bwMode="auto">
            <a:xfrm>
              <a:off x="2269503"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56" name="Freeform 30">
              <a:extLst>
                <a:ext uri="{FF2B5EF4-FFF2-40B4-BE49-F238E27FC236}">
                  <a16:creationId xmlns:a16="http://schemas.microsoft.com/office/drawing/2014/main" id="{DF2F6850-9CF8-4F0A-A390-57B080FB2D9D}"/>
                </a:ext>
              </a:extLst>
            </p:cNvPr>
            <p:cNvSpPr>
              <a:spLocks/>
            </p:cNvSpPr>
            <p:nvPr/>
          </p:nvSpPr>
          <p:spPr bwMode="auto">
            <a:xfrm>
              <a:off x="2595644"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57" name="Freeform 31">
              <a:extLst>
                <a:ext uri="{FF2B5EF4-FFF2-40B4-BE49-F238E27FC236}">
                  <a16:creationId xmlns:a16="http://schemas.microsoft.com/office/drawing/2014/main" id="{32B42DA3-F9EF-4D3F-AA6F-07CC8737691B}"/>
                </a:ext>
              </a:extLst>
            </p:cNvPr>
            <p:cNvSpPr>
              <a:spLocks/>
            </p:cNvSpPr>
            <p:nvPr/>
          </p:nvSpPr>
          <p:spPr bwMode="auto">
            <a:xfrm>
              <a:off x="2047969"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58" name="Freeform 32">
              <a:extLst>
                <a:ext uri="{FF2B5EF4-FFF2-40B4-BE49-F238E27FC236}">
                  <a16:creationId xmlns:a16="http://schemas.microsoft.com/office/drawing/2014/main" id="{D4090B04-88A6-4201-8717-68D0A8FC2816}"/>
                </a:ext>
              </a:extLst>
            </p:cNvPr>
            <p:cNvSpPr>
              <a:spLocks/>
            </p:cNvSpPr>
            <p:nvPr/>
          </p:nvSpPr>
          <p:spPr bwMode="auto">
            <a:xfrm>
              <a:off x="2376598"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59" name="Freeform 477">
              <a:extLst>
                <a:ext uri="{FF2B5EF4-FFF2-40B4-BE49-F238E27FC236}">
                  <a16:creationId xmlns:a16="http://schemas.microsoft.com/office/drawing/2014/main" id="{EE5BDC09-C71F-4891-B663-0BB915350AF5}"/>
                </a:ext>
              </a:extLst>
            </p:cNvPr>
            <p:cNvSpPr>
              <a:spLocks/>
            </p:cNvSpPr>
            <p:nvPr/>
          </p:nvSpPr>
          <p:spPr bwMode="auto">
            <a:xfrm>
              <a:off x="292427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60" name="Freeform 478">
              <a:extLst>
                <a:ext uri="{FF2B5EF4-FFF2-40B4-BE49-F238E27FC236}">
                  <a16:creationId xmlns:a16="http://schemas.microsoft.com/office/drawing/2014/main" id="{FF3FEFCC-6161-4383-9A8E-86D88406887E}"/>
                </a:ext>
              </a:extLst>
            </p:cNvPr>
            <p:cNvSpPr>
              <a:spLocks/>
            </p:cNvSpPr>
            <p:nvPr/>
          </p:nvSpPr>
          <p:spPr bwMode="auto">
            <a:xfrm>
              <a:off x="3250413"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61" name="Freeform 479">
              <a:extLst>
                <a:ext uri="{FF2B5EF4-FFF2-40B4-BE49-F238E27FC236}">
                  <a16:creationId xmlns:a16="http://schemas.microsoft.com/office/drawing/2014/main" id="{120C69E0-06DB-41BB-9B9A-F5319301CE19}"/>
                </a:ext>
              </a:extLst>
            </p:cNvPr>
            <p:cNvSpPr>
              <a:spLocks/>
            </p:cNvSpPr>
            <p:nvPr/>
          </p:nvSpPr>
          <p:spPr bwMode="auto">
            <a:xfrm>
              <a:off x="2702739"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62" name="Freeform 480">
              <a:extLst>
                <a:ext uri="{FF2B5EF4-FFF2-40B4-BE49-F238E27FC236}">
                  <a16:creationId xmlns:a16="http://schemas.microsoft.com/office/drawing/2014/main" id="{3D13074E-4582-46CD-96C9-9CE6E75BDDFC}"/>
                </a:ext>
              </a:extLst>
            </p:cNvPr>
            <p:cNvSpPr>
              <a:spLocks/>
            </p:cNvSpPr>
            <p:nvPr/>
          </p:nvSpPr>
          <p:spPr bwMode="auto">
            <a:xfrm>
              <a:off x="3031366"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63" name="Freeform 29">
              <a:extLst>
                <a:ext uri="{FF2B5EF4-FFF2-40B4-BE49-F238E27FC236}">
                  <a16:creationId xmlns:a16="http://schemas.microsoft.com/office/drawing/2014/main" id="{6FFA26B9-D9F0-4D99-A70C-555B908F413B}"/>
                </a:ext>
              </a:extLst>
            </p:cNvPr>
            <p:cNvSpPr>
              <a:spLocks/>
            </p:cNvSpPr>
            <p:nvPr/>
          </p:nvSpPr>
          <p:spPr bwMode="auto">
            <a:xfrm>
              <a:off x="357904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64" name="Freeform 31">
              <a:extLst>
                <a:ext uri="{FF2B5EF4-FFF2-40B4-BE49-F238E27FC236}">
                  <a16:creationId xmlns:a16="http://schemas.microsoft.com/office/drawing/2014/main" id="{6F280A6F-F67F-4DE7-8050-B8F2E2AE26D2}"/>
                </a:ext>
              </a:extLst>
            </p:cNvPr>
            <p:cNvSpPr>
              <a:spLocks/>
            </p:cNvSpPr>
            <p:nvPr/>
          </p:nvSpPr>
          <p:spPr bwMode="auto">
            <a:xfrm>
              <a:off x="3357508"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65" name="Freeform 29">
              <a:extLst>
                <a:ext uri="{FF2B5EF4-FFF2-40B4-BE49-F238E27FC236}">
                  <a16:creationId xmlns:a16="http://schemas.microsoft.com/office/drawing/2014/main" id="{C8E90094-69DE-4651-9545-A71340266DE0}"/>
                </a:ext>
              </a:extLst>
            </p:cNvPr>
            <p:cNvSpPr>
              <a:spLocks/>
            </p:cNvSpPr>
            <p:nvPr/>
          </p:nvSpPr>
          <p:spPr bwMode="auto">
            <a:xfrm>
              <a:off x="390767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66" name="Freeform 30">
              <a:extLst>
                <a:ext uri="{FF2B5EF4-FFF2-40B4-BE49-F238E27FC236}">
                  <a16:creationId xmlns:a16="http://schemas.microsoft.com/office/drawing/2014/main" id="{830570CB-E4A4-4603-B75E-205A81F40FE6}"/>
                </a:ext>
              </a:extLst>
            </p:cNvPr>
            <p:cNvSpPr>
              <a:spLocks/>
            </p:cNvSpPr>
            <p:nvPr/>
          </p:nvSpPr>
          <p:spPr bwMode="auto">
            <a:xfrm>
              <a:off x="4233811"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67" name="Freeform 31">
              <a:extLst>
                <a:ext uri="{FF2B5EF4-FFF2-40B4-BE49-F238E27FC236}">
                  <a16:creationId xmlns:a16="http://schemas.microsoft.com/office/drawing/2014/main" id="{BDC7470C-762D-4D12-AE23-6BD7A63DCF70}"/>
                </a:ext>
              </a:extLst>
            </p:cNvPr>
            <p:cNvSpPr>
              <a:spLocks/>
            </p:cNvSpPr>
            <p:nvPr/>
          </p:nvSpPr>
          <p:spPr bwMode="auto">
            <a:xfrm>
              <a:off x="3686136"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68" name="Freeform 32">
              <a:extLst>
                <a:ext uri="{FF2B5EF4-FFF2-40B4-BE49-F238E27FC236}">
                  <a16:creationId xmlns:a16="http://schemas.microsoft.com/office/drawing/2014/main" id="{5EB80833-126E-4ADE-8495-0389BC2E6985}"/>
                </a:ext>
              </a:extLst>
            </p:cNvPr>
            <p:cNvSpPr>
              <a:spLocks/>
            </p:cNvSpPr>
            <p:nvPr/>
          </p:nvSpPr>
          <p:spPr bwMode="auto">
            <a:xfrm>
              <a:off x="4014764"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69" name="Freeform 29">
              <a:extLst>
                <a:ext uri="{FF2B5EF4-FFF2-40B4-BE49-F238E27FC236}">
                  <a16:creationId xmlns:a16="http://schemas.microsoft.com/office/drawing/2014/main" id="{5DF22FA4-E31F-46C8-AE8E-92FDD8F80341}"/>
                </a:ext>
              </a:extLst>
            </p:cNvPr>
            <p:cNvSpPr>
              <a:spLocks/>
            </p:cNvSpPr>
            <p:nvPr/>
          </p:nvSpPr>
          <p:spPr bwMode="auto">
            <a:xfrm>
              <a:off x="4562439"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70" name="Freeform 30">
              <a:extLst>
                <a:ext uri="{FF2B5EF4-FFF2-40B4-BE49-F238E27FC236}">
                  <a16:creationId xmlns:a16="http://schemas.microsoft.com/office/drawing/2014/main" id="{E29D7A71-2F96-40DD-AD08-E7D5B8E63FF8}"/>
                </a:ext>
              </a:extLst>
            </p:cNvPr>
            <p:cNvSpPr>
              <a:spLocks/>
            </p:cNvSpPr>
            <p:nvPr/>
          </p:nvSpPr>
          <p:spPr bwMode="auto">
            <a:xfrm>
              <a:off x="488858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71" name="Freeform 31">
              <a:extLst>
                <a:ext uri="{FF2B5EF4-FFF2-40B4-BE49-F238E27FC236}">
                  <a16:creationId xmlns:a16="http://schemas.microsoft.com/office/drawing/2014/main" id="{74D10B8E-94AC-4D0F-A6A2-03CB3E835496}"/>
                </a:ext>
              </a:extLst>
            </p:cNvPr>
            <p:cNvSpPr>
              <a:spLocks/>
            </p:cNvSpPr>
            <p:nvPr/>
          </p:nvSpPr>
          <p:spPr bwMode="auto">
            <a:xfrm>
              <a:off x="4340905"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72" name="Freeform 32">
              <a:extLst>
                <a:ext uri="{FF2B5EF4-FFF2-40B4-BE49-F238E27FC236}">
                  <a16:creationId xmlns:a16="http://schemas.microsoft.com/office/drawing/2014/main" id="{3547FE03-F7E4-45C4-A772-3DB66F006798}"/>
                </a:ext>
              </a:extLst>
            </p:cNvPr>
            <p:cNvSpPr>
              <a:spLocks/>
            </p:cNvSpPr>
            <p:nvPr/>
          </p:nvSpPr>
          <p:spPr bwMode="auto">
            <a:xfrm>
              <a:off x="4669534"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73" name="Freeform 29">
              <a:extLst>
                <a:ext uri="{FF2B5EF4-FFF2-40B4-BE49-F238E27FC236}">
                  <a16:creationId xmlns:a16="http://schemas.microsoft.com/office/drawing/2014/main" id="{EFB07733-17B8-4D5C-AA17-430A38595641}"/>
                </a:ext>
              </a:extLst>
            </p:cNvPr>
            <p:cNvSpPr>
              <a:spLocks/>
            </p:cNvSpPr>
            <p:nvPr/>
          </p:nvSpPr>
          <p:spPr bwMode="auto">
            <a:xfrm>
              <a:off x="5217208"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74" name="Freeform 30">
              <a:extLst>
                <a:ext uri="{FF2B5EF4-FFF2-40B4-BE49-F238E27FC236}">
                  <a16:creationId xmlns:a16="http://schemas.microsoft.com/office/drawing/2014/main" id="{1FDD120E-1E30-4649-820F-F2F3B22F258F}"/>
                </a:ext>
              </a:extLst>
            </p:cNvPr>
            <p:cNvSpPr>
              <a:spLocks/>
            </p:cNvSpPr>
            <p:nvPr/>
          </p:nvSpPr>
          <p:spPr bwMode="auto">
            <a:xfrm>
              <a:off x="5543348"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75" name="Freeform 31">
              <a:extLst>
                <a:ext uri="{FF2B5EF4-FFF2-40B4-BE49-F238E27FC236}">
                  <a16:creationId xmlns:a16="http://schemas.microsoft.com/office/drawing/2014/main" id="{8673633B-3700-42F4-9F1F-432DBEE433AB}"/>
                </a:ext>
              </a:extLst>
            </p:cNvPr>
            <p:cNvSpPr>
              <a:spLocks/>
            </p:cNvSpPr>
            <p:nvPr/>
          </p:nvSpPr>
          <p:spPr bwMode="auto">
            <a:xfrm>
              <a:off x="4995674"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76" name="Freeform 32">
              <a:extLst>
                <a:ext uri="{FF2B5EF4-FFF2-40B4-BE49-F238E27FC236}">
                  <a16:creationId xmlns:a16="http://schemas.microsoft.com/office/drawing/2014/main" id="{1698314C-BA3D-4E44-B141-914E665A2F13}"/>
                </a:ext>
              </a:extLst>
            </p:cNvPr>
            <p:cNvSpPr>
              <a:spLocks/>
            </p:cNvSpPr>
            <p:nvPr/>
          </p:nvSpPr>
          <p:spPr bwMode="auto">
            <a:xfrm>
              <a:off x="5324302"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77" name="Freeform 29">
              <a:extLst>
                <a:ext uri="{FF2B5EF4-FFF2-40B4-BE49-F238E27FC236}">
                  <a16:creationId xmlns:a16="http://schemas.microsoft.com/office/drawing/2014/main" id="{7EDA0B9E-A1ED-4440-BB8F-DE634006E96B}"/>
                </a:ext>
              </a:extLst>
            </p:cNvPr>
            <p:cNvSpPr>
              <a:spLocks/>
            </p:cNvSpPr>
            <p:nvPr/>
          </p:nvSpPr>
          <p:spPr bwMode="auto">
            <a:xfrm>
              <a:off x="587197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78" name="Freeform 30">
              <a:extLst>
                <a:ext uri="{FF2B5EF4-FFF2-40B4-BE49-F238E27FC236}">
                  <a16:creationId xmlns:a16="http://schemas.microsoft.com/office/drawing/2014/main" id="{0097BC4C-2BB1-4042-9475-9C9DE56DF73F}"/>
                </a:ext>
              </a:extLst>
            </p:cNvPr>
            <p:cNvSpPr>
              <a:spLocks/>
            </p:cNvSpPr>
            <p:nvPr/>
          </p:nvSpPr>
          <p:spPr bwMode="auto">
            <a:xfrm>
              <a:off x="6198118"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79" name="Freeform 31">
              <a:extLst>
                <a:ext uri="{FF2B5EF4-FFF2-40B4-BE49-F238E27FC236}">
                  <a16:creationId xmlns:a16="http://schemas.microsoft.com/office/drawing/2014/main" id="{43F4B269-502C-47F2-8FC1-E233F0E29144}"/>
                </a:ext>
              </a:extLst>
            </p:cNvPr>
            <p:cNvSpPr>
              <a:spLocks/>
            </p:cNvSpPr>
            <p:nvPr/>
          </p:nvSpPr>
          <p:spPr bwMode="auto">
            <a:xfrm>
              <a:off x="5650443"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80" name="Freeform 32">
              <a:extLst>
                <a:ext uri="{FF2B5EF4-FFF2-40B4-BE49-F238E27FC236}">
                  <a16:creationId xmlns:a16="http://schemas.microsoft.com/office/drawing/2014/main" id="{8955CC37-2F33-4FA4-ABF9-B6BDCE7BA75F}"/>
                </a:ext>
              </a:extLst>
            </p:cNvPr>
            <p:cNvSpPr>
              <a:spLocks/>
            </p:cNvSpPr>
            <p:nvPr/>
          </p:nvSpPr>
          <p:spPr bwMode="auto">
            <a:xfrm>
              <a:off x="5979071"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81" name="Freeform 499">
              <a:extLst>
                <a:ext uri="{FF2B5EF4-FFF2-40B4-BE49-F238E27FC236}">
                  <a16:creationId xmlns:a16="http://schemas.microsoft.com/office/drawing/2014/main" id="{B20879FB-09D0-499D-879C-29A57451B2A5}"/>
                </a:ext>
              </a:extLst>
            </p:cNvPr>
            <p:cNvSpPr>
              <a:spLocks/>
            </p:cNvSpPr>
            <p:nvPr/>
          </p:nvSpPr>
          <p:spPr bwMode="auto">
            <a:xfrm>
              <a:off x="652674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82" name="Freeform 500">
              <a:extLst>
                <a:ext uri="{FF2B5EF4-FFF2-40B4-BE49-F238E27FC236}">
                  <a16:creationId xmlns:a16="http://schemas.microsoft.com/office/drawing/2014/main" id="{8CEB450C-35EC-4096-8312-A9B37594066E}"/>
                </a:ext>
              </a:extLst>
            </p:cNvPr>
            <p:cNvSpPr>
              <a:spLocks/>
            </p:cNvSpPr>
            <p:nvPr/>
          </p:nvSpPr>
          <p:spPr bwMode="auto">
            <a:xfrm>
              <a:off x="685288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83" name="Freeform 501">
              <a:extLst>
                <a:ext uri="{FF2B5EF4-FFF2-40B4-BE49-F238E27FC236}">
                  <a16:creationId xmlns:a16="http://schemas.microsoft.com/office/drawing/2014/main" id="{BDDC4AAF-9C76-45F7-AB73-A516457D7385}"/>
                </a:ext>
              </a:extLst>
            </p:cNvPr>
            <p:cNvSpPr>
              <a:spLocks/>
            </p:cNvSpPr>
            <p:nvPr/>
          </p:nvSpPr>
          <p:spPr bwMode="auto">
            <a:xfrm>
              <a:off x="6305212"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84" name="Freeform 502">
              <a:extLst>
                <a:ext uri="{FF2B5EF4-FFF2-40B4-BE49-F238E27FC236}">
                  <a16:creationId xmlns:a16="http://schemas.microsoft.com/office/drawing/2014/main" id="{FD54AED2-E9B5-4FC6-96B1-FAF4C6234ED1}"/>
                </a:ext>
              </a:extLst>
            </p:cNvPr>
            <p:cNvSpPr>
              <a:spLocks/>
            </p:cNvSpPr>
            <p:nvPr/>
          </p:nvSpPr>
          <p:spPr bwMode="auto">
            <a:xfrm>
              <a:off x="6633840"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85" name="Freeform 29">
              <a:extLst>
                <a:ext uri="{FF2B5EF4-FFF2-40B4-BE49-F238E27FC236}">
                  <a16:creationId xmlns:a16="http://schemas.microsoft.com/office/drawing/2014/main" id="{EE5D6E7A-922C-44ED-808C-E65F1CAC7853}"/>
                </a:ext>
              </a:extLst>
            </p:cNvPr>
            <p:cNvSpPr>
              <a:spLocks/>
            </p:cNvSpPr>
            <p:nvPr/>
          </p:nvSpPr>
          <p:spPr bwMode="auto">
            <a:xfrm>
              <a:off x="718151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86" name="Freeform 31">
              <a:extLst>
                <a:ext uri="{FF2B5EF4-FFF2-40B4-BE49-F238E27FC236}">
                  <a16:creationId xmlns:a16="http://schemas.microsoft.com/office/drawing/2014/main" id="{5EE629D9-E857-4627-BCED-E00747F758C6}"/>
                </a:ext>
              </a:extLst>
            </p:cNvPr>
            <p:cNvSpPr>
              <a:spLocks/>
            </p:cNvSpPr>
            <p:nvPr/>
          </p:nvSpPr>
          <p:spPr bwMode="auto">
            <a:xfrm>
              <a:off x="6959981"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53" name="Freeform 29">
              <a:extLst>
                <a:ext uri="{FF2B5EF4-FFF2-40B4-BE49-F238E27FC236}">
                  <a16:creationId xmlns:a16="http://schemas.microsoft.com/office/drawing/2014/main" id="{E355B6B8-705C-4486-89C5-CD9DFDC03C91}"/>
                </a:ext>
              </a:extLst>
            </p:cNvPr>
            <p:cNvSpPr>
              <a:spLocks/>
            </p:cNvSpPr>
            <p:nvPr/>
          </p:nvSpPr>
          <p:spPr bwMode="auto">
            <a:xfrm>
              <a:off x="751014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54" name="Freeform 30">
              <a:extLst>
                <a:ext uri="{FF2B5EF4-FFF2-40B4-BE49-F238E27FC236}">
                  <a16:creationId xmlns:a16="http://schemas.microsoft.com/office/drawing/2014/main" id="{71EAB415-2CE4-471A-9A0C-D149846D4462}"/>
                </a:ext>
              </a:extLst>
            </p:cNvPr>
            <p:cNvSpPr>
              <a:spLocks/>
            </p:cNvSpPr>
            <p:nvPr/>
          </p:nvSpPr>
          <p:spPr bwMode="auto">
            <a:xfrm>
              <a:off x="7836283"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55" name="Freeform 31">
              <a:extLst>
                <a:ext uri="{FF2B5EF4-FFF2-40B4-BE49-F238E27FC236}">
                  <a16:creationId xmlns:a16="http://schemas.microsoft.com/office/drawing/2014/main" id="{61E2BB8F-020F-4E90-92A9-7C1156D75697}"/>
                </a:ext>
              </a:extLst>
            </p:cNvPr>
            <p:cNvSpPr>
              <a:spLocks/>
            </p:cNvSpPr>
            <p:nvPr/>
          </p:nvSpPr>
          <p:spPr bwMode="auto">
            <a:xfrm>
              <a:off x="7288609"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56" name="Freeform 32">
              <a:extLst>
                <a:ext uri="{FF2B5EF4-FFF2-40B4-BE49-F238E27FC236}">
                  <a16:creationId xmlns:a16="http://schemas.microsoft.com/office/drawing/2014/main" id="{F063538C-31A5-4E90-9726-36359D7BF88F}"/>
                </a:ext>
              </a:extLst>
            </p:cNvPr>
            <p:cNvSpPr>
              <a:spLocks/>
            </p:cNvSpPr>
            <p:nvPr/>
          </p:nvSpPr>
          <p:spPr bwMode="auto">
            <a:xfrm>
              <a:off x="7617237"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57" name="Freeform 29">
              <a:extLst>
                <a:ext uri="{FF2B5EF4-FFF2-40B4-BE49-F238E27FC236}">
                  <a16:creationId xmlns:a16="http://schemas.microsoft.com/office/drawing/2014/main" id="{C9269EA8-7774-4BE6-A632-185043052D3E}"/>
                </a:ext>
              </a:extLst>
            </p:cNvPr>
            <p:cNvSpPr>
              <a:spLocks/>
            </p:cNvSpPr>
            <p:nvPr/>
          </p:nvSpPr>
          <p:spPr bwMode="auto">
            <a:xfrm>
              <a:off x="816491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58" name="Freeform 30">
              <a:extLst>
                <a:ext uri="{FF2B5EF4-FFF2-40B4-BE49-F238E27FC236}">
                  <a16:creationId xmlns:a16="http://schemas.microsoft.com/office/drawing/2014/main" id="{6FA9F760-D8B0-4A2D-8664-BA5901232D8E}"/>
                </a:ext>
              </a:extLst>
            </p:cNvPr>
            <p:cNvSpPr>
              <a:spLocks/>
            </p:cNvSpPr>
            <p:nvPr/>
          </p:nvSpPr>
          <p:spPr bwMode="auto">
            <a:xfrm>
              <a:off x="849105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59" name="Freeform 31">
              <a:extLst>
                <a:ext uri="{FF2B5EF4-FFF2-40B4-BE49-F238E27FC236}">
                  <a16:creationId xmlns:a16="http://schemas.microsoft.com/office/drawing/2014/main" id="{EAE5F1D5-3A1A-4098-9716-DC42B4CD8918}"/>
                </a:ext>
              </a:extLst>
            </p:cNvPr>
            <p:cNvSpPr>
              <a:spLocks/>
            </p:cNvSpPr>
            <p:nvPr/>
          </p:nvSpPr>
          <p:spPr bwMode="auto">
            <a:xfrm>
              <a:off x="7943378"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60" name="Freeform 32">
              <a:extLst>
                <a:ext uri="{FF2B5EF4-FFF2-40B4-BE49-F238E27FC236}">
                  <a16:creationId xmlns:a16="http://schemas.microsoft.com/office/drawing/2014/main" id="{A0CD98C8-DEDC-413C-AAE0-B8664482BF8C}"/>
                </a:ext>
              </a:extLst>
            </p:cNvPr>
            <p:cNvSpPr>
              <a:spLocks/>
            </p:cNvSpPr>
            <p:nvPr/>
          </p:nvSpPr>
          <p:spPr bwMode="auto">
            <a:xfrm>
              <a:off x="8272007"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61" name="Freeform 29">
              <a:extLst>
                <a:ext uri="{FF2B5EF4-FFF2-40B4-BE49-F238E27FC236}">
                  <a16:creationId xmlns:a16="http://schemas.microsoft.com/office/drawing/2014/main" id="{C780E0D8-60FD-4EDD-9CD8-7E16BA808DC1}"/>
                </a:ext>
              </a:extLst>
            </p:cNvPr>
            <p:cNvSpPr>
              <a:spLocks/>
            </p:cNvSpPr>
            <p:nvPr/>
          </p:nvSpPr>
          <p:spPr bwMode="auto">
            <a:xfrm>
              <a:off x="881968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62" name="Freeform 30">
              <a:extLst>
                <a:ext uri="{FF2B5EF4-FFF2-40B4-BE49-F238E27FC236}">
                  <a16:creationId xmlns:a16="http://schemas.microsoft.com/office/drawing/2014/main" id="{68C5F65A-2091-40BE-9ABE-356F146096D7}"/>
                </a:ext>
              </a:extLst>
            </p:cNvPr>
            <p:cNvSpPr>
              <a:spLocks/>
            </p:cNvSpPr>
            <p:nvPr/>
          </p:nvSpPr>
          <p:spPr bwMode="auto">
            <a:xfrm>
              <a:off x="9145821"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63" name="Freeform 31">
              <a:extLst>
                <a:ext uri="{FF2B5EF4-FFF2-40B4-BE49-F238E27FC236}">
                  <a16:creationId xmlns:a16="http://schemas.microsoft.com/office/drawing/2014/main" id="{8CE0C39C-EB67-4F43-9EB6-0A980D570693}"/>
                </a:ext>
              </a:extLst>
            </p:cNvPr>
            <p:cNvSpPr>
              <a:spLocks/>
            </p:cNvSpPr>
            <p:nvPr/>
          </p:nvSpPr>
          <p:spPr bwMode="auto">
            <a:xfrm>
              <a:off x="8598147"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64" name="Freeform 32">
              <a:extLst>
                <a:ext uri="{FF2B5EF4-FFF2-40B4-BE49-F238E27FC236}">
                  <a16:creationId xmlns:a16="http://schemas.microsoft.com/office/drawing/2014/main" id="{4D40A3C6-5940-45E8-939D-03C382285E09}"/>
                </a:ext>
              </a:extLst>
            </p:cNvPr>
            <p:cNvSpPr>
              <a:spLocks/>
            </p:cNvSpPr>
            <p:nvPr/>
          </p:nvSpPr>
          <p:spPr bwMode="auto">
            <a:xfrm>
              <a:off x="8926774"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65" name="Freeform 29">
              <a:extLst>
                <a:ext uri="{FF2B5EF4-FFF2-40B4-BE49-F238E27FC236}">
                  <a16:creationId xmlns:a16="http://schemas.microsoft.com/office/drawing/2014/main" id="{2D070B8F-D388-42F8-9060-AC85AA3171C2}"/>
                </a:ext>
              </a:extLst>
            </p:cNvPr>
            <p:cNvSpPr>
              <a:spLocks/>
            </p:cNvSpPr>
            <p:nvPr/>
          </p:nvSpPr>
          <p:spPr bwMode="auto">
            <a:xfrm>
              <a:off x="947445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66" name="Freeform 30">
              <a:extLst>
                <a:ext uri="{FF2B5EF4-FFF2-40B4-BE49-F238E27FC236}">
                  <a16:creationId xmlns:a16="http://schemas.microsoft.com/office/drawing/2014/main" id="{D0680CB7-6B1B-496C-B4C3-66F5C290F9A4}"/>
                </a:ext>
              </a:extLst>
            </p:cNvPr>
            <p:cNvSpPr>
              <a:spLocks/>
            </p:cNvSpPr>
            <p:nvPr/>
          </p:nvSpPr>
          <p:spPr bwMode="auto">
            <a:xfrm>
              <a:off x="9800591"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67" name="Freeform 31">
              <a:extLst>
                <a:ext uri="{FF2B5EF4-FFF2-40B4-BE49-F238E27FC236}">
                  <a16:creationId xmlns:a16="http://schemas.microsoft.com/office/drawing/2014/main" id="{07E75AAD-D078-4D04-B62F-4FE20DF5BF9B}"/>
                </a:ext>
              </a:extLst>
            </p:cNvPr>
            <p:cNvSpPr>
              <a:spLocks/>
            </p:cNvSpPr>
            <p:nvPr/>
          </p:nvSpPr>
          <p:spPr bwMode="auto">
            <a:xfrm>
              <a:off x="9252915"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68" name="Freeform 32">
              <a:extLst>
                <a:ext uri="{FF2B5EF4-FFF2-40B4-BE49-F238E27FC236}">
                  <a16:creationId xmlns:a16="http://schemas.microsoft.com/office/drawing/2014/main" id="{752AA88E-2254-434E-A3A6-8F35D541F2ED}"/>
                </a:ext>
              </a:extLst>
            </p:cNvPr>
            <p:cNvSpPr>
              <a:spLocks/>
            </p:cNvSpPr>
            <p:nvPr/>
          </p:nvSpPr>
          <p:spPr bwMode="auto">
            <a:xfrm>
              <a:off x="9581544"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69" name="Freeform 387">
              <a:extLst>
                <a:ext uri="{FF2B5EF4-FFF2-40B4-BE49-F238E27FC236}">
                  <a16:creationId xmlns:a16="http://schemas.microsoft.com/office/drawing/2014/main" id="{91AFAD3B-76EF-49F8-AF4E-F79B155B5D2A}"/>
                </a:ext>
              </a:extLst>
            </p:cNvPr>
            <p:cNvSpPr>
              <a:spLocks/>
            </p:cNvSpPr>
            <p:nvPr/>
          </p:nvSpPr>
          <p:spPr bwMode="auto">
            <a:xfrm>
              <a:off x="10129218"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70" name="Freeform 388">
              <a:extLst>
                <a:ext uri="{FF2B5EF4-FFF2-40B4-BE49-F238E27FC236}">
                  <a16:creationId xmlns:a16="http://schemas.microsoft.com/office/drawing/2014/main" id="{AD4AE479-698B-4F3F-9106-2D1E55471674}"/>
                </a:ext>
              </a:extLst>
            </p:cNvPr>
            <p:cNvSpPr>
              <a:spLocks/>
            </p:cNvSpPr>
            <p:nvPr/>
          </p:nvSpPr>
          <p:spPr bwMode="auto">
            <a:xfrm>
              <a:off x="1045536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71" name="Freeform 389">
              <a:extLst>
                <a:ext uri="{FF2B5EF4-FFF2-40B4-BE49-F238E27FC236}">
                  <a16:creationId xmlns:a16="http://schemas.microsoft.com/office/drawing/2014/main" id="{3D200F2D-46A1-4FAB-9BFA-7822CAB97A91}"/>
                </a:ext>
              </a:extLst>
            </p:cNvPr>
            <p:cNvSpPr>
              <a:spLocks/>
            </p:cNvSpPr>
            <p:nvPr/>
          </p:nvSpPr>
          <p:spPr bwMode="auto">
            <a:xfrm>
              <a:off x="9907685"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72" name="Freeform 390">
              <a:extLst>
                <a:ext uri="{FF2B5EF4-FFF2-40B4-BE49-F238E27FC236}">
                  <a16:creationId xmlns:a16="http://schemas.microsoft.com/office/drawing/2014/main" id="{29DAC8BE-02CE-460E-AA58-7F00B180FE49}"/>
                </a:ext>
              </a:extLst>
            </p:cNvPr>
            <p:cNvSpPr>
              <a:spLocks/>
            </p:cNvSpPr>
            <p:nvPr/>
          </p:nvSpPr>
          <p:spPr bwMode="auto">
            <a:xfrm>
              <a:off x="10236312"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73" name="Freeform 29">
              <a:extLst>
                <a:ext uri="{FF2B5EF4-FFF2-40B4-BE49-F238E27FC236}">
                  <a16:creationId xmlns:a16="http://schemas.microsoft.com/office/drawing/2014/main" id="{E373CEA0-3971-46E0-B00A-838759A15E25}"/>
                </a:ext>
              </a:extLst>
            </p:cNvPr>
            <p:cNvSpPr>
              <a:spLocks/>
            </p:cNvSpPr>
            <p:nvPr/>
          </p:nvSpPr>
          <p:spPr bwMode="auto">
            <a:xfrm>
              <a:off x="1078398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74" name="Freeform 31">
              <a:extLst>
                <a:ext uri="{FF2B5EF4-FFF2-40B4-BE49-F238E27FC236}">
                  <a16:creationId xmlns:a16="http://schemas.microsoft.com/office/drawing/2014/main" id="{712BDDB2-BAAF-46E0-A930-8E2D26181FDA}"/>
                </a:ext>
              </a:extLst>
            </p:cNvPr>
            <p:cNvSpPr>
              <a:spLocks/>
            </p:cNvSpPr>
            <p:nvPr/>
          </p:nvSpPr>
          <p:spPr bwMode="auto">
            <a:xfrm>
              <a:off x="10562454"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75" name="Freeform 29">
              <a:extLst>
                <a:ext uri="{FF2B5EF4-FFF2-40B4-BE49-F238E27FC236}">
                  <a16:creationId xmlns:a16="http://schemas.microsoft.com/office/drawing/2014/main" id="{53A68A05-9B0D-4E89-8166-04B1059EB9DA}"/>
                </a:ext>
              </a:extLst>
            </p:cNvPr>
            <p:cNvSpPr>
              <a:spLocks/>
            </p:cNvSpPr>
            <p:nvPr/>
          </p:nvSpPr>
          <p:spPr bwMode="auto">
            <a:xfrm>
              <a:off x="1111261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76" name="Freeform 30">
              <a:extLst>
                <a:ext uri="{FF2B5EF4-FFF2-40B4-BE49-F238E27FC236}">
                  <a16:creationId xmlns:a16="http://schemas.microsoft.com/office/drawing/2014/main" id="{28C34594-F466-44D8-81DB-C6168625DB01}"/>
                </a:ext>
              </a:extLst>
            </p:cNvPr>
            <p:cNvSpPr>
              <a:spLocks/>
            </p:cNvSpPr>
            <p:nvPr/>
          </p:nvSpPr>
          <p:spPr bwMode="auto">
            <a:xfrm>
              <a:off x="1143875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77" name="Freeform 31">
              <a:extLst>
                <a:ext uri="{FF2B5EF4-FFF2-40B4-BE49-F238E27FC236}">
                  <a16:creationId xmlns:a16="http://schemas.microsoft.com/office/drawing/2014/main" id="{05F1A90C-5F99-4981-B4F0-40D673DC21D0}"/>
                </a:ext>
              </a:extLst>
            </p:cNvPr>
            <p:cNvSpPr>
              <a:spLocks/>
            </p:cNvSpPr>
            <p:nvPr/>
          </p:nvSpPr>
          <p:spPr bwMode="auto">
            <a:xfrm>
              <a:off x="10891083"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78" name="Freeform 32">
              <a:extLst>
                <a:ext uri="{FF2B5EF4-FFF2-40B4-BE49-F238E27FC236}">
                  <a16:creationId xmlns:a16="http://schemas.microsoft.com/office/drawing/2014/main" id="{580AC64F-5593-4181-A0A2-082CB86C0442}"/>
                </a:ext>
              </a:extLst>
            </p:cNvPr>
            <p:cNvSpPr>
              <a:spLocks/>
            </p:cNvSpPr>
            <p:nvPr/>
          </p:nvSpPr>
          <p:spPr bwMode="auto">
            <a:xfrm>
              <a:off x="11219710"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79" name="Freeform 397">
              <a:extLst>
                <a:ext uri="{FF2B5EF4-FFF2-40B4-BE49-F238E27FC236}">
                  <a16:creationId xmlns:a16="http://schemas.microsoft.com/office/drawing/2014/main" id="{05A42094-8C7E-481A-A6A8-05C295C8FE0F}"/>
                </a:ext>
              </a:extLst>
            </p:cNvPr>
            <p:cNvSpPr>
              <a:spLocks/>
            </p:cNvSpPr>
            <p:nvPr/>
          </p:nvSpPr>
          <p:spPr bwMode="auto">
            <a:xfrm>
              <a:off x="1176738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80" name="Freeform 398">
              <a:extLst>
                <a:ext uri="{FF2B5EF4-FFF2-40B4-BE49-F238E27FC236}">
                  <a16:creationId xmlns:a16="http://schemas.microsoft.com/office/drawing/2014/main" id="{432208F0-F6FB-4FD7-AFFA-7C0E6257F8D0}"/>
                </a:ext>
              </a:extLst>
            </p:cNvPr>
            <p:cNvSpPr>
              <a:spLocks/>
            </p:cNvSpPr>
            <p:nvPr/>
          </p:nvSpPr>
          <p:spPr bwMode="auto">
            <a:xfrm>
              <a:off x="12093526"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81" name="Freeform 399">
              <a:extLst>
                <a:ext uri="{FF2B5EF4-FFF2-40B4-BE49-F238E27FC236}">
                  <a16:creationId xmlns:a16="http://schemas.microsoft.com/office/drawing/2014/main" id="{52302EEC-BC83-4C40-B335-379B0B3C7743}"/>
                </a:ext>
              </a:extLst>
            </p:cNvPr>
            <p:cNvSpPr>
              <a:spLocks/>
            </p:cNvSpPr>
            <p:nvPr/>
          </p:nvSpPr>
          <p:spPr bwMode="auto">
            <a:xfrm>
              <a:off x="11545852"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82" name="Freeform 400">
              <a:extLst>
                <a:ext uri="{FF2B5EF4-FFF2-40B4-BE49-F238E27FC236}">
                  <a16:creationId xmlns:a16="http://schemas.microsoft.com/office/drawing/2014/main" id="{DA9C0D33-F413-48F7-BA12-7E9DC9E16213}"/>
                </a:ext>
              </a:extLst>
            </p:cNvPr>
            <p:cNvSpPr>
              <a:spLocks/>
            </p:cNvSpPr>
            <p:nvPr/>
          </p:nvSpPr>
          <p:spPr bwMode="auto">
            <a:xfrm>
              <a:off x="11874480"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grpSp>
      <p:grpSp>
        <p:nvGrpSpPr>
          <p:cNvPr id="1808" name="Group 1807">
            <a:extLst>
              <a:ext uri="{FF2B5EF4-FFF2-40B4-BE49-F238E27FC236}">
                <a16:creationId xmlns:a16="http://schemas.microsoft.com/office/drawing/2014/main" id="{F97B1388-E461-4A38-9B09-B364514CB632}"/>
              </a:ext>
            </a:extLst>
          </p:cNvPr>
          <p:cNvGrpSpPr/>
          <p:nvPr userDrawn="1"/>
        </p:nvGrpSpPr>
        <p:grpSpPr>
          <a:xfrm>
            <a:off x="85341" y="1227942"/>
            <a:ext cx="12250687" cy="180153"/>
            <a:chOff x="83663" y="1093620"/>
            <a:chExt cx="12009864" cy="176637"/>
          </a:xfrm>
        </p:grpSpPr>
        <p:sp>
          <p:nvSpPr>
            <p:cNvPr id="587" name="Freeform 29">
              <a:extLst>
                <a:ext uri="{FF2B5EF4-FFF2-40B4-BE49-F238E27FC236}">
                  <a16:creationId xmlns:a16="http://schemas.microsoft.com/office/drawing/2014/main" id="{36B162BB-7163-4D21-B3A9-C8C41569AC07}"/>
                </a:ext>
              </a:extLst>
            </p:cNvPr>
            <p:cNvSpPr>
              <a:spLocks/>
            </p:cNvSpPr>
            <p:nvPr/>
          </p:nvSpPr>
          <p:spPr bwMode="auto">
            <a:xfrm flipH="1">
              <a:off x="6959982"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88" name="Freeform 30">
              <a:extLst>
                <a:ext uri="{FF2B5EF4-FFF2-40B4-BE49-F238E27FC236}">
                  <a16:creationId xmlns:a16="http://schemas.microsoft.com/office/drawing/2014/main" id="{697E87B2-E6B5-49F6-AC2D-2C41C8927D19}"/>
                </a:ext>
              </a:extLst>
            </p:cNvPr>
            <p:cNvSpPr>
              <a:spLocks/>
            </p:cNvSpPr>
            <p:nvPr/>
          </p:nvSpPr>
          <p:spPr bwMode="auto">
            <a:xfrm flipH="1">
              <a:off x="6633841"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89" name="Freeform 31">
              <a:extLst>
                <a:ext uri="{FF2B5EF4-FFF2-40B4-BE49-F238E27FC236}">
                  <a16:creationId xmlns:a16="http://schemas.microsoft.com/office/drawing/2014/main" id="{867C8C9E-A4EC-40C3-82BE-A1E95DD29A37}"/>
                </a:ext>
              </a:extLst>
            </p:cNvPr>
            <p:cNvSpPr>
              <a:spLocks/>
            </p:cNvSpPr>
            <p:nvPr/>
          </p:nvSpPr>
          <p:spPr bwMode="auto">
            <a:xfrm flipH="1">
              <a:off x="7067076"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90" name="Freeform 32">
              <a:extLst>
                <a:ext uri="{FF2B5EF4-FFF2-40B4-BE49-F238E27FC236}">
                  <a16:creationId xmlns:a16="http://schemas.microsoft.com/office/drawing/2014/main" id="{E6581502-05A8-44D2-A397-CB6D4AEBAFA2}"/>
                </a:ext>
              </a:extLst>
            </p:cNvPr>
            <p:cNvSpPr>
              <a:spLocks/>
            </p:cNvSpPr>
            <p:nvPr/>
          </p:nvSpPr>
          <p:spPr bwMode="auto">
            <a:xfrm flipH="1">
              <a:off x="6740936"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91" name="Freeform 29">
              <a:extLst>
                <a:ext uri="{FF2B5EF4-FFF2-40B4-BE49-F238E27FC236}">
                  <a16:creationId xmlns:a16="http://schemas.microsoft.com/office/drawing/2014/main" id="{E84CA57F-FCA6-4C7B-8760-905E893F0B4D}"/>
                </a:ext>
              </a:extLst>
            </p:cNvPr>
            <p:cNvSpPr>
              <a:spLocks/>
            </p:cNvSpPr>
            <p:nvPr/>
          </p:nvSpPr>
          <p:spPr bwMode="auto">
            <a:xfrm flipH="1">
              <a:off x="6305212"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92" name="Freeform 30">
              <a:extLst>
                <a:ext uri="{FF2B5EF4-FFF2-40B4-BE49-F238E27FC236}">
                  <a16:creationId xmlns:a16="http://schemas.microsoft.com/office/drawing/2014/main" id="{04B23132-24D5-45D5-8D5D-ABFCF82AEF81}"/>
                </a:ext>
              </a:extLst>
            </p:cNvPr>
            <p:cNvSpPr>
              <a:spLocks/>
            </p:cNvSpPr>
            <p:nvPr/>
          </p:nvSpPr>
          <p:spPr bwMode="auto">
            <a:xfrm flipH="1">
              <a:off x="5979072"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93" name="Freeform 31">
              <a:extLst>
                <a:ext uri="{FF2B5EF4-FFF2-40B4-BE49-F238E27FC236}">
                  <a16:creationId xmlns:a16="http://schemas.microsoft.com/office/drawing/2014/main" id="{1BFE2D4E-2F01-4812-91E4-4A3DCD067558}"/>
                </a:ext>
              </a:extLst>
            </p:cNvPr>
            <p:cNvSpPr>
              <a:spLocks/>
            </p:cNvSpPr>
            <p:nvPr/>
          </p:nvSpPr>
          <p:spPr bwMode="auto">
            <a:xfrm flipH="1">
              <a:off x="6412307"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94" name="Freeform 32">
              <a:extLst>
                <a:ext uri="{FF2B5EF4-FFF2-40B4-BE49-F238E27FC236}">
                  <a16:creationId xmlns:a16="http://schemas.microsoft.com/office/drawing/2014/main" id="{616787D7-48DF-4F58-88DE-FDCF48065F52}"/>
                </a:ext>
              </a:extLst>
            </p:cNvPr>
            <p:cNvSpPr>
              <a:spLocks/>
            </p:cNvSpPr>
            <p:nvPr/>
          </p:nvSpPr>
          <p:spPr bwMode="auto">
            <a:xfrm flipH="1">
              <a:off x="6086166"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95" name="Freeform 29">
              <a:extLst>
                <a:ext uri="{FF2B5EF4-FFF2-40B4-BE49-F238E27FC236}">
                  <a16:creationId xmlns:a16="http://schemas.microsoft.com/office/drawing/2014/main" id="{239E8565-CEDA-40B3-A95D-9C053AF7C629}"/>
                </a:ext>
              </a:extLst>
            </p:cNvPr>
            <p:cNvSpPr>
              <a:spLocks/>
            </p:cNvSpPr>
            <p:nvPr/>
          </p:nvSpPr>
          <p:spPr bwMode="auto">
            <a:xfrm flipH="1">
              <a:off x="5650444"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96" name="Freeform 30">
              <a:extLst>
                <a:ext uri="{FF2B5EF4-FFF2-40B4-BE49-F238E27FC236}">
                  <a16:creationId xmlns:a16="http://schemas.microsoft.com/office/drawing/2014/main" id="{75726EFC-E202-4C6E-A623-182690D5C6FB}"/>
                </a:ext>
              </a:extLst>
            </p:cNvPr>
            <p:cNvSpPr>
              <a:spLocks/>
            </p:cNvSpPr>
            <p:nvPr/>
          </p:nvSpPr>
          <p:spPr bwMode="auto">
            <a:xfrm flipH="1">
              <a:off x="5324303"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97" name="Freeform 31">
              <a:extLst>
                <a:ext uri="{FF2B5EF4-FFF2-40B4-BE49-F238E27FC236}">
                  <a16:creationId xmlns:a16="http://schemas.microsoft.com/office/drawing/2014/main" id="{AE07D73F-0FBB-4CC6-AAE5-FCE5AE42A8A6}"/>
                </a:ext>
              </a:extLst>
            </p:cNvPr>
            <p:cNvSpPr>
              <a:spLocks/>
            </p:cNvSpPr>
            <p:nvPr/>
          </p:nvSpPr>
          <p:spPr bwMode="auto">
            <a:xfrm flipH="1">
              <a:off x="5757538"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98" name="Freeform 32">
              <a:extLst>
                <a:ext uri="{FF2B5EF4-FFF2-40B4-BE49-F238E27FC236}">
                  <a16:creationId xmlns:a16="http://schemas.microsoft.com/office/drawing/2014/main" id="{14C1270F-0E67-42B6-AC5A-672BA742CCBF}"/>
                </a:ext>
              </a:extLst>
            </p:cNvPr>
            <p:cNvSpPr>
              <a:spLocks/>
            </p:cNvSpPr>
            <p:nvPr/>
          </p:nvSpPr>
          <p:spPr bwMode="auto">
            <a:xfrm flipH="1">
              <a:off x="5431398"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99" name="Freeform 29">
              <a:extLst>
                <a:ext uri="{FF2B5EF4-FFF2-40B4-BE49-F238E27FC236}">
                  <a16:creationId xmlns:a16="http://schemas.microsoft.com/office/drawing/2014/main" id="{534CAF96-30DC-4EB7-A93A-50DA5A4F2EB4}"/>
                </a:ext>
              </a:extLst>
            </p:cNvPr>
            <p:cNvSpPr>
              <a:spLocks/>
            </p:cNvSpPr>
            <p:nvPr/>
          </p:nvSpPr>
          <p:spPr bwMode="auto">
            <a:xfrm flipH="1">
              <a:off x="4995675"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00" name="Freeform 30">
              <a:extLst>
                <a:ext uri="{FF2B5EF4-FFF2-40B4-BE49-F238E27FC236}">
                  <a16:creationId xmlns:a16="http://schemas.microsoft.com/office/drawing/2014/main" id="{125C76F1-16D6-4905-B7FB-B5218F83B842}"/>
                </a:ext>
              </a:extLst>
            </p:cNvPr>
            <p:cNvSpPr>
              <a:spLocks/>
            </p:cNvSpPr>
            <p:nvPr/>
          </p:nvSpPr>
          <p:spPr bwMode="auto">
            <a:xfrm flipH="1">
              <a:off x="4669534"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01" name="Freeform 31">
              <a:extLst>
                <a:ext uri="{FF2B5EF4-FFF2-40B4-BE49-F238E27FC236}">
                  <a16:creationId xmlns:a16="http://schemas.microsoft.com/office/drawing/2014/main" id="{B3E03C26-E907-4B62-B931-C3A78968B51F}"/>
                </a:ext>
              </a:extLst>
            </p:cNvPr>
            <p:cNvSpPr>
              <a:spLocks/>
            </p:cNvSpPr>
            <p:nvPr/>
          </p:nvSpPr>
          <p:spPr bwMode="auto">
            <a:xfrm flipH="1">
              <a:off x="5102769"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02" name="Freeform 32">
              <a:extLst>
                <a:ext uri="{FF2B5EF4-FFF2-40B4-BE49-F238E27FC236}">
                  <a16:creationId xmlns:a16="http://schemas.microsoft.com/office/drawing/2014/main" id="{E1FC75F6-8CC4-485B-BC78-7D2330B3BBAB}"/>
                </a:ext>
              </a:extLst>
            </p:cNvPr>
            <p:cNvSpPr>
              <a:spLocks/>
            </p:cNvSpPr>
            <p:nvPr/>
          </p:nvSpPr>
          <p:spPr bwMode="auto">
            <a:xfrm flipH="1">
              <a:off x="4776629"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03" name="Freeform 521">
              <a:extLst>
                <a:ext uri="{FF2B5EF4-FFF2-40B4-BE49-F238E27FC236}">
                  <a16:creationId xmlns:a16="http://schemas.microsoft.com/office/drawing/2014/main" id="{970F6CC9-D98B-41E8-B148-FACF62CDB5FC}"/>
                </a:ext>
              </a:extLst>
            </p:cNvPr>
            <p:cNvSpPr>
              <a:spLocks/>
            </p:cNvSpPr>
            <p:nvPr/>
          </p:nvSpPr>
          <p:spPr bwMode="auto">
            <a:xfrm flipH="1">
              <a:off x="4340906"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04" name="Freeform 522">
              <a:extLst>
                <a:ext uri="{FF2B5EF4-FFF2-40B4-BE49-F238E27FC236}">
                  <a16:creationId xmlns:a16="http://schemas.microsoft.com/office/drawing/2014/main" id="{39471E83-CC9B-45BE-AAA7-F4A58772E036}"/>
                </a:ext>
              </a:extLst>
            </p:cNvPr>
            <p:cNvSpPr>
              <a:spLocks/>
            </p:cNvSpPr>
            <p:nvPr/>
          </p:nvSpPr>
          <p:spPr bwMode="auto">
            <a:xfrm flipH="1">
              <a:off x="4014765"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05" name="Freeform 523">
              <a:extLst>
                <a:ext uri="{FF2B5EF4-FFF2-40B4-BE49-F238E27FC236}">
                  <a16:creationId xmlns:a16="http://schemas.microsoft.com/office/drawing/2014/main" id="{9A221B38-7190-4F41-B393-A22B6DF3E675}"/>
                </a:ext>
              </a:extLst>
            </p:cNvPr>
            <p:cNvSpPr>
              <a:spLocks/>
            </p:cNvSpPr>
            <p:nvPr/>
          </p:nvSpPr>
          <p:spPr bwMode="auto">
            <a:xfrm flipH="1">
              <a:off x="4447999"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06" name="Freeform 524">
              <a:extLst>
                <a:ext uri="{FF2B5EF4-FFF2-40B4-BE49-F238E27FC236}">
                  <a16:creationId xmlns:a16="http://schemas.microsoft.com/office/drawing/2014/main" id="{1F59ACC4-4494-4672-ACC1-8A2C02F7B8CE}"/>
                </a:ext>
              </a:extLst>
            </p:cNvPr>
            <p:cNvSpPr>
              <a:spLocks/>
            </p:cNvSpPr>
            <p:nvPr/>
          </p:nvSpPr>
          <p:spPr bwMode="auto">
            <a:xfrm flipH="1">
              <a:off x="4121860"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07" name="Freeform 29">
              <a:extLst>
                <a:ext uri="{FF2B5EF4-FFF2-40B4-BE49-F238E27FC236}">
                  <a16:creationId xmlns:a16="http://schemas.microsoft.com/office/drawing/2014/main" id="{1AFC02B4-5C47-4F76-B5CE-2F12F0B9A16F}"/>
                </a:ext>
              </a:extLst>
            </p:cNvPr>
            <p:cNvSpPr>
              <a:spLocks/>
            </p:cNvSpPr>
            <p:nvPr/>
          </p:nvSpPr>
          <p:spPr bwMode="auto">
            <a:xfrm flipH="1">
              <a:off x="3686136"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08" name="Freeform 31">
              <a:extLst>
                <a:ext uri="{FF2B5EF4-FFF2-40B4-BE49-F238E27FC236}">
                  <a16:creationId xmlns:a16="http://schemas.microsoft.com/office/drawing/2014/main" id="{3C8F2F10-339A-4BC5-B9B5-2CB5F4C569E0}"/>
                </a:ext>
              </a:extLst>
            </p:cNvPr>
            <p:cNvSpPr>
              <a:spLocks/>
            </p:cNvSpPr>
            <p:nvPr/>
          </p:nvSpPr>
          <p:spPr bwMode="auto">
            <a:xfrm flipH="1">
              <a:off x="3793231"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09" name="Freeform 29">
              <a:extLst>
                <a:ext uri="{FF2B5EF4-FFF2-40B4-BE49-F238E27FC236}">
                  <a16:creationId xmlns:a16="http://schemas.microsoft.com/office/drawing/2014/main" id="{B57197C2-DCE7-408C-9419-70B75E96EA74}"/>
                </a:ext>
              </a:extLst>
            </p:cNvPr>
            <p:cNvSpPr>
              <a:spLocks/>
            </p:cNvSpPr>
            <p:nvPr/>
          </p:nvSpPr>
          <p:spPr bwMode="auto">
            <a:xfrm flipH="1">
              <a:off x="3357508"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10" name="Freeform 30">
              <a:extLst>
                <a:ext uri="{FF2B5EF4-FFF2-40B4-BE49-F238E27FC236}">
                  <a16:creationId xmlns:a16="http://schemas.microsoft.com/office/drawing/2014/main" id="{30EB9B17-B68D-4FE2-BF0E-6F6798D527D6}"/>
                </a:ext>
              </a:extLst>
            </p:cNvPr>
            <p:cNvSpPr>
              <a:spLocks/>
            </p:cNvSpPr>
            <p:nvPr/>
          </p:nvSpPr>
          <p:spPr bwMode="auto">
            <a:xfrm flipH="1">
              <a:off x="3031367"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11" name="Freeform 31">
              <a:extLst>
                <a:ext uri="{FF2B5EF4-FFF2-40B4-BE49-F238E27FC236}">
                  <a16:creationId xmlns:a16="http://schemas.microsoft.com/office/drawing/2014/main" id="{86B1E483-6FE2-43E3-AB5F-039CED079D85}"/>
                </a:ext>
              </a:extLst>
            </p:cNvPr>
            <p:cNvSpPr>
              <a:spLocks/>
            </p:cNvSpPr>
            <p:nvPr/>
          </p:nvSpPr>
          <p:spPr bwMode="auto">
            <a:xfrm flipH="1">
              <a:off x="3464602"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12" name="Freeform 32">
              <a:extLst>
                <a:ext uri="{FF2B5EF4-FFF2-40B4-BE49-F238E27FC236}">
                  <a16:creationId xmlns:a16="http://schemas.microsoft.com/office/drawing/2014/main" id="{FA62A1BF-A571-46C9-A11C-5AEE1C417817}"/>
                </a:ext>
              </a:extLst>
            </p:cNvPr>
            <p:cNvSpPr>
              <a:spLocks/>
            </p:cNvSpPr>
            <p:nvPr/>
          </p:nvSpPr>
          <p:spPr bwMode="auto">
            <a:xfrm flipH="1">
              <a:off x="3138462"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13" name="Freeform 29">
              <a:extLst>
                <a:ext uri="{FF2B5EF4-FFF2-40B4-BE49-F238E27FC236}">
                  <a16:creationId xmlns:a16="http://schemas.microsoft.com/office/drawing/2014/main" id="{2768E451-7777-4880-845E-F7B6BE7FA8F1}"/>
                </a:ext>
              </a:extLst>
            </p:cNvPr>
            <p:cNvSpPr>
              <a:spLocks/>
            </p:cNvSpPr>
            <p:nvPr/>
          </p:nvSpPr>
          <p:spPr bwMode="auto">
            <a:xfrm flipH="1">
              <a:off x="2702739"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14" name="Freeform 30">
              <a:extLst>
                <a:ext uri="{FF2B5EF4-FFF2-40B4-BE49-F238E27FC236}">
                  <a16:creationId xmlns:a16="http://schemas.microsoft.com/office/drawing/2014/main" id="{6AAA3D23-B21A-4993-A356-986EA1DE2862}"/>
                </a:ext>
              </a:extLst>
            </p:cNvPr>
            <p:cNvSpPr>
              <a:spLocks/>
            </p:cNvSpPr>
            <p:nvPr/>
          </p:nvSpPr>
          <p:spPr bwMode="auto">
            <a:xfrm flipH="1">
              <a:off x="2376598"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15" name="Freeform 31">
              <a:extLst>
                <a:ext uri="{FF2B5EF4-FFF2-40B4-BE49-F238E27FC236}">
                  <a16:creationId xmlns:a16="http://schemas.microsoft.com/office/drawing/2014/main" id="{F81C0D60-08CF-4B7F-A6C3-4C964E21CC3B}"/>
                </a:ext>
              </a:extLst>
            </p:cNvPr>
            <p:cNvSpPr>
              <a:spLocks/>
            </p:cNvSpPr>
            <p:nvPr/>
          </p:nvSpPr>
          <p:spPr bwMode="auto">
            <a:xfrm flipH="1">
              <a:off x="2809833"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16" name="Freeform 32">
              <a:extLst>
                <a:ext uri="{FF2B5EF4-FFF2-40B4-BE49-F238E27FC236}">
                  <a16:creationId xmlns:a16="http://schemas.microsoft.com/office/drawing/2014/main" id="{C779632A-3F99-4EEE-8779-C94FFD483CB1}"/>
                </a:ext>
              </a:extLst>
            </p:cNvPr>
            <p:cNvSpPr>
              <a:spLocks/>
            </p:cNvSpPr>
            <p:nvPr/>
          </p:nvSpPr>
          <p:spPr bwMode="auto">
            <a:xfrm flipH="1">
              <a:off x="2483693"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17" name="Freeform 29">
              <a:extLst>
                <a:ext uri="{FF2B5EF4-FFF2-40B4-BE49-F238E27FC236}">
                  <a16:creationId xmlns:a16="http://schemas.microsoft.com/office/drawing/2014/main" id="{88635CBC-DAAE-463A-A7FA-BDF471C23417}"/>
                </a:ext>
              </a:extLst>
            </p:cNvPr>
            <p:cNvSpPr>
              <a:spLocks/>
            </p:cNvSpPr>
            <p:nvPr/>
          </p:nvSpPr>
          <p:spPr bwMode="auto">
            <a:xfrm flipH="1">
              <a:off x="2047970"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18" name="Freeform 30">
              <a:extLst>
                <a:ext uri="{FF2B5EF4-FFF2-40B4-BE49-F238E27FC236}">
                  <a16:creationId xmlns:a16="http://schemas.microsoft.com/office/drawing/2014/main" id="{98EF7E55-704F-4D85-A12C-D8E593AD2D89}"/>
                </a:ext>
              </a:extLst>
            </p:cNvPr>
            <p:cNvSpPr>
              <a:spLocks/>
            </p:cNvSpPr>
            <p:nvPr/>
          </p:nvSpPr>
          <p:spPr bwMode="auto">
            <a:xfrm flipH="1">
              <a:off x="1721830"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19" name="Freeform 31">
              <a:extLst>
                <a:ext uri="{FF2B5EF4-FFF2-40B4-BE49-F238E27FC236}">
                  <a16:creationId xmlns:a16="http://schemas.microsoft.com/office/drawing/2014/main" id="{CFBBF037-13CE-44D7-B7F7-2EA00F92D08E}"/>
                </a:ext>
              </a:extLst>
            </p:cNvPr>
            <p:cNvSpPr>
              <a:spLocks/>
            </p:cNvSpPr>
            <p:nvPr/>
          </p:nvSpPr>
          <p:spPr bwMode="auto">
            <a:xfrm flipH="1">
              <a:off x="2155065"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20" name="Freeform 32">
              <a:extLst>
                <a:ext uri="{FF2B5EF4-FFF2-40B4-BE49-F238E27FC236}">
                  <a16:creationId xmlns:a16="http://schemas.microsoft.com/office/drawing/2014/main" id="{36C3D6C6-8C25-48FB-99D7-CDD4DA0E2DF9}"/>
                </a:ext>
              </a:extLst>
            </p:cNvPr>
            <p:cNvSpPr>
              <a:spLocks/>
            </p:cNvSpPr>
            <p:nvPr/>
          </p:nvSpPr>
          <p:spPr bwMode="auto">
            <a:xfrm flipH="1">
              <a:off x="1828924"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21" name="Freeform 29">
              <a:extLst>
                <a:ext uri="{FF2B5EF4-FFF2-40B4-BE49-F238E27FC236}">
                  <a16:creationId xmlns:a16="http://schemas.microsoft.com/office/drawing/2014/main" id="{BE4E4866-79AD-496A-B825-4FCF74DC7397}"/>
                </a:ext>
              </a:extLst>
            </p:cNvPr>
            <p:cNvSpPr>
              <a:spLocks/>
            </p:cNvSpPr>
            <p:nvPr/>
          </p:nvSpPr>
          <p:spPr bwMode="auto">
            <a:xfrm flipH="1">
              <a:off x="1393201"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22" name="Freeform 30">
              <a:extLst>
                <a:ext uri="{FF2B5EF4-FFF2-40B4-BE49-F238E27FC236}">
                  <a16:creationId xmlns:a16="http://schemas.microsoft.com/office/drawing/2014/main" id="{37624B24-B1BF-4103-8468-856B7D2F105E}"/>
                </a:ext>
              </a:extLst>
            </p:cNvPr>
            <p:cNvSpPr>
              <a:spLocks/>
            </p:cNvSpPr>
            <p:nvPr/>
          </p:nvSpPr>
          <p:spPr bwMode="auto">
            <a:xfrm flipH="1">
              <a:off x="1067060"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23" name="Freeform 31">
              <a:extLst>
                <a:ext uri="{FF2B5EF4-FFF2-40B4-BE49-F238E27FC236}">
                  <a16:creationId xmlns:a16="http://schemas.microsoft.com/office/drawing/2014/main" id="{285A91E1-96BC-42C3-AF9D-B9F2EDC3F72B}"/>
                </a:ext>
              </a:extLst>
            </p:cNvPr>
            <p:cNvSpPr>
              <a:spLocks/>
            </p:cNvSpPr>
            <p:nvPr/>
          </p:nvSpPr>
          <p:spPr bwMode="auto">
            <a:xfrm flipH="1">
              <a:off x="1500296"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24" name="Freeform 32">
              <a:extLst>
                <a:ext uri="{FF2B5EF4-FFF2-40B4-BE49-F238E27FC236}">
                  <a16:creationId xmlns:a16="http://schemas.microsoft.com/office/drawing/2014/main" id="{5B40AAB1-E0F8-4AC8-B294-77D343A3C257}"/>
                </a:ext>
              </a:extLst>
            </p:cNvPr>
            <p:cNvSpPr>
              <a:spLocks/>
            </p:cNvSpPr>
            <p:nvPr/>
          </p:nvSpPr>
          <p:spPr bwMode="auto">
            <a:xfrm flipH="1">
              <a:off x="1174155"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25" name="Freeform 543">
              <a:extLst>
                <a:ext uri="{FF2B5EF4-FFF2-40B4-BE49-F238E27FC236}">
                  <a16:creationId xmlns:a16="http://schemas.microsoft.com/office/drawing/2014/main" id="{15B45575-B0A8-4E1A-A502-6FBA948C5B2E}"/>
                </a:ext>
              </a:extLst>
            </p:cNvPr>
            <p:cNvSpPr>
              <a:spLocks/>
            </p:cNvSpPr>
            <p:nvPr/>
          </p:nvSpPr>
          <p:spPr bwMode="auto">
            <a:xfrm flipH="1">
              <a:off x="738433"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26" name="Freeform 544">
              <a:extLst>
                <a:ext uri="{FF2B5EF4-FFF2-40B4-BE49-F238E27FC236}">
                  <a16:creationId xmlns:a16="http://schemas.microsoft.com/office/drawing/2014/main" id="{F00C7CD9-4664-4851-B7E8-F320B38B6C14}"/>
                </a:ext>
              </a:extLst>
            </p:cNvPr>
            <p:cNvSpPr>
              <a:spLocks/>
            </p:cNvSpPr>
            <p:nvPr/>
          </p:nvSpPr>
          <p:spPr bwMode="auto">
            <a:xfrm flipH="1">
              <a:off x="412291"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27" name="Freeform 545">
              <a:extLst>
                <a:ext uri="{FF2B5EF4-FFF2-40B4-BE49-F238E27FC236}">
                  <a16:creationId xmlns:a16="http://schemas.microsoft.com/office/drawing/2014/main" id="{79E7243C-3F48-4917-A35D-F6B4760E0C5A}"/>
                </a:ext>
              </a:extLst>
            </p:cNvPr>
            <p:cNvSpPr>
              <a:spLocks/>
            </p:cNvSpPr>
            <p:nvPr/>
          </p:nvSpPr>
          <p:spPr bwMode="auto">
            <a:xfrm flipH="1">
              <a:off x="845526"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28" name="Freeform 546">
              <a:extLst>
                <a:ext uri="{FF2B5EF4-FFF2-40B4-BE49-F238E27FC236}">
                  <a16:creationId xmlns:a16="http://schemas.microsoft.com/office/drawing/2014/main" id="{0E06BBDA-92F4-4670-8013-AA005C5D468A}"/>
                </a:ext>
              </a:extLst>
            </p:cNvPr>
            <p:cNvSpPr>
              <a:spLocks/>
            </p:cNvSpPr>
            <p:nvPr/>
          </p:nvSpPr>
          <p:spPr bwMode="auto">
            <a:xfrm flipH="1">
              <a:off x="519387"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29" name="Freeform 29">
              <a:extLst>
                <a:ext uri="{FF2B5EF4-FFF2-40B4-BE49-F238E27FC236}">
                  <a16:creationId xmlns:a16="http://schemas.microsoft.com/office/drawing/2014/main" id="{AC7FC873-6A15-4A31-B5E9-3D3D3ED770A2}"/>
                </a:ext>
              </a:extLst>
            </p:cNvPr>
            <p:cNvSpPr>
              <a:spLocks/>
            </p:cNvSpPr>
            <p:nvPr/>
          </p:nvSpPr>
          <p:spPr bwMode="auto">
            <a:xfrm flipH="1">
              <a:off x="83663"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30" name="Freeform 31">
              <a:extLst>
                <a:ext uri="{FF2B5EF4-FFF2-40B4-BE49-F238E27FC236}">
                  <a16:creationId xmlns:a16="http://schemas.microsoft.com/office/drawing/2014/main" id="{F0A21B7E-B68B-43D9-A348-6A37C83E136E}"/>
                </a:ext>
              </a:extLst>
            </p:cNvPr>
            <p:cNvSpPr>
              <a:spLocks/>
            </p:cNvSpPr>
            <p:nvPr/>
          </p:nvSpPr>
          <p:spPr bwMode="auto">
            <a:xfrm flipH="1">
              <a:off x="190757"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83" name="Freeform 30">
              <a:extLst>
                <a:ext uri="{FF2B5EF4-FFF2-40B4-BE49-F238E27FC236}">
                  <a16:creationId xmlns:a16="http://schemas.microsoft.com/office/drawing/2014/main" id="{0505EC1E-71A0-4757-AA67-CB066898004A}"/>
                </a:ext>
              </a:extLst>
            </p:cNvPr>
            <p:cNvSpPr>
              <a:spLocks/>
            </p:cNvSpPr>
            <p:nvPr/>
          </p:nvSpPr>
          <p:spPr bwMode="auto">
            <a:xfrm flipH="1">
              <a:off x="11874480"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84" name="Freeform 32">
              <a:extLst>
                <a:ext uri="{FF2B5EF4-FFF2-40B4-BE49-F238E27FC236}">
                  <a16:creationId xmlns:a16="http://schemas.microsoft.com/office/drawing/2014/main" id="{5552218F-8F2F-4BED-818B-B48D43F0B16E}"/>
                </a:ext>
              </a:extLst>
            </p:cNvPr>
            <p:cNvSpPr>
              <a:spLocks/>
            </p:cNvSpPr>
            <p:nvPr/>
          </p:nvSpPr>
          <p:spPr bwMode="auto">
            <a:xfrm flipH="1">
              <a:off x="11981575"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85" name="Freeform 403">
              <a:extLst>
                <a:ext uri="{FF2B5EF4-FFF2-40B4-BE49-F238E27FC236}">
                  <a16:creationId xmlns:a16="http://schemas.microsoft.com/office/drawing/2014/main" id="{D1FB006D-7447-48B6-BC17-46267D0B98F5}"/>
                </a:ext>
              </a:extLst>
            </p:cNvPr>
            <p:cNvSpPr>
              <a:spLocks/>
            </p:cNvSpPr>
            <p:nvPr/>
          </p:nvSpPr>
          <p:spPr bwMode="auto">
            <a:xfrm flipH="1">
              <a:off x="11545853"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86" name="Freeform 404">
              <a:extLst>
                <a:ext uri="{FF2B5EF4-FFF2-40B4-BE49-F238E27FC236}">
                  <a16:creationId xmlns:a16="http://schemas.microsoft.com/office/drawing/2014/main" id="{61FF96BF-D17A-4E41-8CF2-1C39CBCA3938}"/>
                </a:ext>
              </a:extLst>
            </p:cNvPr>
            <p:cNvSpPr>
              <a:spLocks/>
            </p:cNvSpPr>
            <p:nvPr/>
          </p:nvSpPr>
          <p:spPr bwMode="auto">
            <a:xfrm flipH="1">
              <a:off x="11219711"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87" name="Freeform 405">
              <a:extLst>
                <a:ext uri="{FF2B5EF4-FFF2-40B4-BE49-F238E27FC236}">
                  <a16:creationId xmlns:a16="http://schemas.microsoft.com/office/drawing/2014/main" id="{F69EA0B0-D8F2-484D-8C6B-3E65F5200399}"/>
                </a:ext>
              </a:extLst>
            </p:cNvPr>
            <p:cNvSpPr>
              <a:spLocks/>
            </p:cNvSpPr>
            <p:nvPr/>
          </p:nvSpPr>
          <p:spPr bwMode="auto">
            <a:xfrm flipH="1">
              <a:off x="11652945"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88" name="Freeform 406">
              <a:extLst>
                <a:ext uri="{FF2B5EF4-FFF2-40B4-BE49-F238E27FC236}">
                  <a16:creationId xmlns:a16="http://schemas.microsoft.com/office/drawing/2014/main" id="{077EC9E4-3943-4C91-BEB3-C0C847359988}"/>
                </a:ext>
              </a:extLst>
            </p:cNvPr>
            <p:cNvSpPr>
              <a:spLocks/>
            </p:cNvSpPr>
            <p:nvPr/>
          </p:nvSpPr>
          <p:spPr bwMode="auto">
            <a:xfrm flipH="1">
              <a:off x="11326806"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89" name="Freeform 29">
              <a:extLst>
                <a:ext uri="{FF2B5EF4-FFF2-40B4-BE49-F238E27FC236}">
                  <a16:creationId xmlns:a16="http://schemas.microsoft.com/office/drawing/2014/main" id="{C772453A-CA0A-4192-809C-1BBC4B26C8E6}"/>
                </a:ext>
              </a:extLst>
            </p:cNvPr>
            <p:cNvSpPr>
              <a:spLocks/>
            </p:cNvSpPr>
            <p:nvPr/>
          </p:nvSpPr>
          <p:spPr bwMode="auto">
            <a:xfrm flipH="1">
              <a:off x="10891083"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90" name="Freeform 31">
              <a:extLst>
                <a:ext uri="{FF2B5EF4-FFF2-40B4-BE49-F238E27FC236}">
                  <a16:creationId xmlns:a16="http://schemas.microsoft.com/office/drawing/2014/main" id="{A505ED5C-83DB-45E9-9B45-09451403E1C9}"/>
                </a:ext>
              </a:extLst>
            </p:cNvPr>
            <p:cNvSpPr>
              <a:spLocks/>
            </p:cNvSpPr>
            <p:nvPr/>
          </p:nvSpPr>
          <p:spPr bwMode="auto">
            <a:xfrm flipH="1">
              <a:off x="10998177"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91" name="Freeform 29">
              <a:extLst>
                <a:ext uri="{FF2B5EF4-FFF2-40B4-BE49-F238E27FC236}">
                  <a16:creationId xmlns:a16="http://schemas.microsoft.com/office/drawing/2014/main" id="{57C850A7-ACFC-4CDD-8757-A3229D5DB42E}"/>
                </a:ext>
              </a:extLst>
            </p:cNvPr>
            <p:cNvSpPr>
              <a:spLocks/>
            </p:cNvSpPr>
            <p:nvPr/>
          </p:nvSpPr>
          <p:spPr bwMode="auto">
            <a:xfrm flipH="1">
              <a:off x="10562455"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92" name="Freeform 30">
              <a:extLst>
                <a:ext uri="{FF2B5EF4-FFF2-40B4-BE49-F238E27FC236}">
                  <a16:creationId xmlns:a16="http://schemas.microsoft.com/office/drawing/2014/main" id="{A8588D13-D9C9-4760-A976-F6E680ADCAFD}"/>
                </a:ext>
              </a:extLst>
            </p:cNvPr>
            <p:cNvSpPr>
              <a:spLocks/>
            </p:cNvSpPr>
            <p:nvPr/>
          </p:nvSpPr>
          <p:spPr bwMode="auto">
            <a:xfrm flipH="1">
              <a:off x="10236313"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93" name="Freeform 31">
              <a:extLst>
                <a:ext uri="{FF2B5EF4-FFF2-40B4-BE49-F238E27FC236}">
                  <a16:creationId xmlns:a16="http://schemas.microsoft.com/office/drawing/2014/main" id="{180833DC-1CFB-41CA-90B2-2CCE86E83D92}"/>
                </a:ext>
              </a:extLst>
            </p:cNvPr>
            <p:cNvSpPr>
              <a:spLocks/>
            </p:cNvSpPr>
            <p:nvPr/>
          </p:nvSpPr>
          <p:spPr bwMode="auto">
            <a:xfrm flipH="1">
              <a:off x="10669548"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94" name="Freeform 32">
              <a:extLst>
                <a:ext uri="{FF2B5EF4-FFF2-40B4-BE49-F238E27FC236}">
                  <a16:creationId xmlns:a16="http://schemas.microsoft.com/office/drawing/2014/main" id="{7D64AF77-4D5D-4817-B827-B11D44AAD28A}"/>
                </a:ext>
              </a:extLst>
            </p:cNvPr>
            <p:cNvSpPr>
              <a:spLocks/>
            </p:cNvSpPr>
            <p:nvPr/>
          </p:nvSpPr>
          <p:spPr bwMode="auto">
            <a:xfrm flipH="1">
              <a:off x="10343408"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95" name="Freeform 29">
              <a:extLst>
                <a:ext uri="{FF2B5EF4-FFF2-40B4-BE49-F238E27FC236}">
                  <a16:creationId xmlns:a16="http://schemas.microsoft.com/office/drawing/2014/main" id="{1EBE0504-4F94-4B68-B004-7CE88CA86BAF}"/>
                </a:ext>
              </a:extLst>
            </p:cNvPr>
            <p:cNvSpPr>
              <a:spLocks/>
            </p:cNvSpPr>
            <p:nvPr/>
          </p:nvSpPr>
          <p:spPr bwMode="auto">
            <a:xfrm flipH="1">
              <a:off x="9907685"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96" name="Freeform 30">
              <a:extLst>
                <a:ext uri="{FF2B5EF4-FFF2-40B4-BE49-F238E27FC236}">
                  <a16:creationId xmlns:a16="http://schemas.microsoft.com/office/drawing/2014/main" id="{A3F3D72F-364F-4F43-BDC8-57961723519C}"/>
                </a:ext>
              </a:extLst>
            </p:cNvPr>
            <p:cNvSpPr>
              <a:spLocks/>
            </p:cNvSpPr>
            <p:nvPr/>
          </p:nvSpPr>
          <p:spPr bwMode="auto">
            <a:xfrm flipH="1">
              <a:off x="9581544"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97" name="Freeform 31">
              <a:extLst>
                <a:ext uri="{FF2B5EF4-FFF2-40B4-BE49-F238E27FC236}">
                  <a16:creationId xmlns:a16="http://schemas.microsoft.com/office/drawing/2014/main" id="{A5E0DE00-7E2C-43F3-A74D-D9BBABA1A65C}"/>
                </a:ext>
              </a:extLst>
            </p:cNvPr>
            <p:cNvSpPr>
              <a:spLocks/>
            </p:cNvSpPr>
            <p:nvPr/>
          </p:nvSpPr>
          <p:spPr bwMode="auto">
            <a:xfrm flipH="1">
              <a:off x="10014780"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98" name="Freeform 32">
              <a:extLst>
                <a:ext uri="{FF2B5EF4-FFF2-40B4-BE49-F238E27FC236}">
                  <a16:creationId xmlns:a16="http://schemas.microsoft.com/office/drawing/2014/main" id="{3CB09C05-AFE1-4043-9CEA-554A825CB4D9}"/>
                </a:ext>
              </a:extLst>
            </p:cNvPr>
            <p:cNvSpPr>
              <a:spLocks/>
            </p:cNvSpPr>
            <p:nvPr/>
          </p:nvSpPr>
          <p:spPr bwMode="auto">
            <a:xfrm flipH="1">
              <a:off x="9688639"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99" name="Freeform 29">
              <a:extLst>
                <a:ext uri="{FF2B5EF4-FFF2-40B4-BE49-F238E27FC236}">
                  <a16:creationId xmlns:a16="http://schemas.microsoft.com/office/drawing/2014/main" id="{32F82255-1C6C-4F2D-AFF6-0DEFB9BB382B}"/>
                </a:ext>
              </a:extLst>
            </p:cNvPr>
            <p:cNvSpPr>
              <a:spLocks/>
            </p:cNvSpPr>
            <p:nvPr/>
          </p:nvSpPr>
          <p:spPr bwMode="auto">
            <a:xfrm flipH="1">
              <a:off x="9252916"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00" name="Freeform 30">
              <a:extLst>
                <a:ext uri="{FF2B5EF4-FFF2-40B4-BE49-F238E27FC236}">
                  <a16:creationId xmlns:a16="http://schemas.microsoft.com/office/drawing/2014/main" id="{90ED368B-C56C-4638-BDED-57AAE97B4447}"/>
                </a:ext>
              </a:extLst>
            </p:cNvPr>
            <p:cNvSpPr>
              <a:spLocks/>
            </p:cNvSpPr>
            <p:nvPr/>
          </p:nvSpPr>
          <p:spPr bwMode="auto">
            <a:xfrm flipH="1">
              <a:off x="8926775"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01" name="Freeform 31">
              <a:extLst>
                <a:ext uri="{FF2B5EF4-FFF2-40B4-BE49-F238E27FC236}">
                  <a16:creationId xmlns:a16="http://schemas.microsoft.com/office/drawing/2014/main" id="{F78D68BB-3538-45D3-877E-773442DC114F}"/>
                </a:ext>
              </a:extLst>
            </p:cNvPr>
            <p:cNvSpPr>
              <a:spLocks/>
            </p:cNvSpPr>
            <p:nvPr/>
          </p:nvSpPr>
          <p:spPr bwMode="auto">
            <a:xfrm flipH="1">
              <a:off x="9360011"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02" name="Freeform 32">
              <a:extLst>
                <a:ext uri="{FF2B5EF4-FFF2-40B4-BE49-F238E27FC236}">
                  <a16:creationId xmlns:a16="http://schemas.microsoft.com/office/drawing/2014/main" id="{DE8D0B18-51B4-4B08-B7EC-C0CAEC9919D8}"/>
                </a:ext>
              </a:extLst>
            </p:cNvPr>
            <p:cNvSpPr>
              <a:spLocks/>
            </p:cNvSpPr>
            <p:nvPr/>
          </p:nvSpPr>
          <p:spPr bwMode="auto">
            <a:xfrm flipH="1">
              <a:off x="9033870"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03" name="Freeform 29">
              <a:extLst>
                <a:ext uri="{FF2B5EF4-FFF2-40B4-BE49-F238E27FC236}">
                  <a16:creationId xmlns:a16="http://schemas.microsoft.com/office/drawing/2014/main" id="{FE69D609-E608-42DA-848F-C13313CA2E86}"/>
                </a:ext>
              </a:extLst>
            </p:cNvPr>
            <p:cNvSpPr>
              <a:spLocks/>
            </p:cNvSpPr>
            <p:nvPr/>
          </p:nvSpPr>
          <p:spPr bwMode="auto">
            <a:xfrm flipH="1">
              <a:off x="8598148"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04" name="Freeform 30">
              <a:extLst>
                <a:ext uri="{FF2B5EF4-FFF2-40B4-BE49-F238E27FC236}">
                  <a16:creationId xmlns:a16="http://schemas.microsoft.com/office/drawing/2014/main" id="{AE2C51F5-C918-4FEB-9816-FB44F800658D}"/>
                </a:ext>
              </a:extLst>
            </p:cNvPr>
            <p:cNvSpPr>
              <a:spLocks/>
            </p:cNvSpPr>
            <p:nvPr/>
          </p:nvSpPr>
          <p:spPr bwMode="auto">
            <a:xfrm flipH="1">
              <a:off x="8272007"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05" name="Freeform 31">
              <a:extLst>
                <a:ext uri="{FF2B5EF4-FFF2-40B4-BE49-F238E27FC236}">
                  <a16:creationId xmlns:a16="http://schemas.microsoft.com/office/drawing/2014/main" id="{BDA39113-B17F-4E4F-A0A5-142A76BF7D33}"/>
                </a:ext>
              </a:extLst>
            </p:cNvPr>
            <p:cNvSpPr>
              <a:spLocks/>
            </p:cNvSpPr>
            <p:nvPr/>
          </p:nvSpPr>
          <p:spPr bwMode="auto">
            <a:xfrm flipH="1">
              <a:off x="8705242"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06" name="Freeform 32">
              <a:extLst>
                <a:ext uri="{FF2B5EF4-FFF2-40B4-BE49-F238E27FC236}">
                  <a16:creationId xmlns:a16="http://schemas.microsoft.com/office/drawing/2014/main" id="{0549CF8D-2955-4DCF-89C6-A4A5D9D945A4}"/>
                </a:ext>
              </a:extLst>
            </p:cNvPr>
            <p:cNvSpPr>
              <a:spLocks/>
            </p:cNvSpPr>
            <p:nvPr/>
          </p:nvSpPr>
          <p:spPr bwMode="auto">
            <a:xfrm flipH="1">
              <a:off x="8379101"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07" name="Freeform 425">
              <a:extLst>
                <a:ext uri="{FF2B5EF4-FFF2-40B4-BE49-F238E27FC236}">
                  <a16:creationId xmlns:a16="http://schemas.microsoft.com/office/drawing/2014/main" id="{C27AE4E9-D86B-4032-BEF1-8302F2A98428}"/>
                </a:ext>
              </a:extLst>
            </p:cNvPr>
            <p:cNvSpPr>
              <a:spLocks/>
            </p:cNvSpPr>
            <p:nvPr/>
          </p:nvSpPr>
          <p:spPr bwMode="auto">
            <a:xfrm flipH="1">
              <a:off x="7943379"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08" name="Freeform 426">
              <a:extLst>
                <a:ext uri="{FF2B5EF4-FFF2-40B4-BE49-F238E27FC236}">
                  <a16:creationId xmlns:a16="http://schemas.microsoft.com/office/drawing/2014/main" id="{9B59B0E4-B884-4807-B731-5DD8C8318FDD}"/>
                </a:ext>
              </a:extLst>
            </p:cNvPr>
            <p:cNvSpPr>
              <a:spLocks/>
            </p:cNvSpPr>
            <p:nvPr/>
          </p:nvSpPr>
          <p:spPr bwMode="auto">
            <a:xfrm flipH="1">
              <a:off x="7617237"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09" name="Freeform 427">
              <a:extLst>
                <a:ext uri="{FF2B5EF4-FFF2-40B4-BE49-F238E27FC236}">
                  <a16:creationId xmlns:a16="http://schemas.microsoft.com/office/drawing/2014/main" id="{421DA6DF-1688-4B28-8A93-CF30836F581E}"/>
                </a:ext>
              </a:extLst>
            </p:cNvPr>
            <p:cNvSpPr>
              <a:spLocks/>
            </p:cNvSpPr>
            <p:nvPr/>
          </p:nvSpPr>
          <p:spPr bwMode="auto">
            <a:xfrm flipH="1">
              <a:off x="8050472"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10" name="Freeform 428">
              <a:extLst>
                <a:ext uri="{FF2B5EF4-FFF2-40B4-BE49-F238E27FC236}">
                  <a16:creationId xmlns:a16="http://schemas.microsoft.com/office/drawing/2014/main" id="{7DBC9D7A-990D-4EB3-BB41-AF524D863D55}"/>
                </a:ext>
              </a:extLst>
            </p:cNvPr>
            <p:cNvSpPr>
              <a:spLocks/>
            </p:cNvSpPr>
            <p:nvPr/>
          </p:nvSpPr>
          <p:spPr bwMode="auto">
            <a:xfrm flipH="1">
              <a:off x="7724332"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11" name="Freeform 29">
              <a:extLst>
                <a:ext uri="{FF2B5EF4-FFF2-40B4-BE49-F238E27FC236}">
                  <a16:creationId xmlns:a16="http://schemas.microsoft.com/office/drawing/2014/main" id="{CD10BADB-C74B-4DDC-BC8A-370CF75C6E2F}"/>
                </a:ext>
              </a:extLst>
            </p:cNvPr>
            <p:cNvSpPr>
              <a:spLocks/>
            </p:cNvSpPr>
            <p:nvPr/>
          </p:nvSpPr>
          <p:spPr bwMode="auto">
            <a:xfrm flipH="1">
              <a:off x="7288609"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12" name="Freeform 31">
              <a:extLst>
                <a:ext uri="{FF2B5EF4-FFF2-40B4-BE49-F238E27FC236}">
                  <a16:creationId xmlns:a16="http://schemas.microsoft.com/office/drawing/2014/main" id="{36CD42B8-8600-48C7-88C2-93E307AF600F}"/>
                </a:ext>
              </a:extLst>
            </p:cNvPr>
            <p:cNvSpPr>
              <a:spLocks/>
            </p:cNvSpPr>
            <p:nvPr/>
          </p:nvSpPr>
          <p:spPr bwMode="auto">
            <a:xfrm flipH="1">
              <a:off x="7395703"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grpSp>
      <p:grpSp>
        <p:nvGrpSpPr>
          <p:cNvPr id="1809" name="Group 1808">
            <a:extLst>
              <a:ext uri="{FF2B5EF4-FFF2-40B4-BE49-F238E27FC236}">
                <a16:creationId xmlns:a16="http://schemas.microsoft.com/office/drawing/2014/main" id="{800BFD97-21DF-408D-9CD6-4059272BD1AA}"/>
              </a:ext>
            </a:extLst>
          </p:cNvPr>
          <p:cNvGrpSpPr/>
          <p:nvPr userDrawn="1"/>
        </p:nvGrpSpPr>
        <p:grpSpPr>
          <a:xfrm>
            <a:off x="85341" y="1518650"/>
            <a:ext cx="12250686" cy="180153"/>
            <a:chOff x="83663" y="1383929"/>
            <a:chExt cx="12009863" cy="176637"/>
          </a:xfrm>
        </p:grpSpPr>
        <p:sp>
          <p:nvSpPr>
            <p:cNvPr id="631" name="Freeform 29">
              <a:extLst>
                <a:ext uri="{FF2B5EF4-FFF2-40B4-BE49-F238E27FC236}">
                  <a16:creationId xmlns:a16="http://schemas.microsoft.com/office/drawing/2014/main" id="{275AE894-5F57-4756-B8B0-F6732601DAD5}"/>
                </a:ext>
              </a:extLst>
            </p:cNvPr>
            <p:cNvSpPr>
              <a:spLocks/>
            </p:cNvSpPr>
            <p:nvPr/>
          </p:nvSpPr>
          <p:spPr bwMode="auto">
            <a:xfrm>
              <a:off x="305196"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32" name="Freeform 30">
              <a:extLst>
                <a:ext uri="{FF2B5EF4-FFF2-40B4-BE49-F238E27FC236}">
                  <a16:creationId xmlns:a16="http://schemas.microsoft.com/office/drawing/2014/main" id="{0166BA60-A5D3-4D55-9706-8973748CF404}"/>
                </a:ext>
              </a:extLst>
            </p:cNvPr>
            <p:cNvSpPr>
              <a:spLocks/>
            </p:cNvSpPr>
            <p:nvPr/>
          </p:nvSpPr>
          <p:spPr bwMode="auto">
            <a:xfrm>
              <a:off x="63133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33" name="Freeform 31">
              <a:extLst>
                <a:ext uri="{FF2B5EF4-FFF2-40B4-BE49-F238E27FC236}">
                  <a16:creationId xmlns:a16="http://schemas.microsoft.com/office/drawing/2014/main" id="{3BD0BB31-B483-4368-8B7D-0FEFA5ED3534}"/>
                </a:ext>
              </a:extLst>
            </p:cNvPr>
            <p:cNvSpPr>
              <a:spLocks/>
            </p:cNvSpPr>
            <p:nvPr/>
          </p:nvSpPr>
          <p:spPr bwMode="auto">
            <a:xfrm>
              <a:off x="83663"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34" name="Freeform 32">
              <a:extLst>
                <a:ext uri="{FF2B5EF4-FFF2-40B4-BE49-F238E27FC236}">
                  <a16:creationId xmlns:a16="http://schemas.microsoft.com/office/drawing/2014/main" id="{3856F6D3-7640-48C3-9083-930CF8B7F128}"/>
                </a:ext>
              </a:extLst>
            </p:cNvPr>
            <p:cNvSpPr>
              <a:spLocks/>
            </p:cNvSpPr>
            <p:nvPr/>
          </p:nvSpPr>
          <p:spPr bwMode="auto">
            <a:xfrm>
              <a:off x="412290"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35" name="Freeform 29">
              <a:extLst>
                <a:ext uri="{FF2B5EF4-FFF2-40B4-BE49-F238E27FC236}">
                  <a16:creationId xmlns:a16="http://schemas.microsoft.com/office/drawing/2014/main" id="{598B339C-C84C-4965-95AF-9B5CC64EF94B}"/>
                </a:ext>
              </a:extLst>
            </p:cNvPr>
            <p:cNvSpPr>
              <a:spLocks/>
            </p:cNvSpPr>
            <p:nvPr/>
          </p:nvSpPr>
          <p:spPr bwMode="auto">
            <a:xfrm>
              <a:off x="959966"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36" name="Freeform 30">
              <a:extLst>
                <a:ext uri="{FF2B5EF4-FFF2-40B4-BE49-F238E27FC236}">
                  <a16:creationId xmlns:a16="http://schemas.microsoft.com/office/drawing/2014/main" id="{5EED12BE-03A9-4E74-8A0C-FE0F8C417CC5}"/>
                </a:ext>
              </a:extLst>
            </p:cNvPr>
            <p:cNvSpPr>
              <a:spLocks/>
            </p:cNvSpPr>
            <p:nvPr/>
          </p:nvSpPr>
          <p:spPr bwMode="auto">
            <a:xfrm>
              <a:off x="1286106"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37" name="Freeform 31">
              <a:extLst>
                <a:ext uri="{FF2B5EF4-FFF2-40B4-BE49-F238E27FC236}">
                  <a16:creationId xmlns:a16="http://schemas.microsoft.com/office/drawing/2014/main" id="{6A6AFD3A-377D-4963-ADA2-D5ABA7D2F436}"/>
                </a:ext>
              </a:extLst>
            </p:cNvPr>
            <p:cNvSpPr>
              <a:spLocks/>
            </p:cNvSpPr>
            <p:nvPr/>
          </p:nvSpPr>
          <p:spPr bwMode="auto">
            <a:xfrm>
              <a:off x="738432"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38" name="Freeform 32">
              <a:extLst>
                <a:ext uri="{FF2B5EF4-FFF2-40B4-BE49-F238E27FC236}">
                  <a16:creationId xmlns:a16="http://schemas.microsoft.com/office/drawing/2014/main" id="{792AFD11-4544-4C5B-B631-6C472C82AB2F}"/>
                </a:ext>
              </a:extLst>
            </p:cNvPr>
            <p:cNvSpPr>
              <a:spLocks/>
            </p:cNvSpPr>
            <p:nvPr/>
          </p:nvSpPr>
          <p:spPr bwMode="auto">
            <a:xfrm>
              <a:off x="1067060"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39" name="Freeform 29">
              <a:extLst>
                <a:ext uri="{FF2B5EF4-FFF2-40B4-BE49-F238E27FC236}">
                  <a16:creationId xmlns:a16="http://schemas.microsoft.com/office/drawing/2014/main" id="{A3D52F42-FAFE-4C52-BFC5-14C28EB01F70}"/>
                </a:ext>
              </a:extLst>
            </p:cNvPr>
            <p:cNvSpPr>
              <a:spLocks/>
            </p:cNvSpPr>
            <p:nvPr/>
          </p:nvSpPr>
          <p:spPr bwMode="auto">
            <a:xfrm>
              <a:off x="1614734"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40" name="Freeform 30">
              <a:extLst>
                <a:ext uri="{FF2B5EF4-FFF2-40B4-BE49-F238E27FC236}">
                  <a16:creationId xmlns:a16="http://schemas.microsoft.com/office/drawing/2014/main" id="{A4E994EF-C8B5-4CD5-8E60-619E0312D946}"/>
                </a:ext>
              </a:extLst>
            </p:cNvPr>
            <p:cNvSpPr>
              <a:spLocks/>
            </p:cNvSpPr>
            <p:nvPr/>
          </p:nvSpPr>
          <p:spPr bwMode="auto">
            <a:xfrm>
              <a:off x="194087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41" name="Freeform 31">
              <a:extLst>
                <a:ext uri="{FF2B5EF4-FFF2-40B4-BE49-F238E27FC236}">
                  <a16:creationId xmlns:a16="http://schemas.microsoft.com/office/drawing/2014/main" id="{CB58488A-5B2A-468A-9126-1CA4120C8521}"/>
                </a:ext>
              </a:extLst>
            </p:cNvPr>
            <p:cNvSpPr>
              <a:spLocks/>
            </p:cNvSpPr>
            <p:nvPr/>
          </p:nvSpPr>
          <p:spPr bwMode="auto">
            <a:xfrm>
              <a:off x="1393201"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42" name="Freeform 32">
              <a:extLst>
                <a:ext uri="{FF2B5EF4-FFF2-40B4-BE49-F238E27FC236}">
                  <a16:creationId xmlns:a16="http://schemas.microsoft.com/office/drawing/2014/main" id="{EF59B971-147D-4A34-8D71-E2253172F1EE}"/>
                </a:ext>
              </a:extLst>
            </p:cNvPr>
            <p:cNvSpPr>
              <a:spLocks/>
            </p:cNvSpPr>
            <p:nvPr/>
          </p:nvSpPr>
          <p:spPr bwMode="auto">
            <a:xfrm>
              <a:off x="1721829"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43" name="Freeform 29">
              <a:extLst>
                <a:ext uri="{FF2B5EF4-FFF2-40B4-BE49-F238E27FC236}">
                  <a16:creationId xmlns:a16="http://schemas.microsoft.com/office/drawing/2014/main" id="{0BC106F8-8EAA-4A25-B8AA-1611996CD9F3}"/>
                </a:ext>
              </a:extLst>
            </p:cNvPr>
            <p:cNvSpPr>
              <a:spLocks/>
            </p:cNvSpPr>
            <p:nvPr/>
          </p:nvSpPr>
          <p:spPr bwMode="auto">
            <a:xfrm>
              <a:off x="2269503"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44" name="Freeform 30">
              <a:extLst>
                <a:ext uri="{FF2B5EF4-FFF2-40B4-BE49-F238E27FC236}">
                  <a16:creationId xmlns:a16="http://schemas.microsoft.com/office/drawing/2014/main" id="{4040D904-A251-4694-9A8C-ED1158A97BC6}"/>
                </a:ext>
              </a:extLst>
            </p:cNvPr>
            <p:cNvSpPr>
              <a:spLocks/>
            </p:cNvSpPr>
            <p:nvPr/>
          </p:nvSpPr>
          <p:spPr bwMode="auto">
            <a:xfrm>
              <a:off x="2595644"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45" name="Freeform 31">
              <a:extLst>
                <a:ext uri="{FF2B5EF4-FFF2-40B4-BE49-F238E27FC236}">
                  <a16:creationId xmlns:a16="http://schemas.microsoft.com/office/drawing/2014/main" id="{271711D7-B927-4900-81C5-CB35D576682D}"/>
                </a:ext>
              </a:extLst>
            </p:cNvPr>
            <p:cNvSpPr>
              <a:spLocks/>
            </p:cNvSpPr>
            <p:nvPr/>
          </p:nvSpPr>
          <p:spPr bwMode="auto">
            <a:xfrm>
              <a:off x="2047969"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46" name="Freeform 32">
              <a:extLst>
                <a:ext uri="{FF2B5EF4-FFF2-40B4-BE49-F238E27FC236}">
                  <a16:creationId xmlns:a16="http://schemas.microsoft.com/office/drawing/2014/main" id="{B15E34E8-1921-4DAD-97C1-95AF17EF929F}"/>
                </a:ext>
              </a:extLst>
            </p:cNvPr>
            <p:cNvSpPr>
              <a:spLocks/>
            </p:cNvSpPr>
            <p:nvPr/>
          </p:nvSpPr>
          <p:spPr bwMode="auto">
            <a:xfrm>
              <a:off x="2376598"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47" name="Freeform 565">
              <a:extLst>
                <a:ext uri="{FF2B5EF4-FFF2-40B4-BE49-F238E27FC236}">
                  <a16:creationId xmlns:a16="http://schemas.microsoft.com/office/drawing/2014/main" id="{F301E858-F59A-4C3B-8612-147F91249500}"/>
                </a:ext>
              </a:extLst>
            </p:cNvPr>
            <p:cNvSpPr>
              <a:spLocks/>
            </p:cNvSpPr>
            <p:nvPr/>
          </p:nvSpPr>
          <p:spPr bwMode="auto">
            <a:xfrm>
              <a:off x="292427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48" name="Freeform 566">
              <a:extLst>
                <a:ext uri="{FF2B5EF4-FFF2-40B4-BE49-F238E27FC236}">
                  <a16:creationId xmlns:a16="http://schemas.microsoft.com/office/drawing/2014/main" id="{4C61B98D-9D7B-455A-9B97-304E919E42BE}"/>
                </a:ext>
              </a:extLst>
            </p:cNvPr>
            <p:cNvSpPr>
              <a:spLocks/>
            </p:cNvSpPr>
            <p:nvPr/>
          </p:nvSpPr>
          <p:spPr bwMode="auto">
            <a:xfrm>
              <a:off x="3250413"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49" name="Freeform 567">
              <a:extLst>
                <a:ext uri="{FF2B5EF4-FFF2-40B4-BE49-F238E27FC236}">
                  <a16:creationId xmlns:a16="http://schemas.microsoft.com/office/drawing/2014/main" id="{A97BF01D-6B6E-405D-AF65-BEC15DE4BAE8}"/>
                </a:ext>
              </a:extLst>
            </p:cNvPr>
            <p:cNvSpPr>
              <a:spLocks/>
            </p:cNvSpPr>
            <p:nvPr/>
          </p:nvSpPr>
          <p:spPr bwMode="auto">
            <a:xfrm>
              <a:off x="2702739"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50" name="Freeform 568">
              <a:extLst>
                <a:ext uri="{FF2B5EF4-FFF2-40B4-BE49-F238E27FC236}">
                  <a16:creationId xmlns:a16="http://schemas.microsoft.com/office/drawing/2014/main" id="{83F6F5E5-0ADC-4FA7-8DA8-C9B1DE6600FD}"/>
                </a:ext>
              </a:extLst>
            </p:cNvPr>
            <p:cNvSpPr>
              <a:spLocks/>
            </p:cNvSpPr>
            <p:nvPr/>
          </p:nvSpPr>
          <p:spPr bwMode="auto">
            <a:xfrm>
              <a:off x="3031366"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51" name="Freeform 29">
              <a:extLst>
                <a:ext uri="{FF2B5EF4-FFF2-40B4-BE49-F238E27FC236}">
                  <a16:creationId xmlns:a16="http://schemas.microsoft.com/office/drawing/2014/main" id="{D42E65C0-CBD2-4A7A-B086-A9601D688595}"/>
                </a:ext>
              </a:extLst>
            </p:cNvPr>
            <p:cNvSpPr>
              <a:spLocks/>
            </p:cNvSpPr>
            <p:nvPr/>
          </p:nvSpPr>
          <p:spPr bwMode="auto">
            <a:xfrm>
              <a:off x="357904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52" name="Freeform 31">
              <a:extLst>
                <a:ext uri="{FF2B5EF4-FFF2-40B4-BE49-F238E27FC236}">
                  <a16:creationId xmlns:a16="http://schemas.microsoft.com/office/drawing/2014/main" id="{674BEB64-EBA4-44DC-BEB5-7D5AFBBDF96C}"/>
                </a:ext>
              </a:extLst>
            </p:cNvPr>
            <p:cNvSpPr>
              <a:spLocks/>
            </p:cNvSpPr>
            <p:nvPr/>
          </p:nvSpPr>
          <p:spPr bwMode="auto">
            <a:xfrm>
              <a:off x="3357508"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53" name="Freeform 29">
              <a:extLst>
                <a:ext uri="{FF2B5EF4-FFF2-40B4-BE49-F238E27FC236}">
                  <a16:creationId xmlns:a16="http://schemas.microsoft.com/office/drawing/2014/main" id="{18508602-3070-4BA7-A8E3-354F40616C20}"/>
                </a:ext>
              </a:extLst>
            </p:cNvPr>
            <p:cNvSpPr>
              <a:spLocks/>
            </p:cNvSpPr>
            <p:nvPr/>
          </p:nvSpPr>
          <p:spPr bwMode="auto">
            <a:xfrm>
              <a:off x="390767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54" name="Freeform 30">
              <a:extLst>
                <a:ext uri="{FF2B5EF4-FFF2-40B4-BE49-F238E27FC236}">
                  <a16:creationId xmlns:a16="http://schemas.microsoft.com/office/drawing/2014/main" id="{36BEB0EA-D419-4EA9-AAC3-8A60B2C85F1A}"/>
                </a:ext>
              </a:extLst>
            </p:cNvPr>
            <p:cNvSpPr>
              <a:spLocks/>
            </p:cNvSpPr>
            <p:nvPr/>
          </p:nvSpPr>
          <p:spPr bwMode="auto">
            <a:xfrm>
              <a:off x="4233811"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55" name="Freeform 31">
              <a:extLst>
                <a:ext uri="{FF2B5EF4-FFF2-40B4-BE49-F238E27FC236}">
                  <a16:creationId xmlns:a16="http://schemas.microsoft.com/office/drawing/2014/main" id="{6C3772DD-4E41-4AA9-BECA-9D2ECAB8EBA9}"/>
                </a:ext>
              </a:extLst>
            </p:cNvPr>
            <p:cNvSpPr>
              <a:spLocks/>
            </p:cNvSpPr>
            <p:nvPr/>
          </p:nvSpPr>
          <p:spPr bwMode="auto">
            <a:xfrm>
              <a:off x="3686136"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56" name="Freeform 32">
              <a:extLst>
                <a:ext uri="{FF2B5EF4-FFF2-40B4-BE49-F238E27FC236}">
                  <a16:creationId xmlns:a16="http://schemas.microsoft.com/office/drawing/2014/main" id="{A56661FC-8CD0-4B17-BE7B-D477877B9C97}"/>
                </a:ext>
              </a:extLst>
            </p:cNvPr>
            <p:cNvSpPr>
              <a:spLocks/>
            </p:cNvSpPr>
            <p:nvPr/>
          </p:nvSpPr>
          <p:spPr bwMode="auto">
            <a:xfrm>
              <a:off x="4014764"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57" name="Freeform 29">
              <a:extLst>
                <a:ext uri="{FF2B5EF4-FFF2-40B4-BE49-F238E27FC236}">
                  <a16:creationId xmlns:a16="http://schemas.microsoft.com/office/drawing/2014/main" id="{04837D6C-4FA1-4679-BA0C-28DC054899C4}"/>
                </a:ext>
              </a:extLst>
            </p:cNvPr>
            <p:cNvSpPr>
              <a:spLocks/>
            </p:cNvSpPr>
            <p:nvPr/>
          </p:nvSpPr>
          <p:spPr bwMode="auto">
            <a:xfrm>
              <a:off x="4562439"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58" name="Freeform 30">
              <a:extLst>
                <a:ext uri="{FF2B5EF4-FFF2-40B4-BE49-F238E27FC236}">
                  <a16:creationId xmlns:a16="http://schemas.microsoft.com/office/drawing/2014/main" id="{F6DA6ABB-1EE0-4A01-84FF-906EC17C1057}"/>
                </a:ext>
              </a:extLst>
            </p:cNvPr>
            <p:cNvSpPr>
              <a:spLocks/>
            </p:cNvSpPr>
            <p:nvPr/>
          </p:nvSpPr>
          <p:spPr bwMode="auto">
            <a:xfrm>
              <a:off x="488858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59" name="Freeform 31">
              <a:extLst>
                <a:ext uri="{FF2B5EF4-FFF2-40B4-BE49-F238E27FC236}">
                  <a16:creationId xmlns:a16="http://schemas.microsoft.com/office/drawing/2014/main" id="{0F4C7EEC-BAF6-472E-BA9C-AE939370C218}"/>
                </a:ext>
              </a:extLst>
            </p:cNvPr>
            <p:cNvSpPr>
              <a:spLocks/>
            </p:cNvSpPr>
            <p:nvPr/>
          </p:nvSpPr>
          <p:spPr bwMode="auto">
            <a:xfrm>
              <a:off x="4340905"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60" name="Freeform 32">
              <a:extLst>
                <a:ext uri="{FF2B5EF4-FFF2-40B4-BE49-F238E27FC236}">
                  <a16:creationId xmlns:a16="http://schemas.microsoft.com/office/drawing/2014/main" id="{6A8EE3B6-C085-40B2-84C1-40622D54B584}"/>
                </a:ext>
              </a:extLst>
            </p:cNvPr>
            <p:cNvSpPr>
              <a:spLocks/>
            </p:cNvSpPr>
            <p:nvPr/>
          </p:nvSpPr>
          <p:spPr bwMode="auto">
            <a:xfrm>
              <a:off x="4669534"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61" name="Freeform 29">
              <a:extLst>
                <a:ext uri="{FF2B5EF4-FFF2-40B4-BE49-F238E27FC236}">
                  <a16:creationId xmlns:a16="http://schemas.microsoft.com/office/drawing/2014/main" id="{1E9EF89E-A8CB-4779-A344-353933B3EE0C}"/>
                </a:ext>
              </a:extLst>
            </p:cNvPr>
            <p:cNvSpPr>
              <a:spLocks/>
            </p:cNvSpPr>
            <p:nvPr/>
          </p:nvSpPr>
          <p:spPr bwMode="auto">
            <a:xfrm>
              <a:off x="5217208"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62" name="Freeform 30">
              <a:extLst>
                <a:ext uri="{FF2B5EF4-FFF2-40B4-BE49-F238E27FC236}">
                  <a16:creationId xmlns:a16="http://schemas.microsoft.com/office/drawing/2014/main" id="{E17E0A6D-EFDC-49AA-A1C8-8124EFE0E23F}"/>
                </a:ext>
              </a:extLst>
            </p:cNvPr>
            <p:cNvSpPr>
              <a:spLocks/>
            </p:cNvSpPr>
            <p:nvPr/>
          </p:nvSpPr>
          <p:spPr bwMode="auto">
            <a:xfrm>
              <a:off x="5543348"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63" name="Freeform 31">
              <a:extLst>
                <a:ext uri="{FF2B5EF4-FFF2-40B4-BE49-F238E27FC236}">
                  <a16:creationId xmlns:a16="http://schemas.microsoft.com/office/drawing/2014/main" id="{BEE4A88D-C520-47BC-B7B1-C38A40185E02}"/>
                </a:ext>
              </a:extLst>
            </p:cNvPr>
            <p:cNvSpPr>
              <a:spLocks/>
            </p:cNvSpPr>
            <p:nvPr/>
          </p:nvSpPr>
          <p:spPr bwMode="auto">
            <a:xfrm>
              <a:off x="4995674"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64" name="Freeform 32">
              <a:extLst>
                <a:ext uri="{FF2B5EF4-FFF2-40B4-BE49-F238E27FC236}">
                  <a16:creationId xmlns:a16="http://schemas.microsoft.com/office/drawing/2014/main" id="{EDEE3BB3-EA25-4AA9-B082-1BDF0163C4DC}"/>
                </a:ext>
              </a:extLst>
            </p:cNvPr>
            <p:cNvSpPr>
              <a:spLocks/>
            </p:cNvSpPr>
            <p:nvPr/>
          </p:nvSpPr>
          <p:spPr bwMode="auto">
            <a:xfrm>
              <a:off x="5324302"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65" name="Freeform 29">
              <a:extLst>
                <a:ext uri="{FF2B5EF4-FFF2-40B4-BE49-F238E27FC236}">
                  <a16:creationId xmlns:a16="http://schemas.microsoft.com/office/drawing/2014/main" id="{8272046A-8640-41F6-90B6-2C3FD08880B9}"/>
                </a:ext>
              </a:extLst>
            </p:cNvPr>
            <p:cNvSpPr>
              <a:spLocks/>
            </p:cNvSpPr>
            <p:nvPr/>
          </p:nvSpPr>
          <p:spPr bwMode="auto">
            <a:xfrm>
              <a:off x="587197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66" name="Freeform 30">
              <a:extLst>
                <a:ext uri="{FF2B5EF4-FFF2-40B4-BE49-F238E27FC236}">
                  <a16:creationId xmlns:a16="http://schemas.microsoft.com/office/drawing/2014/main" id="{231F5A58-9373-4A61-98D0-FA2CD9BBBEA3}"/>
                </a:ext>
              </a:extLst>
            </p:cNvPr>
            <p:cNvSpPr>
              <a:spLocks/>
            </p:cNvSpPr>
            <p:nvPr/>
          </p:nvSpPr>
          <p:spPr bwMode="auto">
            <a:xfrm>
              <a:off x="6198118"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67" name="Freeform 31">
              <a:extLst>
                <a:ext uri="{FF2B5EF4-FFF2-40B4-BE49-F238E27FC236}">
                  <a16:creationId xmlns:a16="http://schemas.microsoft.com/office/drawing/2014/main" id="{D00ED0BD-24C6-463B-937A-3D9521399271}"/>
                </a:ext>
              </a:extLst>
            </p:cNvPr>
            <p:cNvSpPr>
              <a:spLocks/>
            </p:cNvSpPr>
            <p:nvPr/>
          </p:nvSpPr>
          <p:spPr bwMode="auto">
            <a:xfrm>
              <a:off x="5650443"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68" name="Freeform 32">
              <a:extLst>
                <a:ext uri="{FF2B5EF4-FFF2-40B4-BE49-F238E27FC236}">
                  <a16:creationId xmlns:a16="http://schemas.microsoft.com/office/drawing/2014/main" id="{B86E4124-58D3-49C8-A5A2-544A71209AC2}"/>
                </a:ext>
              </a:extLst>
            </p:cNvPr>
            <p:cNvSpPr>
              <a:spLocks/>
            </p:cNvSpPr>
            <p:nvPr/>
          </p:nvSpPr>
          <p:spPr bwMode="auto">
            <a:xfrm>
              <a:off x="5979071"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69" name="Freeform 587">
              <a:extLst>
                <a:ext uri="{FF2B5EF4-FFF2-40B4-BE49-F238E27FC236}">
                  <a16:creationId xmlns:a16="http://schemas.microsoft.com/office/drawing/2014/main" id="{BD4E5B58-499B-435F-B2E4-2828C95067C7}"/>
                </a:ext>
              </a:extLst>
            </p:cNvPr>
            <p:cNvSpPr>
              <a:spLocks/>
            </p:cNvSpPr>
            <p:nvPr/>
          </p:nvSpPr>
          <p:spPr bwMode="auto">
            <a:xfrm>
              <a:off x="652674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70" name="Freeform 588">
              <a:extLst>
                <a:ext uri="{FF2B5EF4-FFF2-40B4-BE49-F238E27FC236}">
                  <a16:creationId xmlns:a16="http://schemas.microsoft.com/office/drawing/2014/main" id="{21A4F09A-3514-4471-8643-A2BCD4F66B8C}"/>
                </a:ext>
              </a:extLst>
            </p:cNvPr>
            <p:cNvSpPr>
              <a:spLocks/>
            </p:cNvSpPr>
            <p:nvPr/>
          </p:nvSpPr>
          <p:spPr bwMode="auto">
            <a:xfrm>
              <a:off x="685288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71" name="Freeform 589">
              <a:extLst>
                <a:ext uri="{FF2B5EF4-FFF2-40B4-BE49-F238E27FC236}">
                  <a16:creationId xmlns:a16="http://schemas.microsoft.com/office/drawing/2014/main" id="{AA235E5D-0F1F-4625-8956-43980DDB5EC3}"/>
                </a:ext>
              </a:extLst>
            </p:cNvPr>
            <p:cNvSpPr>
              <a:spLocks/>
            </p:cNvSpPr>
            <p:nvPr/>
          </p:nvSpPr>
          <p:spPr bwMode="auto">
            <a:xfrm>
              <a:off x="6305212"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72" name="Freeform 590">
              <a:extLst>
                <a:ext uri="{FF2B5EF4-FFF2-40B4-BE49-F238E27FC236}">
                  <a16:creationId xmlns:a16="http://schemas.microsoft.com/office/drawing/2014/main" id="{D0249B94-586B-46CD-992F-5C7D046FD977}"/>
                </a:ext>
              </a:extLst>
            </p:cNvPr>
            <p:cNvSpPr>
              <a:spLocks/>
            </p:cNvSpPr>
            <p:nvPr/>
          </p:nvSpPr>
          <p:spPr bwMode="auto">
            <a:xfrm>
              <a:off x="6633840"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73" name="Freeform 29">
              <a:extLst>
                <a:ext uri="{FF2B5EF4-FFF2-40B4-BE49-F238E27FC236}">
                  <a16:creationId xmlns:a16="http://schemas.microsoft.com/office/drawing/2014/main" id="{26797216-55B8-46C9-8C85-F2D8FD388C51}"/>
                </a:ext>
              </a:extLst>
            </p:cNvPr>
            <p:cNvSpPr>
              <a:spLocks/>
            </p:cNvSpPr>
            <p:nvPr/>
          </p:nvSpPr>
          <p:spPr bwMode="auto">
            <a:xfrm>
              <a:off x="718151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74" name="Freeform 31">
              <a:extLst>
                <a:ext uri="{FF2B5EF4-FFF2-40B4-BE49-F238E27FC236}">
                  <a16:creationId xmlns:a16="http://schemas.microsoft.com/office/drawing/2014/main" id="{10364C7F-0261-40A6-B4C7-389373F96992}"/>
                </a:ext>
              </a:extLst>
            </p:cNvPr>
            <p:cNvSpPr>
              <a:spLocks/>
            </p:cNvSpPr>
            <p:nvPr/>
          </p:nvSpPr>
          <p:spPr bwMode="auto">
            <a:xfrm>
              <a:off x="6959981"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13" name="Freeform 29">
              <a:extLst>
                <a:ext uri="{FF2B5EF4-FFF2-40B4-BE49-F238E27FC236}">
                  <a16:creationId xmlns:a16="http://schemas.microsoft.com/office/drawing/2014/main" id="{1B23074C-B760-4AE3-BFC6-E6DC25B99C52}"/>
                </a:ext>
              </a:extLst>
            </p:cNvPr>
            <p:cNvSpPr>
              <a:spLocks/>
            </p:cNvSpPr>
            <p:nvPr/>
          </p:nvSpPr>
          <p:spPr bwMode="auto">
            <a:xfrm>
              <a:off x="751014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14" name="Freeform 30">
              <a:extLst>
                <a:ext uri="{FF2B5EF4-FFF2-40B4-BE49-F238E27FC236}">
                  <a16:creationId xmlns:a16="http://schemas.microsoft.com/office/drawing/2014/main" id="{B04C2E3D-CCDB-4711-B533-BDABAA3EECD4}"/>
                </a:ext>
              </a:extLst>
            </p:cNvPr>
            <p:cNvSpPr>
              <a:spLocks/>
            </p:cNvSpPr>
            <p:nvPr/>
          </p:nvSpPr>
          <p:spPr bwMode="auto">
            <a:xfrm>
              <a:off x="7836283"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15" name="Freeform 31">
              <a:extLst>
                <a:ext uri="{FF2B5EF4-FFF2-40B4-BE49-F238E27FC236}">
                  <a16:creationId xmlns:a16="http://schemas.microsoft.com/office/drawing/2014/main" id="{E6B2FF50-E60E-4045-92F4-4C5181D1984A}"/>
                </a:ext>
              </a:extLst>
            </p:cNvPr>
            <p:cNvSpPr>
              <a:spLocks/>
            </p:cNvSpPr>
            <p:nvPr/>
          </p:nvSpPr>
          <p:spPr bwMode="auto">
            <a:xfrm>
              <a:off x="7288609"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16" name="Freeform 32">
              <a:extLst>
                <a:ext uri="{FF2B5EF4-FFF2-40B4-BE49-F238E27FC236}">
                  <a16:creationId xmlns:a16="http://schemas.microsoft.com/office/drawing/2014/main" id="{03F6C6C0-B24C-4F0B-9496-B3AB7CFB6252}"/>
                </a:ext>
              </a:extLst>
            </p:cNvPr>
            <p:cNvSpPr>
              <a:spLocks/>
            </p:cNvSpPr>
            <p:nvPr/>
          </p:nvSpPr>
          <p:spPr bwMode="auto">
            <a:xfrm>
              <a:off x="7617237"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17" name="Freeform 29">
              <a:extLst>
                <a:ext uri="{FF2B5EF4-FFF2-40B4-BE49-F238E27FC236}">
                  <a16:creationId xmlns:a16="http://schemas.microsoft.com/office/drawing/2014/main" id="{2251D283-CFC8-4956-87A6-3934D8BD1EAA}"/>
                </a:ext>
              </a:extLst>
            </p:cNvPr>
            <p:cNvSpPr>
              <a:spLocks/>
            </p:cNvSpPr>
            <p:nvPr/>
          </p:nvSpPr>
          <p:spPr bwMode="auto">
            <a:xfrm>
              <a:off x="816491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18" name="Freeform 30">
              <a:extLst>
                <a:ext uri="{FF2B5EF4-FFF2-40B4-BE49-F238E27FC236}">
                  <a16:creationId xmlns:a16="http://schemas.microsoft.com/office/drawing/2014/main" id="{5FB9D921-2E24-4EC5-8A33-997C1E2DF9EE}"/>
                </a:ext>
              </a:extLst>
            </p:cNvPr>
            <p:cNvSpPr>
              <a:spLocks/>
            </p:cNvSpPr>
            <p:nvPr/>
          </p:nvSpPr>
          <p:spPr bwMode="auto">
            <a:xfrm>
              <a:off x="849105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19" name="Freeform 31">
              <a:extLst>
                <a:ext uri="{FF2B5EF4-FFF2-40B4-BE49-F238E27FC236}">
                  <a16:creationId xmlns:a16="http://schemas.microsoft.com/office/drawing/2014/main" id="{279D4165-A1DA-49C1-86F5-5C74978D202D}"/>
                </a:ext>
              </a:extLst>
            </p:cNvPr>
            <p:cNvSpPr>
              <a:spLocks/>
            </p:cNvSpPr>
            <p:nvPr/>
          </p:nvSpPr>
          <p:spPr bwMode="auto">
            <a:xfrm>
              <a:off x="7943378"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20" name="Freeform 32">
              <a:extLst>
                <a:ext uri="{FF2B5EF4-FFF2-40B4-BE49-F238E27FC236}">
                  <a16:creationId xmlns:a16="http://schemas.microsoft.com/office/drawing/2014/main" id="{6420202D-B845-4312-A9D9-9A3535432171}"/>
                </a:ext>
              </a:extLst>
            </p:cNvPr>
            <p:cNvSpPr>
              <a:spLocks/>
            </p:cNvSpPr>
            <p:nvPr/>
          </p:nvSpPr>
          <p:spPr bwMode="auto">
            <a:xfrm>
              <a:off x="8272007"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21" name="Freeform 29">
              <a:extLst>
                <a:ext uri="{FF2B5EF4-FFF2-40B4-BE49-F238E27FC236}">
                  <a16:creationId xmlns:a16="http://schemas.microsoft.com/office/drawing/2014/main" id="{8EFF6071-F289-4062-BBC4-AE33CFC717D0}"/>
                </a:ext>
              </a:extLst>
            </p:cNvPr>
            <p:cNvSpPr>
              <a:spLocks/>
            </p:cNvSpPr>
            <p:nvPr/>
          </p:nvSpPr>
          <p:spPr bwMode="auto">
            <a:xfrm>
              <a:off x="881968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22" name="Freeform 30">
              <a:extLst>
                <a:ext uri="{FF2B5EF4-FFF2-40B4-BE49-F238E27FC236}">
                  <a16:creationId xmlns:a16="http://schemas.microsoft.com/office/drawing/2014/main" id="{441787D0-96B2-4E08-AF69-D655C63CAADD}"/>
                </a:ext>
              </a:extLst>
            </p:cNvPr>
            <p:cNvSpPr>
              <a:spLocks/>
            </p:cNvSpPr>
            <p:nvPr/>
          </p:nvSpPr>
          <p:spPr bwMode="auto">
            <a:xfrm>
              <a:off x="9145821"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23" name="Freeform 31">
              <a:extLst>
                <a:ext uri="{FF2B5EF4-FFF2-40B4-BE49-F238E27FC236}">
                  <a16:creationId xmlns:a16="http://schemas.microsoft.com/office/drawing/2014/main" id="{A8787C4B-025A-490D-90AE-BD89AEF8E797}"/>
                </a:ext>
              </a:extLst>
            </p:cNvPr>
            <p:cNvSpPr>
              <a:spLocks/>
            </p:cNvSpPr>
            <p:nvPr/>
          </p:nvSpPr>
          <p:spPr bwMode="auto">
            <a:xfrm>
              <a:off x="8598147"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24" name="Freeform 32">
              <a:extLst>
                <a:ext uri="{FF2B5EF4-FFF2-40B4-BE49-F238E27FC236}">
                  <a16:creationId xmlns:a16="http://schemas.microsoft.com/office/drawing/2014/main" id="{7A7773F0-5F9E-411C-9112-3DF5BDB7CE0F}"/>
                </a:ext>
              </a:extLst>
            </p:cNvPr>
            <p:cNvSpPr>
              <a:spLocks/>
            </p:cNvSpPr>
            <p:nvPr/>
          </p:nvSpPr>
          <p:spPr bwMode="auto">
            <a:xfrm>
              <a:off x="8926774"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25" name="Freeform 29">
              <a:extLst>
                <a:ext uri="{FF2B5EF4-FFF2-40B4-BE49-F238E27FC236}">
                  <a16:creationId xmlns:a16="http://schemas.microsoft.com/office/drawing/2014/main" id="{70C38269-91B8-4258-8499-10988D6BF046}"/>
                </a:ext>
              </a:extLst>
            </p:cNvPr>
            <p:cNvSpPr>
              <a:spLocks/>
            </p:cNvSpPr>
            <p:nvPr/>
          </p:nvSpPr>
          <p:spPr bwMode="auto">
            <a:xfrm>
              <a:off x="947445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26" name="Freeform 30">
              <a:extLst>
                <a:ext uri="{FF2B5EF4-FFF2-40B4-BE49-F238E27FC236}">
                  <a16:creationId xmlns:a16="http://schemas.microsoft.com/office/drawing/2014/main" id="{22A0D130-5D75-4073-8E44-6274D6E9211A}"/>
                </a:ext>
              </a:extLst>
            </p:cNvPr>
            <p:cNvSpPr>
              <a:spLocks/>
            </p:cNvSpPr>
            <p:nvPr/>
          </p:nvSpPr>
          <p:spPr bwMode="auto">
            <a:xfrm>
              <a:off x="9800591"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27" name="Freeform 31">
              <a:extLst>
                <a:ext uri="{FF2B5EF4-FFF2-40B4-BE49-F238E27FC236}">
                  <a16:creationId xmlns:a16="http://schemas.microsoft.com/office/drawing/2014/main" id="{B0764C1F-7406-4704-A7D3-A9A7FEE4BD2E}"/>
                </a:ext>
              </a:extLst>
            </p:cNvPr>
            <p:cNvSpPr>
              <a:spLocks/>
            </p:cNvSpPr>
            <p:nvPr/>
          </p:nvSpPr>
          <p:spPr bwMode="auto">
            <a:xfrm>
              <a:off x="9252915"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28" name="Freeform 32">
              <a:extLst>
                <a:ext uri="{FF2B5EF4-FFF2-40B4-BE49-F238E27FC236}">
                  <a16:creationId xmlns:a16="http://schemas.microsoft.com/office/drawing/2014/main" id="{4087F621-368C-4FEB-A399-5B88E67660F3}"/>
                </a:ext>
              </a:extLst>
            </p:cNvPr>
            <p:cNvSpPr>
              <a:spLocks/>
            </p:cNvSpPr>
            <p:nvPr/>
          </p:nvSpPr>
          <p:spPr bwMode="auto">
            <a:xfrm>
              <a:off x="9581544"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29" name="Freeform 447">
              <a:extLst>
                <a:ext uri="{FF2B5EF4-FFF2-40B4-BE49-F238E27FC236}">
                  <a16:creationId xmlns:a16="http://schemas.microsoft.com/office/drawing/2014/main" id="{BC1CFDE7-9BCA-4A53-85B0-11FBC7DFE411}"/>
                </a:ext>
              </a:extLst>
            </p:cNvPr>
            <p:cNvSpPr>
              <a:spLocks/>
            </p:cNvSpPr>
            <p:nvPr/>
          </p:nvSpPr>
          <p:spPr bwMode="auto">
            <a:xfrm>
              <a:off x="10129218"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30" name="Freeform 448">
              <a:extLst>
                <a:ext uri="{FF2B5EF4-FFF2-40B4-BE49-F238E27FC236}">
                  <a16:creationId xmlns:a16="http://schemas.microsoft.com/office/drawing/2014/main" id="{8564789F-9744-4D85-932C-E1CE10961BBC}"/>
                </a:ext>
              </a:extLst>
            </p:cNvPr>
            <p:cNvSpPr>
              <a:spLocks/>
            </p:cNvSpPr>
            <p:nvPr/>
          </p:nvSpPr>
          <p:spPr bwMode="auto">
            <a:xfrm>
              <a:off x="1045536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31" name="Freeform 449">
              <a:extLst>
                <a:ext uri="{FF2B5EF4-FFF2-40B4-BE49-F238E27FC236}">
                  <a16:creationId xmlns:a16="http://schemas.microsoft.com/office/drawing/2014/main" id="{025C7E22-6146-4ADD-9B7D-DBFC3555D87C}"/>
                </a:ext>
              </a:extLst>
            </p:cNvPr>
            <p:cNvSpPr>
              <a:spLocks/>
            </p:cNvSpPr>
            <p:nvPr/>
          </p:nvSpPr>
          <p:spPr bwMode="auto">
            <a:xfrm>
              <a:off x="9907685"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32" name="Freeform 450">
              <a:extLst>
                <a:ext uri="{FF2B5EF4-FFF2-40B4-BE49-F238E27FC236}">
                  <a16:creationId xmlns:a16="http://schemas.microsoft.com/office/drawing/2014/main" id="{BF9FB715-794B-4D24-8F67-017555492EC1}"/>
                </a:ext>
              </a:extLst>
            </p:cNvPr>
            <p:cNvSpPr>
              <a:spLocks/>
            </p:cNvSpPr>
            <p:nvPr/>
          </p:nvSpPr>
          <p:spPr bwMode="auto">
            <a:xfrm>
              <a:off x="10236312"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33" name="Freeform 29">
              <a:extLst>
                <a:ext uri="{FF2B5EF4-FFF2-40B4-BE49-F238E27FC236}">
                  <a16:creationId xmlns:a16="http://schemas.microsoft.com/office/drawing/2014/main" id="{9A19AD2D-B7CF-46A6-9D3B-6C009FCB1D02}"/>
                </a:ext>
              </a:extLst>
            </p:cNvPr>
            <p:cNvSpPr>
              <a:spLocks/>
            </p:cNvSpPr>
            <p:nvPr/>
          </p:nvSpPr>
          <p:spPr bwMode="auto">
            <a:xfrm>
              <a:off x="1078398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34" name="Freeform 31">
              <a:extLst>
                <a:ext uri="{FF2B5EF4-FFF2-40B4-BE49-F238E27FC236}">
                  <a16:creationId xmlns:a16="http://schemas.microsoft.com/office/drawing/2014/main" id="{998CF140-4FC7-47C7-A1C2-45A21FFE667E}"/>
                </a:ext>
              </a:extLst>
            </p:cNvPr>
            <p:cNvSpPr>
              <a:spLocks/>
            </p:cNvSpPr>
            <p:nvPr/>
          </p:nvSpPr>
          <p:spPr bwMode="auto">
            <a:xfrm>
              <a:off x="10562454"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35" name="Freeform 29">
              <a:extLst>
                <a:ext uri="{FF2B5EF4-FFF2-40B4-BE49-F238E27FC236}">
                  <a16:creationId xmlns:a16="http://schemas.microsoft.com/office/drawing/2014/main" id="{E91376E1-7A93-4F7D-AD50-B333A4850976}"/>
                </a:ext>
              </a:extLst>
            </p:cNvPr>
            <p:cNvSpPr>
              <a:spLocks/>
            </p:cNvSpPr>
            <p:nvPr/>
          </p:nvSpPr>
          <p:spPr bwMode="auto">
            <a:xfrm>
              <a:off x="1111261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36" name="Freeform 30">
              <a:extLst>
                <a:ext uri="{FF2B5EF4-FFF2-40B4-BE49-F238E27FC236}">
                  <a16:creationId xmlns:a16="http://schemas.microsoft.com/office/drawing/2014/main" id="{511A0981-A534-4FD2-B887-AE1BEF109554}"/>
                </a:ext>
              </a:extLst>
            </p:cNvPr>
            <p:cNvSpPr>
              <a:spLocks/>
            </p:cNvSpPr>
            <p:nvPr/>
          </p:nvSpPr>
          <p:spPr bwMode="auto">
            <a:xfrm>
              <a:off x="1143875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37" name="Freeform 31">
              <a:extLst>
                <a:ext uri="{FF2B5EF4-FFF2-40B4-BE49-F238E27FC236}">
                  <a16:creationId xmlns:a16="http://schemas.microsoft.com/office/drawing/2014/main" id="{81D88B08-8F56-4E3F-BC75-228782C800CF}"/>
                </a:ext>
              </a:extLst>
            </p:cNvPr>
            <p:cNvSpPr>
              <a:spLocks/>
            </p:cNvSpPr>
            <p:nvPr/>
          </p:nvSpPr>
          <p:spPr bwMode="auto">
            <a:xfrm>
              <a:off x="10891083"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38" name="Freeform 32">
              <a:extLst>
                <a:ext uri="{FF2B5EF4-FFF2-40B4-BE49-F238E27FC236}">
                  <a16:creationId xmlns:a16="http://schemas.microsoft.com/office/drawing/2014/main" id="{08AAF1B2-FECE-4CA6-85BB-1445355998EF}"/>
                </a:ext>
              </a:extLst>
            </p:cNvPr>
            <p:cNvSpPr>
              <a:spLocks/>
            </p:cNvSpPr>
            <p:nvPr/>
          </p:nvSpPr>
          <p:spPr bwMode="auto">
            <a:xfrm>
              <a:off x="11219710"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39" name="Freeform 29">
              <a:extLst>
                <a:ext uri="{FF2B5EF4-FFF2-40B4-BE49-F238E27FC236}">
                  <a16:creationId xmlns:a16="http://schemas.microsoft.com/office/drawing/2014/main" id="{981619CE-8471-429C-B161-78393B3C6E31}"/>
                </a:ext>
              </a:extLst>
            </p:cNvPr>
            <p:cNvSpPr>
              <a:spLocks/>
            </p:cNvSpPr>
            <p:nvPr/>
          </p:nvSpPr>
          <p:spPr bwMode="auto">
            <a:xfrm>
              <a:off x="1176738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40" name="Freeform 30">
              <a:extLst>
                <a:ext uri="{FF2B5EF4-FFF2-40B4-BE49-F238E27FC236}">
                  <a16:creationId xmlns:a16="http://schemas.microsoft.com/office/drawing/2014/main" id="{DBCEADE3-C9EC-478A-83D6-7169E4ED9A63}"/>
                </a:ext>
              </a:extLst>
            </p:cNvPr>
            <p:cNvSpPr>
              <a:spLocks/>
            </p:cNvSpPr>
            <p:nvPr/>
          </p:nvSpPr>
          <p:spPr bwMode="auto">
            <a:xfrm>
              <a:off x="12093526"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41" name="Freeform 31">
              <a:extLst>
                <a:ext uri="{FF2B5EF4-FFF2-40B4-BE49-F238E27FC236}">
                  <a16:creationId xmlns:a16="http://schemas.microsoft.com/office/drawing/2014/main" id="{938D0299-C5CD-4324-B804-D5811220D2CD}"/>
                </a:ext>
              </a:extLst>
            </p:cNvPr>
            <p:cNvSpPr>
              <a:spLocks/>
            </p:cNvSpPr>
            <p:nvPr/>
          </p:nvSpPr>
          <p:spPr bwMode="auto">
            <a:xfrm>
              <a:off x="11545852"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42" name="Freeform 32">
              <a:extLst>
                <a:ext uri="{FF2B5EF4-FFF2-40B4-BE49-F238E27FC236}">
                  <a16:creationId xmlns:a16="http://schemas.microsoft.com/office/drawing/2014/main" id="{D8716C04-EB42-44E4-937C-B43EBEB0E09E}"/>
                </a:ext>
              </a:extLst>
            </p:cNvPr>
            <p:cNvSpPr>
              <a:spLocks/>
            </p:cNvSpPr>
            <p:nvPr/>
          </p:nvSpPr>
          <p:spPr bwMode="auto">
            <a:xfrm>
              <a:off x="11874480"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grpSp>
      <p:grpSp>
        <p:nvGrpSpPr>
          <p:cNvPr id="1795" name="Group 1794">
            <a:extLst>
              <a:ext uri="{FF2B5EF4-FFF2-40B4-BE49-F238E27FC236}">
                <a16:creationId xmlns:a16="http://schemas.microsoft.com/office/drawing/2014/main" id="{FE4EC17A-6954-4BFF-B6A5-218A353571C6}"/>
              </a:ext>
            </a:extLst>
          </p:cNvPr>
          <p:cNvGrpSpPr/>
          <p:nvPr userDrawn="1"/>
        </p:nvGrpSpPr>
        <p:grpSpPr>
          <a:xfrm>
            <a:off x="85342" y="65109"/>
            <a:ext cx="12250686" cy="180153"/>
            <a:chOff x="83664" y="-72234"/>
            <a:chExt cx="12009863" cy="176637"/>
          </a:xfrm>
        </p:grpSpPr>
        <p:sp>
          <p:nvSpPr>
            <p:cNvPr id="767" name="Freeform 29">
              <a:extLst>
                <a:ext uri="{FF2B5EF4-FFF2-40B4-BE49-F238E27FC236}">
                  <a16:creationId xmlns:a16="http://schemas.microsoft.com/office/drawing/2014/main" id="{614772F6-5921-4727-BC67-275267D5C9A9}"/>
                </a:ext>
              </a:extLst>
            </p:cNvPr>
            <p:cNvSpPr>
              <a:spLocks/>
            </p:cNvSpPr>
            <p:nvPr/>
          </p:nvSpPr>
          <p:spPr bwMode="auto">
            <a:xfrm flipH="1">
              <a:off x="11871994"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68" name="Freeform 30">
              <a:extLst>
                <a:ext uri="{FF2B5EF4-FFF2-40B4-BE49-F238E27FC236}">
                  <a16:creationId xmlns:a16="http://schemas.microsoft.com/office/drawing/2014/main" id="{89336505-89EE-4649-8108-22C63E45C297}"/>
                </a:ext>
              </a:extLst>
            </p:cNvPr>
            <p:cNvSpPr>
              <a:spLocks/>
            </p:cNvSpPr>
            <p:nvPr/>
          </p:nvSpPr>
          <p:spPr bwMode="auto">
            <a:xfrm flipH="1">
              <a:off x="1154585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69" name="Freeform 31">
              <a:extLst>
                <a:ext uri="{FF2B5EF4-FFF2-40B4-BE49-F238E27FC236}">
                  <a16:creationId xmlns:a16="http://schemas.microsoft.com/office/drawing/2014/main" id="{42B468DB-FFEB-4035-9FFB-A121E08243A8}"/>
                </a:ext>
              </a:extLst>
            </p:cNvPr>
            <p:cNvSpPr>
              <a:spLocks/>
            </p:cNvSpPr>
            <p:nvPr/>
          </p:nvSpPr>
          <p:spPr bwMode="auto">
            <a:xfrm flipH="1">
              <a:off x="11979088"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70" name="Freeform 32">
              <a:extLst>
                <a:ext uri="{FF2B5EF4-FFF2-40B4-BE49-F238E27FC236}">
                  <a16:creationId xmlns:a16="http://schemas.microsoft.com/office/drawing/2014/main" id="{2EB30022-3839-458D-9E9F-98DDD691F959}"/>
                </a:ext>
              </a:extLst>
            </p:cNvPr>
            <p:cNvSpPr>
              <a:spLocks/>
            </p:cNvSpPr>
            <p:nvPr/>
          </p:nvSpPr>
          <p:spPr bwMode="auto">
            <a:xfrm flipH="1">
              <a:off x="11652948"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71" name="Freeform 29">
              <a:extLst>
                <a:ext uri="{FF2B5EF4-FFF2-40B4-BE49-F238E27FC236}">
                  <a16:creationId xmlns:a16="http://schemas.microsoft.com/office/drawing/2014/main" id="{6E24D4C4-66A5-4809-BC19-D3B2137474AA}"/>
                </a:ext>
              </a:extLst>
            </p:cNvPr>
            <p:cNvSpPr>
              <a:spLocks/>
            </p:cNvSpPr>
            <p:nvPr/>
          </p:nvSpPr>
          <p:spPr bwMode="auto">
            <a:xfrm flipH="1">
              <a:off x="11217224"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72" name="Freeform 30">
              <a:extLst>
                <a:ext uri="{FF2B5EF4-FFF2-40B4-BE49-F238E27FC236}">
                  <a16:creationId xmlns:a16="http://schemas.microsoft.com/office/drawing/2014/main" id="{C3854B07-3B9B-4D95-99D7-5DE0BDEB6401}"/>
                </a:ext>
              </a:extLst>
            </p:cNvPr>
            <p:cNvSpPr>
              <a:spLocks/>
            </p:cNvSpPr>
            <p:nvPr/>
          </p:nvSpPr>
          <p:spPr bwMode="auto">
            <a:xfrm flipH="1">
              <a:off x="10891084"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73" name="Freeform 31">
              <a:extLst>
                <a:ext uri="{FF2B5EF4-FFF2-40B4-BE49-F238E27FC236}">
                  <a16:creationId xmlns:a16="http://schemas.microsoft.com/office/drawing/2014/main" id="{96865299-EF88-4194-854E-9D71DA401555}"/>
                </a:ext>
              </a:extLst>
            </p:cNvPr>
            <p:cNvSpPr>
              <a:spLocks/>
            </p:cNvSpPr>
            <p:nvPr/>
          </p:nvSpPr>
          <p:spPr bwMode="auto">
            <a:xfrm flipH="1">
              <a:off x="11324319"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74" name="Freeform 32">
              <a:extLst>
                <a:ext uri="{FF2B5EF4-FFF2-40B4-BE49-F238E27FC236}">
                  <a16:creationId xmlns:a16="http://schemas.microsoft.com/office/drawing/2014/main" id="{16EE6F5C-132B-4A65-92A1-1EEF9B1E8713}"/>
                </a:ext>
              </a:extLst>
            </p:cNvPr>
            <p:cNvSpPr>
              <a:spLocks/>
            </p:cNvSpPr>
            <p:nvPr/>
          </p:nvSpPr>
          <p:spPr bwMode="auto">
            <a:xfrm flipH="1">
              <a:off x="10998178"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75" name="Freeform 29">
              <a:extLst>
                <a:ext uri="{FF2B5EF4-FFF2-40B4-BE49-F238E27FC236}">
                  <a16:creationId xmlns:a16="http://schemas.microsoft.com/office/drawing/2014/main" id="{22679479-F7CB-4AF0-B6D7-3EB0BCC38167}"/>
                </a:ext>
              </a:extLst>
            </p:cNvPr>
            <p:cNvSpPr>
              <a:spLocks/>
            </p:cNvSpPr>
            <p:nvPr/>
          </p:nvSpPr>
          <p:spPr bwMode="auto">
            <a:xfrm flipH="1">
              <a:off x="10562456"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76" name="Freeform 30">
              <a:extLst>
                <a:ext uri="{FF2B5EF4-FFF2-40B4-BE49-F238E27FC236}">
                  <a16:creationId xmlns:a16="http://schemas.microsoft.com/office/drawing/2014/main" id="{BB7129C3-93D6-46BA-87AF-0855E4264A85}"/>
                </a:ext>
              </a:extLst>
            </p:cNvPr>
            <p:cNvSpPr>
              <a:spLocks/>
            </p:cNvSpPr>
            <p:nvPr/>
          </p:nvSpPr>
          <p:spPr bwMode="auto">
            <a:xfrm flipH="1">
              <a:off x="1023631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77" name="Freeform 31">
              <a:extLst>
                <a:ext uri="{FF2B5EF4-FFF2-40B4-BE49-F238E27FC236}">
                  <a16:creationId xmlns:a16="http://schemas.microsoft.com/office/drawing/2014/main" id="{046F4406-0AB4-4B5A-A41A-950E5C9B2F20}"/>
                </a:ext>
              </a:extLst>
            </p:cNvPr>
            <p:cNvSpPr>
              <a:spLocks/>
            </p:cNvSpPr>
            <p:nvPr/>
          </p:nvSpPr>
          <p:spPr bwMode="auto">
            <a:xfrm flipH="1">
              <a:off x="10669550"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78" name="Freeform 32">
              <a:extLst>
                <a:ext uri="{FF2B5EF4-FFF2-40B4-BE49-F238E27FC236}">
                  <a16:creationId xmlns:a16="http://schemas.microsoft.com/office/drawing/2014/main" id="{3D8F9CFE-3DE0-44D1-82C2-BDC52115EBF9}"/>
                </a:ext>
              </a:extLst>
            </p:cNvPr>
            <p:cNvSpPr>
              <a:spLocks/>
            </p:cNvSpPr>
            <p:nvPr/>
          </p:nvSpPr>
          <p:spPr bwMode="auto">
            <a:xfrm flipH="1">
              <a:off x="10343410"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79" name="Freeform 29">
              <a:extLst>
                <a:ext uri="{FF2B5EF4-FFF2-40B4-BE49-F238E27FC236}">
                  <a16:creationId xmlns:a16="http://schemas.microsoft.com/office/drawing/2014/main" id="{8EDE7192-E2C3-43D5-8D61-93B0A15E4503}"/>
                </a:ext>
              </a:extLst>
            </p:cNvPr>
            <p:cNvSpPr>
              <a:spLocks/>
            </p:cNvSpPr>
            <p:nvPr/>
          </p:nvSpPr>
          <p:spPr bwMode="auto">
            <a:xfrm flipH="1">
              <a:off x="9907687"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80" name="Freeform 30">
              <a:extLst>
                <a:ext uri="{FF2B5EF4-FFF2-40B4-BE49-F238E27FC236}">
                  <a16:creationId xmlns:a16="http://schemas.microsoft.com/office/drawing/2014/main" id="{00F56E48-DAC8-46C0-AF33-72FC0E01E9EF}"/>
                </a:ext>
              </a:extLst>
            </p:cNvPr>
            <p:cNvSpPr>
              <a:spLocks/>
            </p:cNvSpPr>
            <p:nvPr/>
          </p:nvSpPr>
          <p:spPr bwMode="auto">
            <a:xfrm flipH="1">
              <a:off x="9581546"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81" name="Freeform 31">
              <a:extLst>
                <a:ext uri="{FF2B5EF4-FFF2-40B4-BE49-F238E27FC236}">
                  <a16:creationId xmlns:a16="http://schemas.microsoft.com/office/drawing/2014/main" id="{B8311F7E-0E6C-410C-9047-BA2DC201DF0E}"/>
                </a:ext>
              </a:extLst>
            </p:cNvPr>
            <p:cNvSpPr>
              <a:spLocks/>
            </p:cNvSpPr>
            <p:nvPr/>
          </p:nvSpPr>
          <p:spPr bwMode="auto">
            <a:xfrm flipH="1">
              <a:off x="10014782"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82" name="Freeform 32">
              <a:extLst>
                <a:ext uri="{FF2B5EF4-FFF2-40B4-BE49-F238E27FC236}">
                  <a16:creationId xmlns:a16="http://schemas.microsoft.com/office/drawing/2014/main" id="{3F934E6C-DB5C-4BC1-9B45-A9CAC498C62A}"/>
                </a:ext>
              </a:extLst>
            </p:cNvPr>
            <p:cNvSpPr>
              <a:spLocks/>
            </p:cNvSpPr>
            <p:nvPr/>
          </p:nvSpPr>
          <p:spPr bwMode="auto">
            <a:xfrm flipH="1">
              <a:off x="9688641"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83" name="Freeform 477">
              <a:extLst>
                <a:ext uri="{FF2B5EF4-FFF2-40B4-BE49-F238E27FC236}">
                  <a16:creationId xmlns:a16="http://schemas.microsoft.com/office/drawing/2014/main" id="{0512599F-6B28-489C-9C90-25A3A5D22969}"/>
                </a:ext>
              </a:extLst>
            </p:cNvPr>
            <p:cNvSpPr>
              <a:spLocks/>
            </p:cNvSpPr>
            <p:nvPr/>
          </p:nvSpPr>
          <p:spPr bwMode="auto">
            <a:xfrm flipH="1">
              <a:off x="925291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84" name="Freeform 478">
              <a:extLst>
                <a:ext uri="{FF2B5EF4-FFF2-40B4-BE49-F238E27FC236}">
                  <a16:creationId xmlns:a16="http://schemas.microsoft.com/office/drawing/2014/main" id="{FFC70E00-1360-4FF9-A11F-5545F2AEE50E}"/>
                </a:ext>
              </a:extLst>
            </p:cNvPr>
            <p:cNvSpPr>
              <a:spLocks/>
            </p:cNvSpPr>
            <p:nvPr/>
          </p:nvSpPr>
          <p:spPr bwMode="auto">
            <a:xfrm flipH="1">
              <a:off x="8926777"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85" name="Freeform 479">
              <a:extLst>
                <a:ext uri="{FF2B5EF4-FFF2-40B4-BE49-F238E27FC236}">
                  <a16:creationId xmlns:a16="http://schemas.microsoft.com/office/drawing/2014/main" id="{201AEC0A-EDD6-4F6D-BD6A-7C1E9B2F66AF}"/>
                </a:ext>
              </a:extLst>
            </p:cNvPr>
            <p:cNvSpPr>
              <a:spLocks/>
            </p:cNvSpPr>
            <p:nvPr/>
          </p:nvSpPr>
          <p:spPr bwMode="auto">
            <a:xfrm flipH="1">
              <a:off x="9360012"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86" name="Freeform 480">
              <a:extLst>
                <a:ext uri="{FF2B5EF4-FFF2-40B4-BE49-F238E27FC236}">
                  <a16:creationId xmlns:a16="http://schemas.microsoft.com/office/drawing/2014/main" id="{A4D00A7C-F2EE-43A3-847F-C3D4E057D6DC}"/>
                </a:ext>
              </a:extLst>
            </p:cNvPr>
            <p:cNvSpPr>
              <a:spLocks/>
            </p:cNvSpPr>
            <p:nvPr/>
          </p:nvSpPr>
          <p:spPr bwMode="auto">
            <a:xfrm flipH="1">
              <a:off x="9033872"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87" name="Freeform 29">
              <a:extLst>
                <a:ext uri="{FF2B5EF4-FFF2-40B4-BE49-F238E27FC236}">
                  <a16:creationId xmlns:a16="http://schemas.microsoft.com/office/drawing/2014/main" id="{AA625113-BA4F-4619-98A5-EB664EF5B917}"/>
                </a:ext>
              </a:extLst>
            </p:cNvPr>
            <p:cNvSpPr>
              <a:spLocks/>
            </p:cNvSpPr>
            <p:nvPr/>
          </p:nvSpPr>
          <p:spPr bwMode="auto">
            <a:xfrm flipH="1">
              <a:off x="859814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88" name="Freeform 31">
              <a:extLst>
                <a:ext uri="{FF2B5EF4-FFF2-40B4-BE49-F238E27FC236}">
                  <a16:creationId xmlns:a16="http://schemas.microsoft.com/office/drawing/2014/main" id="{BBB7A7C7-18DC-4A64-A1DD-C4BDBDACC85C}"/>
                </a:ext>
              </a:extLst>
            </p:cNvPr>
            <p:cNvSpPr>
              <a:spLocks/>
            </p:cNvSpPr>
            <p:nvPr/>
          </p:nvSpPr>
          <p:spPr bwMode="auto">
            <a:xfrm flipH="1">
              <a:off x="8705243"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89" name="Freeform 29">
              <a:extLst>
                <a:ext uri="{FF2B5EF4-FFF2-40B4-BE49-F238E27FC236}">
                  <a16:creationId xmlns:a16="http://schemas.microsoft.com/office/drawing/2014/main" id="{0C9D492A-30BA-4896-9F80-19FF0E1B920E}"/>
                </a:ext>
              </a:extLst>
            </p:cNvPr>
            <p:cNvSpPr>
              <a:spLocks/>
            </p:cNvSpPr>
            <p:nvPr/>
          </p:nvSpPr>
          <p:spPr bwMode="auto">
            <a:xfrm flipH="1">
              <a:off x="826952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90" name="Freeform 30">
              <a:extLst>
                <a:ext uri="{FF2B5EF4-FFF2-40B4-BE49-F238E27FC236}">
                  <a16:creationId xmlns:a16="http://schemas.microsoft.com/office/drawing/2014/main" id="{DE3CA819-A6A5-43A8-96E6-B441700272C1}"/>
                </a:ext>
              </a:extLst>
            </p:cNvPr>
            <p:cNvSpPr>
              <a:spLocks/>
            </p:cNvSpPr>
            <p:nvPr/>
          </p:nvSpPr>
          <p:spPr bwMode="auto">
            <a:xfrm flipH="1">
              <a:off x="7943379"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91" name="Freeform 31">
              <a:extLst>
                <a:ext uri="{FF2B5EF4-FFF2-40B4-BE49-F238E27FC236}">
                  <a16:creationId xmlns:a16="http://schemas.microsoft.com/office/drawing/2014/main" id="{B0613448-BBF5-480A-9F2A-9220C1B517AF}"/>
                </a:ext>
              </a:extLst>
            </p:cNvPr>
            <p:cNvSpPr>
              <a:spLocks/>
            </p:cNvSpPr>
            <p:nvPr/>
          </p:nvSpPr>
          <p:spPr bwMode="auto">
            <a:xfrm flipH="1">
              <a:off x="8376614"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92" name="Freeform 32">
              <a:extLst>
                <a:ext uri="{FF2B5EF4-FFF2-40B4-BE49-F238E27FC236}">
                  <a16:creationId xmlns:a16="http://schemas.microsoft.com/office/drawing/2014/main" id="{7E4D36C6-5D5F-44FF-B8A4-078ED1626317}"/>
                </a:ext>
              </a:extLst>
            </p:cNvPr>
            <p:cNvSpPr>
              <a:spLocks/>
            </p:cNvSpPr>
            <p:nvPr/>
          </p:nvSpPr>
          <p:spPr bwMode="auto">
            <a:xfrm flipH="1">
              <a:off x="8050474"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93" name="Freeform 29">
              <a:extLst>
                <a:ext uri="{FF2B5EF4-FFF2-40B4-BE49-F238E27FC236}">
                  <a16:creationId xmlns:a16="http://schemas.microsoft.com/office/drawing/2014/main" id="{453B15EA-C731-4360-B62B-D3B1F7FF44E4}"/>
                </a:ext>
              </a:extLst>
            </p:cNvPr>
            <p:cNvSpPr>
              <a:spLocks/>
            </p:cNvSpPr>
            <p:nvPr/>
          </p:nvSpPr>
          <p:spPr bwMode="auto">
            <a:xfrm flipH="1">
              <a:off x="7614751"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94" name="Freeform 30">
              <a:extLst>
                <a:ext uri="{FF2B5EF4-FFF2-40B4-BE49-F238E27FC236}">
                  <a16:creationId xmlns:a16="http://schemas.microsoft.com/office/drawing/2014/main" id="{E9E8D968-CD65-47D0-B193-62C4AA279100}"/>
                </a:ext>
              </a:extLst>
            </p:cNvPr>
            <p:cNvSpPr>
              <a:spLocks/>
            </p:cNvSpPr>
            <p:nvPr/>
          </p:nvSpPr>
          <p:spPr bwMode="auto">
            <a:xfrm flipH="1">
              <a:off x="728861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95" name="Freeform 31">
              <a:extLst>
                <a:ext uri="{FF2B5EF4-FFF2-40B4-BE49-F238E27FC236}">
                  <a16:creationId xmlns:a16="http://schemas.microsoft.com/office/drawing/2014/main" id="{DD1076A3-1711-4E77-AD9C-EBFEA664E44B}"/>
                </a:ext>
              </a:extLst>
            </p:cNvPr>
            <p:cNvSpPr>
              <a:spLocks/>
            </p:cNvSpPr>
            <p:nvPr/>
          </p:nvSpPr>
          <p:spPr bwMode="auto">
            <a:xfrm flipH="1">
              <a:off x="7721846"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96" name="Freeform 32">
              <a:extLst>
                <a:ext uri="{FF2B5EF4-FFF2-40B4-BE49-F238E27FC236}">
                  <a16:creationId xmlns:a16="http://schemas.microsoft.com/office/drawing/2014/main" id="{56C67064-9657-466C-9E02-818672363B35}"/>
                </a:ext>
              </a:extLst>
            </p:cNvPr>
            <p:cNvSpPr>
              <a:spLocks/>
            </p:cNvSpPr>
            <p:nvPr/>
          </p:nvSpPr>
          <p:spPr bwMode="auto">
            <a:xfrm flipH="1">
              <a:off x="7395705"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97" name="Freeform 29">
              <a:extLst>
                <a:ext uri="{FF2B5EF4-FFF2-40B4-BE49-F238E27FC236}">
                  <a16:creationId xmlns:a16="http://schemas.microsoft.com/office/drawing/2014/main" id="{A697151C-FF75-4A1D-98F8-5FC9F45A1BF0}"/>
                </a:ext>
              </a:extLst>
            </p:cNvPr>
            <p:cNvSpPr>
              <a:spLocks/>
            </p:cNvSpPr>
            <p:nvPr/>
          </p:nvSpPr>
          <p:spPr bwMode="auto">
            <a:xfrm flipH="1">
              <a:off x="6959982"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98" name="Freeform 30">
              <a:extLst>
                <a:ext uri="{FF2B5EF4-FFF2-40B4-BE49-F238E27FC236}">
                  <a16:creationId xmlns:a16="http://schemas.microsoft.com/office/drawing/2014/main" id="{FF8405CC-B602-467C-BD78-3111C2E5D7A0}"/>
                </a:ext>
              </a:extLst>
            </p:cNvPr>
            <p:cNvSpPr>
              <a:spLocks/>
            </p:cNvSpPr>
            <p:nvPr/>
          </p:nvSpPr>
          <p:spPr bwMode="auto">
            <a:xfrm flipH="1">
              <a:off x="6633842"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99" name="Freeform 31">
              <a:extLst>
                <a:ext uri="{FF2B5EF4-FFF2-40B4-BE49-F238E27FC236}">
                  <a16:creationId xmlns:a16="http://schemas.microsoft.com/office/drawing/2014/main" id="{0C707019-2AAF-4F24-8B38-88C5377E18A0}"/>
                </a:ext>
              </a:extLst>
            </p:cNvPr>
            <p:cNvSpPr>
              <a:spLocks/>
            </p:cNvSpPr>
            <p:nvPr/>
          </p:nvSpPr>
          <p:spPr bwMode="auto">
            <a:xfrm flipH="1">
              <a:off x="7067077"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00" name="Freeform 32">
              <a:extLst>
                <a:ext uri="{FF2B5EF4-FFF2-40B4-BE49-F238E27FC236}">
                  <a16:creationId xmlns:a16="http://schemas.microsoft.com/office/drawing/2014/main" id="{DDA94D69-3028-4CEC-8CDE-EEBAA857F016}"/>
                </a:ext>
              </a:extLst>
            </p:cNvPr>
            <p:cNvSpPr>
              <a:spLocks/>
            </p:cNvSpPr>
            <p:nvPr/>
          </p:nvSpPr>
          <p:spPr bwMode="auto">
            <a:xfrm flipH="1">
              <a:off x="6740936"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01" name="Freeform 29">
              <a:extLst>
                <a:ext uri="{FF2B5EF4-FFF2-40B4-BE49-F238E27FC236}">
                  <a16:creationId xmlns:a16="http://schemas.microsoft.com/office/drawing/2014/main" id="{BC0FDDE9-6F06-4A73-B7F9-16C9A24EE217}"/>
                </a:ext>
              </a:extLst>
            </p:cNvPr>
            <p:cNvSpPr>
              <a:spLocks/>
            </p:cNvSpPr>
            <p:nvPr/>
          </p:nvSpPr>
          <p:spPr bwMode="auto">
            <a:xfrm flipH="1">
              <a:off x="630521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02" name="Freeform 30">
              <a:extLst>
                <a:ext uri="{FF2B5EF4-FFF2-40B4-BE49-F238E27FC236}">
                  <a16:creationId xmlns:a16="http://schemas.microsoft.com/office/drawing/2014/main" id="{FF7D72B8-1FA9-4D3C-B026-D406C0B5852F}"/>
                </a:ext>
              </a:extLst>
            </p:cNvPr>
            <p:cNvSpPr>
              <a:spLocks/>
            </p:cNvSpPr>
            <p:nvPr/>
          </p:nvSpPr>
          <p:spPr bwMode="auto">
            <a:xfrm flipH="1">
              <a:off x="5979072"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03" name="Freeform 31">
              <a:extLst>
                <a:ext uri="{FF2B5EF4-FFF2-40B4-BE49-F238E27FC236}">
                  <a16:creationId xmlns:a16="http://schemas.microsoft.com/office/drawing/2014/main" id="{8BDD8B04-FE65-4187-B9B4-F0749D9A7027}"/>
                </a:ext>
              </a:extLst>
            </p:cNvPr>
            <p:cNvSpPr>
              <a:spLocks/>
            </p:cNvSpPr>
            <p:nvPr/>
          </p:nvSpPr>
          <p:spPr bwMode="auto">
            <a:xfrm flipH="1">
              <a:off x="6412308"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04" name="Freeform 32">
              <a:extLst>
                <a:ext uri="{FF2B5EF4-FFF2-40B4-BE49-F238E27FC236}">
                  <a16:creationId xmlns:a16="http://schemas.microsoft.com/office/drawing/2014/main" id="{E8C0C503-094F-4FAA-AED6-E7C6A156D481}"/>
                </a:ext>
              </a:extLst>
            </p:cNvPr>
            <p:cNvSpPr>
              <a:spLocks/>
            </p:cNvSpPr>
            <p:nvPr/>
          </p:nvSpPr>
          <p:spPr bwMode="auto">
            <a:xfrm flipH="1">
              <a:off x="6086167"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05" name="Freeform 499">
              <a:extLst>
                <a:ext uri="{FF2B5EF4-FFF2-40B4-BE49-F238E27FC236}">
                  <a16:creationId xmlns:a16="http://schemas.microsoft.com/office/drawing/2014/main" id="{76909794-918D-4D91-9C5C-1E181BC2CEE2}"/>
                </a:ext>
              </a:extLst>
            </p:cNvPr>
            <p:cNvSpPr>
              <a:spLocks/>
            </p:cNvSpPr>
            <p:nvPr/>
          </p:nvSpPr>
          <p:spPr bwMode="auto">
            <a:xfrm flipH="1">
              <a:off x="565044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06" name="Freeform 500">
              <a:extLst>
                <a:ext uri="{FF2B5EF4-FFF2-40B4-BE49-F238E27FC236}">
                  <a16:creationId xmlns:a16="http://schemas.microsoft.com/office/drawing/2014/main" id="{265D8DDB-4A31-486B-AE91-9FDD7F983A2B}"/>
                </a:ext>
              </a:extLst>
            </p:cNvPr>
            <p:cNvSpPr>
              <a:spLocks/>
            </p:cNvSpPr>
            <p:nvPr/>
          </p:nvSpPr>
          <p:spPr bwMode="auto">
            <a:xfrm flipH="1">
              <a:off x="532430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07" name="Freeform 501">
              <a:extLst>
                <a:ext uri="{FF2B5EF4-FFF2-40B4-BE49-F238E27FC236}">
                  <a16:creationId xmlns:a16="http://schemas.microsoft.com/office/drawing/2014/main" id="{362247C6-3F8C-41F3-B9AA-AC5AB045A8E9}"/>
                </a:ext>
              </a:extLst>
            </p:cNvPr>
            <p:cNvSpPr>
              <a:spLocks/>
            </p:cNvSpPr>
            <p:nvPr/>
          </p:nvSpPr>
          <p:spPr bwMode="auto">
            <a:xfrm flipH="1">
              <a:off x="5757539"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08" name="Freeform 502">
              <a:extLst>
                <a:ext uri="{FF2B5EF4-FFF2-40B4-BE49-F238E27FC236}">
                  <a16:creationId xmlns:a16="http://schemas.microsoft.com/office/drawing/2014/main" id="{B97B9337-888E-4283-A2A5-646D532E3B34}"/>
                </a:ext>
              </a:extLst>
            </p:cNvPr>
            <p:cNvSpPr>
              <a:spLocks/>
            </p:cNvSpPr>
            <p:nvPr/>
          </p:nvSpPr>
          <p:spPr bwMode="auto">
            <a:xfrm flipH="1">
              <a:off x="5431399"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09" name="Freeform 29">
              <a:extLst>
                <a:ext uri="{FF2B5EF4-FFF2-40B4-BE49-F238E27FC236}">
                  <a16:creationId xmlns:a16="http://schemas.microsoft.com/office/drawing/2014/main" id="{92536FBE-583E-4FB5-A1FA-F9C26DB266A5}"/>
                </a:ext>
              </a:extLst>
            </p:cNvPr>
            <p:cNvSpPr>
              <a:spLocks/>
            </p:cNvSpPr>
            <p:nvPr/>
          </p:nvSpPr>
          <p:spPr bwMode="auto">
            <a:xfrm flipH="1">
              <a:off x="499567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10" name="Freeform 31">
              <a:extLst>
                <a:ext uri="{FF2B5EF4-FFF2-40B4-BE49-F238E27FC236}">
                  <a16:creationId xmlns:a16="http://schemas.microsoft.com/office/drawing/2014/main" id="{EE005D88-210D-452D-8763-336F63B8C2B0}"/>
                </a:ext>
              </a:extLst>
            </p:cNvPr>
            <p:cNvSpPr>
              <a:spLocks/>
            </p:cNvSpPr>
            <p:nvPr/>
          </p:nvSpPr>
          <p:spPr bwMode="auto">
            <a:xfrm flipH="1">
              <a:off x="5102769"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77" name="Freeform 29">
              <a:extLst>
                <a:ext uri="{FF2B5EF4-FFF2-40B4-BE49-F238E27FC236}">
                  <a16:creationId xmlns:a16="http://schemas.microsoft.com/office/drawing/2014/main" id="{FE9D6EC3-A58A-4E31-AC55-2D57D6BCB5C2}"/>
                </a:ext>
              </a:extLst>
            </p:cNvPr>
            <p:cNvSpPr>
              <a:spLocks/>
            </p:cNvSpPr>
            <p:nvPr/>
          </p:nvSpPr>
          <p:spPr bwMode="auto">
            <a:xfrm flipH="1">
              <a:off x="466704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78" name="Freeform 30">
              <a:extLst>
                <a:ext uri="{FF2B5EF4-FFF2-40B4-BE49-F238E27FC236}">
                  <a16:creationId xmlns:a16="http://schemas.microsoft.com/office/drawing/2014/main" id="{A11155C5-42D1-4707-8AF7-D6078F97AFF3}"/>
                </a:ext>
              </a:extLst>
            </p:cNvPr>
            <p:cNvSpPr>
              <a:spLocks/>
            </p:cNvSpPr>
            <p:nvPr/>
          </p:nvSpPr>
          <p:spPr bwMode="auto">
            <a:xfrm flipH="1">
              <a:off x="4340907"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79" name="Freeform 31">
              <a:extLst>
                <a:ext uri="{FF2B5EF4-FFF2-40B4-BE49-F238E27FC236}">
                  <a16:creationId xmlns:a16="http://schemas.microsoft.com/office/drawing/2014/main" id="{5B097D59-75A3-47B7-8B6D-42537A5EEEE1}"/>
                </a:ext>
              </a:extLst>
            </p:cNvPr>
            <p:cNvSpPr>
              <a:spLocks/>
            </p:cNvSpPr>
            <p:nvPr/>
          </p:nvSpPr>
          <p:spPr bwMode="auto">
            <a:xfrm flipH="1">
              <a:off x="4774142"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80" name="Freeform 32">
              <a:extLst>
                <a:ext uri="{FF2B5EF4-FFF2-40B4-BE49-F238E27FC236}">
                  <a16:creationId xmlns:a16="http://schemas.microsoft.com/office/drawing/2014/main" id="{70E017AD-4B48-44E8-8B05-7F99D844B08A}"/>
                </a:ext>
              </a:extLst>
            </p:cNvPr>
            <p:cNvSpPr>
              <a:spLocks/>
            </p:cNvSpPr>
            <p:nvPr/>
          </p:nvSpPr>
          <p:spPr bwMode="auto">
            <a:xfrm flipH="1">
              <a:off x="4448001"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81" name="Freeform 29">
              <a:extLst>
                <a:ext uri="{FF2B5EF4-FFF2-40B4-BE49-F238E27FC236}">
                  <a16:creationId xmlns:a16="http://schemas.microsoft.com/office/drawing/2014/main" id="{7E8D14B5-1349-40CA-9808-CFFD1A703270}"/>
                </a:ext>
              </a:extLst>
            </p:cNvPr>
            <p:cNvSpPr>
              <a:spLocks/>
            </p:cNvSpPr>
            <p:nvPr/>
          </p:nvSpPr>
          <p:spPr bwMode="auto">
            <a:xfrm flipH="1">
              <a:off x="401227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82" name="Freeform 30">
              <a:extLst>
                <a:ext uri="{FF2B5EF4-FFF2-40B4-BE49-F238E27FC236}">
                  <a16:creationId xmlns:a16="http://schemas.microsoft.com/office/drawing/2014/main" id="{AF784CB8-E2F5-49DF-A819-E44A5D75F37D}"/>
                </a:ext>
              </a:extLst>
            </p:cNvPr>
            <p:cNvSpPr>
              <a:spLocks/>
            </p:cNvSpPr>
            <p:nvPr/>
          </p:nvSpPr>
          <p:spPr bwMode="auto">
            <a:xfrm flipH="1">
              <a:off x="368613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83" name="Freeform 31">
              <a:extLst>
                <a:ext uri="{FF2B5EF4-FFF2-40B4-BE49-F238E27FC236}">
                  <a16:creationId xmlns:a16="http://schemas.microsoft.com/office/drawing/2014/main" id="{BD762B4B-40CF-4ACB-BA51-9BBF5A273D78}"/>
                </a:ext>
              </a:extLst>
            </p:cNvPr>
            <p:cNvSpPr>
              <a:spLocks/>
            </p:cNvSpPr>
            <p:nvPr/>
          </p:nvSpPr>
          <p:spPr bwMode="auto">
            <a:xfrm flipH="1">
              <a:off x="4119373"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84" name="Freeform 32">
              <a:extLst>
                <a:ext uri="{FF2B5EF4-FFF2-40B4-BE49-F238E27FC236}">
                  <a16:creationId xmlns:a16="http://schemas.microsoft.com/office/drawing/2014/main" id="{BA1CD4E8-2177-4700-8DCD-61E8BE6FE656}"/>
                </a:ext>
              </a:extLst>
            </p:cNvPr>
            <p:cNvSpPr>
              <a:spLocks/>
            </p:cNvSpPr>
            <p:nvPr/>
          </p:nvSpPr>
          <p:spPr bwMode="auto">
            <a:xfrm flipH="1">
              <a:off x="3793231"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85" name="Freeform 29">
              <a:extLst>
                <a:ext uri="{FF2B5EF4-FFF2-40B4-BE49-F238E27FC236}">
                  <a16:creationId xmlns:a16="http://schemas.microsoft.com/office/drawing/2014/main" id="{E943FD70-EBDD-4249-8F10-C034813A5CD1}"/>
                </a:ext>
              </a:extLst>
            </p:cNvPr>
            <p:cNvSpPr>
              <a:spLocks/>
            </p:cNvSpPr>
            <p:nvPr/>
          </p:nvSpPr>
          <p:spPr bwMode="auto">
            <a:xfrm flipH="1">
              <a:off x="335751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86" name="Freeform 30">
              <a:extLst>
                <a:ext uri="{FF2B5EF4-FFF2-40B4-BE49-F238E27FC236}">
                  <a16:creationId xmlns:a16="http://schemas.microsoft.com/office/drawing/2014/main" id="{E67C34C1-A534-4441-8974-23B1F982D5E9}"/>
                </a:ext>
              </a:extLst>
            </p:cNvPr>
            <p:cNvSpPr>
              <a:spLocks/>
            </p:cNvSpPr>
            <p:nvPr/>
          </p:nvSpPr>
          <p:spPr bwMode="auto">
            <a:xfrm flipH="1">
              <a:off x="3031369"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87" name="Freeform 31">
              <a:extLst>
                <a:ext uri="{FF2B5EF4-FFF2-40B4-BE49-F238E27FC236}">
                  <a16:creationId xmlns:a16="http://schemas.microsoft.com/office/drawing/2014/main" id="{59385809-82B3-4617-B36C-9B3C471BDDB4}"/>
                </a:ext>
              </a:extLst>
            </p:cNvPr>
            <p:cNvSpPr>
              <a:spLocks/>
            </p:cNvSpPr>
            <p:nvPr/>
          </p:nvSpPr>
          <p:spPr bwMode="auto">
            <a:xfrm flipH="1">
              <a:off x="3464604"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88" name="Freeform 32">
              <a:extLst>
                <a:ext uri="{FF2B5EF4-FFF2-40B4-BE49-F238E27FC236}">
                  <a16:creationId xmlns:a16="http://schemas.microsoft.com/office/drawing/2014/main" id="{44FDD806-D312-46C1-B2C2-E4D1C444FF89}"/>
                </a:ext>
              </a:extLst>
            </p:cNvPr>
            <p:cNvSpPr>
              <a:spLocks/>
            </p:cNvSpPr>
            <p:nvPr/>
          </p:nvSpPr>
          <p:spPr bwMode="auto">
            <a:xfrm flipH="1">
              <a:off x="3138464"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89" name="Freeform 29">
              <a:extLst>
                <a:ext uri="{FF2B5EF4-FFF2-40B4-BE49-F238E27FC236}">
                  <a16:creationId xmlns:a16="http://schemas.microsoft.com/office/drawing/2014/main" id="{FA1B48A1-53A3-4400-893D-EBD0DA2B9577}"/>
                </a:ext>
              </a:extLst>
            </p:cNvPr>
            <p:cNvSpPr>
              <a:spLocks/>
            </p:cNvSpPr>
            <p:nvPr/>
          </p:nvSpPr>
          <p:spPr bwMode="auto">
            <a:xfrm flipH="1">
              <a:off x="270274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90" name="Freeform 30">
              <a:extLst>
                <a:ext uri="{FF2B5EF4-FFF2-40B4-BE49-F238E27FC236}">
                  <a16:creationId xmlns:a16="http://schemas.microsoft.com/office/drawing/2014/main" id="{B7C2537A-C55D-4B46-BDDB-1DC4311BCE4E}"/>
                </a:ext>
              </a:extLst>
            </p:cNvPr>
            <p:cNvSpPr>
              <a:spLocks/>
            </p:cNvSpPr>
            <p:nvPr/>
          </p:nvSpPr>
          <p:spPr bwMode="auto">
            <a:xfrm flipH="1">
              <a:off x="2376599"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91" name="Freeform 31">
              <a:extLst>
                <a:ext uri="{FF2B5EF4-FFF2-40B4-BE49-F238E27FC236}">
                  <a16:creationId xmlns:a16="http://schemas.microsoft.com/office/drawing/2014/main" id="{C88524B4-B1D5-4916-8271-6255E2375994}"/>
                </a:ext>
              </a:extLst>
            </p:cNvPr>
            <p:cNvSpPr>
              <a:spLocks/>
            </p:cNvSpPr>
            <p:nvPr/>
          </p:nvSpPr>
          <p:spPr bwMode="auto">
            <a:xfrm flipH="1">
              <a:off x="2809836"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92" name="Freeform 32">
              <a:extLst>
                <a:ext uri="{FF2B5EF4-FFF2-40B4-BE49-F238E27FC236}">
                  <a16:creationId xmlns:a16="http://schemas.microsoft.com/office/drawing/2014/main" id="{A236D27D-4D7D-42D2-94C3-190F61F309AA}"/>
                </a:ext>
              </a:extLst>
            </p:cNvPr>
            <p:cNvSpPr>
              <a:spLocks/>
            </p:cNvSpPr>
            <p:nvPr/>
          </p:nvSpPr>
          <p:spPr bwMode="auto">
            <a:xfrm flipH="1">
              <a:off x="2483694"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93" name="Freeform 387">
              <a:extLst>
                <a:ext uri="{FF2B5EF4-FFF2-40B4-BE49-F238E27FC236}">
                  <a16:creationId xmlns:a16="http://schemas.microsoft.com/office/drawing/2014/main" id="{0F1334F5-7AAE-4F9C-97DC-34E214920C78}"/>
                </a:ext>
              </a:extLst>
            </p:cNvPr>
            <p:cNvSpPr>
              <a:spLocks/>
            </p:cNvSpPr>
            <p:nvPr/>
          </p:nvSpPr>
          <p:spPr bwMode="auto">
            <a:xfrm flipH="1">
              <a:off x="2047972"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94" name="Freeform 388">
              <a:extLst>
                <a:ext uri="{FF2B5EF4-FFF2-40B4-BE49-F238E27FC236}">
                  <a16:creationId xmlns:a16="http://schemas.microsoft.com/office/drawing/2014/main" id="{76D88E1A-A29B-40C7-8A9C-66F13DDB0B3C}"/>
                </a:ext>
              </a:extLst>
            </p:cNvPr>
            <p:cNvSpPr>
              <a:spLocks/>
            </p:cNvSpPr>
            <p:nvPr/>
          </p:nvSpPr>
          <p:spPr bwMode="auto">
            <a:xfrm flipH="1">
              <a:off x="172183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95" name="Freeform 389">
              <a:extLst>
                <a:ext uri="{FF2B5EF4-FFF2-40B4-BE49-F238E27FC236}">
                  <a16:creationId xmlns:a16="http://schemas.microsoft.com/office/drawing/2014/main" id="{E426840C-7796-4C50-B813-1F0405DECC89}"/>
                </a:ext>
              </a:extLst>
            </p:cNvPr>
            <p:cNvSpPr>
              <a:spLocks/>
            </p:cNvSpPr>
            <p:nvPr/>
          </p:nvSpPr>
          <p:spPr bwMode="auto">
            <a:xfrm flipH="1">
              <a:off x="2155066"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96" name="Freeform 390">
              <a:extLst>
                <a:ext uri="{FF2B5EF4-FFF2-40B4-BE49-F238E27FC236}">
                  <a16:creationId xmlns:a16="http://schemas.microsoft.com/office/drawing/2014/main" id="{DBD0B1F1-6FFD-4BBF-B388-CDBD745D5AE5}"/>
                </a:ext>
              </a:extLst>
            </p:cNvPr>
            <p:cNvSpPr>
              <a:spLocks/>
            </p:cNvSpPr>
            <p:nvPr/>
          </p:nvSpPr>
          <p:spPr bwMode="auto">
            <a:xfrm flipH="1">
              <a:off x="1828926"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97" name="Freeform 29">
              <a:extLst>
                <a:ext uri="{FF2B5EF4-FFF2-40B4-BE49-F238E27FC236}">
                  <a16:creationId xmlns:a16="http://schemas.microsoft.com/office/drawing/2014/main" id="{1947A14D-9B37-4100-81B0-258E3BC44E42}"/>
                </a:ext>
              </a:extLst>
            </p:cNvPr>
            <p:cNvSpPr>
              <a:spLocks/>
            </p:cNvSpPr>
            <p:nvPr/>
          </p:nvSpPr>
          <p:spPr bwMode="auto">
            <a:xfrm flipH="1">
              <a:off x="139320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98" name="Freeform 31">
              <a:extLst>
                <a:ext uri="{FF2B5EF4-FFF2-40B4-BE49-F238E27FC236}">
                  <a16:creationId xmlns:a16="http://schemas.microsoft.com/office/drawing/2014/main" id="{5453913E-348D-40B7-9374-DFF29C4CE140}"/>
                </a:ext>
              </a:extLst>
            </p:cNvPr>
            <p:cNvSpPr>
              <a:spLocks/>
            </p:cNvSpPr>
            <p:nvPr/>
          </p:nvSpPr>
          <p:spPr bwMode="auto">
            <a:xfrm flipH="1">
              <a:off x="1500297"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99" name="Freeform 29">
              <a:extLst>
                <a:ext uri="{FF2B5EF4-FFF2-40B4-BE49-F238E27FC236}">
                  <a16:creationId xmlns:a16="http://schemas.microsoft.com/office/drawing/2014/main" id="{4ECD8DC6-4CBB-429E-A832-0B4201300A9F}"/>
                </a:ext>
              </a:extLst>
            </p:cNvPr>
            <p:cNvSpPr>
              <a:spLocks/>
            </p:cNvSpPr>
            <p:nvPr/>
          </p:nvSpPr>
          <p:spPr bwMode="auto">
            <a:xfrm flipH="1">
              <a:off x="106457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00" name="Freeform 30">
              <a:extLst>
                <a:ext uri="{FF2B5EF4-FFF2-40B4-BE49-F238E27FC236}">
                  <a16:creationId xmlns:a16="http://schemas.microsoft.com/office/drawing/2014/main" id="{EE264C89-1F9F-402D-AE8F-8965CBB43DAB}"/>
                </a:ext>
              </a:extLst>
            </p:cNvPr>
            <p:cNvSpPr>
              <a:spLocks/>
            </p:cNvSpPr>
            <p:nvPr/>
          </p:nvSpPr>
          <p:spPr bwMode="auto">
            <a:xfrm flipH="1">
              <a:off x="73843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01" name="Freeform 31">
              <a:extLst>
                <a:ext uri="{FF2B5EF4-FFF2-40B4-BE49-F238E27FC236}">
                  <a16:creationId xmlns:a16="http://schemas.microsoft.com/office/drawing/2014/main" id="{78BE4E85-42C5-4CCD-8B83-5C74AD875C1D}"/>
                </a:ext>
              </a:extLst>
            </p:cNvPr>
            <p:cNvSpPr>
              <a:spLocks/>
            </p:cNvSpPr>
            <p:nvPr/>
          </p:nvSpPr>
          <p:spPr bwMode="auto">
            <a:xfrm flipH="1">
              <a:off x="1171668"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02" name="Freeform 32">
              <a:extLst>
                <a:ext uri="{FF2B5EF4-FFF2-40B4-BE49-F238E27FC236}">
                  <a16:creationId xmlns:a16="http://schemas.microsoft.com/office/drawing/2014/main" id="{713ADC67-1B79-4531-8A08-6E56ED866146}"/>
                </a:ext>
              </a:extLst>
            </p:cNvPr>
            <p:cNvSpPr>
              <a:spLocks/>
            </p:cNvSpPr>
            <p:nvPr/>
          </p:nvSpPr>
          <p:spPr bwMode="auto">
            <a:xfrm flipH="1">
              <a:off x="845528"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03" name="Freeform 397">
              <a:extLst>
                <a:ext uri="{FF2B5EF4-FFF2-40B4-BE49-F238E27FC236}">
                  <a16:creationId xmlns:a16="http://schemas.microsoft.com/office/drawing/2014/main" id="{FF27E2F8-2B3C-48D5-99DB-2ED40A89BEF2}"/>
                </a:ext>
              </a:extLst>
            </p:cNvPr>
            <p:cNvSpPr>
              <a:spLocks/>
            </p:cNvSpPr>
            <p:nvPr/>
          </p:nvSpPr>
          <p:spPr bwMode="auto">
            <a:xfrm flipH="1">
              <a:off x="40980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04" name="Freeform 398">
              <a:extLst>
                <a:ext uri="{FF2B5EF4-FFF2-40B4-BE49-F238E27FC236}">
                  <a16:creationId xmlns:a16="http://schemas.microsoft.com/office/drawing/2014/main" id="{D644679D-AAFB-4890-8CCD-CD32049F3AF7}"/>
                </a:ext>
              </a:extLst>
            </p:cNvPr>
            <p:cNvSpPr>
              <a:spLocks/>
            </p:cNvSpPr>
            <p:nvPr/>
          </p:nvSpPr>
          <p:spPr bwMode="auto">
            <a:xfrm flipH="1">
              <a:off x="83664"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05" name="Freeform 399">
              <a:extLst>
                <a:ext uri="{FF2B5EF4-FFF2-40B4-BE49-F238E27FC236}">
                  <a16:creationId xmlns:a16="http://schemas.microsoft.com/office/drawing/2014/main" id="{00E76FF1-CF2E-4965-9B4D-FB55D7D2FC3A}"/>
                </a:ext>
              </a:extLst>
            </p:cNvPr>
            <p:cNvSpPr>
              <a:spLocks/>
            </p:cNvSpPr>
            <p:nvPr/>
          </p:nvSpPr>
          <p:spPr bwMode="auto">
            <a:xfrm flipH="1">
              <a:off x="516899"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06" name="Freeform 400">
              <a:extLst>
                <a:ext uri="{FF2B5EF4-FFF2-40B4-BE49-F238E27FC236}">
                  <a16:creationId xmlns:a16="http://schemas.microsoft.com/office/drawing/2014/main" id="{01D5C4B2-6A15-4430-A586-61A49A222994}"/>
                </a:ext>
              </a:extLst>
            </p:cNvPr>
            <p:cNvSpPr>
              <a:spLocks/>
            </p:cNvSpPr>
            <p:nvPr/>
          </p:nvSpPr>
          <p:spPr bwMode="auto">
            <a:xfrm flipH="1">
              <a:off x="190758"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grpSp>
      <p:grpSp>
        <p:nvGrpSpPr>
          <p:cNvPr id="1796" name="Group 1795">
            <a:extLst>
              <a:ext uri="{FF2B5EF4-FFF2-40B4-BE49-F238E27FC236}">
                <a16:creationId xmlns:a16="http://schemas.microsoft.com/office/drawing/2014/main" id="{78F5DB95-0743-4194-AF8E-731BCEBC63A0}"/>
              </a:ext>
            </a:extLst>
          </p:cNvPr>
          <p:cNvGrpSpPr/>
          <p:nvPr userDrawn="1"/>
        </p:nvGrpSpPr>
        <p:grpSpPr>
          <a:xfrm>
            <a:off x="85341" y="355817"/>
            <a:ext cx="12250687" cy="180153"/>
            <a:chOff x="83663" y="225542"/>
            <a:chExt cx="12009864" cy="176637"/>
          </a:xfrm>
        </p:grpSpPr>
        <p:sp>
          <p:nvSpPr>
            <p:cNvPr id="811" name="Freeform 29">
              <a:extLst>
                <a:ext uri="{FF2B5EF4-FFF2-40B4-BE49-F238E27FC236}">
                  <a16:creationId xmlns:a16="http://schemas.microsoft.com/office/drawing/2014/main" id="{48C2BA7C-C171-4DE7-B360-0D6AD3E7EB1C}"/>
                </a:ext>
              </a:extLst>
            </p:cNvPr>
            <p:cNvSpPr>
              <a:spLocks/>
            </p:cNvSpPr>
            <p:nvPr/>
          </p:nvSpPr>
          <p:spPr bwMode="auto">
            <a:xfrm>
              <a:off x="5217208"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12" name="Freeform 30">
              <a:extLst>
                <a:ext uri="{FF2B5EF4-FFF2-40B4-BE49-F238E27FC236}">
                  <a16:creationId xmlns:a16="http://schemas.microsoft.com/office/drawing/2014/main" id="{760CE1DE-ACCB-4DB4-B5A3-8B6FD14A4E12}"/>
                </a:ext>
              </a:extLst>
            </p:cNvPr>
            <p:cNvSpPr>
              <a:spLocks/>
            </p:cNvSpPr>
            <p:nvPr/>
          </p:nvSpPr>
          <p:spPr bwMode="auto">
            <a:xfrm>
              <a:off x="5543349"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13" name="Freeform 31">
              <a:extLst>
                <a:ext uri="{FF2B5EF4-FFF2-40B4-BE49-F238E27FC236}">
                  <a16:creationId xmlns:a16="http://schemas.microsoft.com/office/drawing/2014/main" id="{F6E04536-CA56-4716-96F4-4A132F4D4069}"/>
                </a:ext>
              </a:extLst>
            </p:cNvPr>
            <p:cNvSpPr>
              <a:spLocks/>
            </p:cNvSpPr>
            <p:nvPr/>
          </p:nvSpPr>
          <p:spPr bwMode="auto">
            <a:xfrm>
              <a:off x="4995675"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14" name="Freeform 32">
              <a:extLst>
                <a:ext uri="{FF2B5EF4-FFF2-40B4-BE49-F238E27FC236}">
                  <a16:creationId xmlns:a16="http://schemas.microsoft.com/office/drawing/2014/main" id="{2AFA537E-385D-4008-856F-F34A92494ABD}"/>
                </a:ext>
              </a:extLst>
            </p:cNvPr>
            <p:cNvSpPr>
              <a:spLocks/>
            </p:cNvSpPr>
            <p:nvPr/>
          </p:nvSpPr>
          <p:spPr bwMode="auto">
            <a:xfrm>
              <a:off x="5324302"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15" name="Freeform 29">
              <a:extLst>
                <a:ext uri="{FF2B5EF4-FFF2-40B4-BE49-F238E27FC236}">
                  <a16:creationId xmlns:a16="http://schemas.microsoft.com/office/drawing/2014/main" id="{EFD04C3C-A4AB-4871-B02B-0E733E3BDEB5}"/>
                </a:ext>
              </a:extLst>
            </p:cNvPr>
            <p:cNvSpPr>
              <a:spLocks/>
            </p:cNvSpPr>
            <p:nvPr/>
          </p:nvSpPr>
          <p:spPr bwMode="auto">
            <a:xfrm>
              <a:off x="5871978"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16" name="Freeform 30">
              <a:extLst>
                <a:ext uri="{FF2B5EF4-FFF2-40B4-BE49-F238E27FC236}">
                  <a16:creationId xmlns:a16="http://schemas.microsoft.com/office/drawing/2014/main" id="{37FEA7BF-04A4-4A9C-8CB5-DCA193913217}"/>
                </a:ext>
              </a:extLst>
            </p:cNvPr>
            <p:cNvSpPr>
              <a:spLocks/>
            </p:cNvSpPr>
            <p:nvPr/>
          </p:nvSpPr>
          <p:spPr bwMode="auto">
            <a:xfrm>
              <a:off x="6198118"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17" name="Freeform 31">
              <a:extLst>
                <a:ext uri="{FF2B5EF4-FFF2-40B4-BE49-F238E27FC236}">
                  <a16:creationId xmlns:a16="http://schemas.microsoft.com/office/drawing/2014/main" id="{039BFC52-0F72-43C8-A3A3-38405DB261EB}"/>
                </a:ext>
              </a:extLst>
            </p:cNvPr>
            <p:cNvSpPr>
              <a:spLocks/>
            </p:cNvSpPr>
            <p:nvPr/>
          </p:nvSpPr>
          <p:spPr bwMode="auto">
            <a:xfrm>
              <a:off x="5650444"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18" name="Freeform 32">
              <a:extLst>
                <a:ext uri="{FF2B5EF4-FFF2-40B4-BE49-F238E27FC236}">
                  <a16:creationId xmlns:a16="http://schemas.microsoft.com/office/drawing/2014/main" id="{29FC1F44-1F6F-4038-B2B4-0944B1A8B2A2}"/>
                </a:ext>
              </a:extLst>
            </p:cNvPr>
            <p:cNvSpPr>
              <a:spLocks/>
            </p:cNvSpPr>
            <p:nvPr/>
          </p:nvSpPr>
          <p:spPr bwMode="auto">
            <a:xfrm>
              <a:off x="5979072"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19" name="Freeform 29">
              <a:extLst>
                <a:ext uri="{FF2B5EF4-FFF2-40B4-BE49-F238E27FC236}">
                  <a16:creationId xmlns:a16="http://schemas.microsoft.com/office/drawing/2014/main" id="{6CDA1E19-1982-4657-90F9-76384E561FF5}"/>
                </a:ext>
              </a:extLst>
            </p:cNvPr>
            <p:cNvSpPr>
              <a:spLocks/>
            </p:cNvSpPr>
            <p:nvPr/>
          </p:nvSpPr>
          <p:spPr bwMode="auto">
            <a:xfrm>
              <a:off x="6526746"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20" name="Freeform 30">
              <a:extLst>
                <a:ext uri="{FF2B5EF4-FFF2-40B4-BE49-F238E27FC236}">
                  <a16:creationId xmlns:a16="http://schemas.microsoft.com/office/drawing/2014/main" id="{C2163247-7818-43CB-B885-2804B135D97F}"/>
                </a:ext>
              </a:extLst>
            </p:cNvPr>
            <p:cNvSpPr>
              <a:spLocks/>
            </p:cNvSpPr>
            <p:nvPr/>
          </p:nvSpPr>
          <p:spPr bwMode="auto">
            <a:xfrm>
              <a:off x="6852887"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21" name="Freeform 31">
              <a:extLst>
                <a:ext uri="{FF2B5EF4-FFF2-40B4-BE49-F238E27FC236}">
                  <a16:creationId xmlns:a16="http://schemas.microsoft.com/office/drawing/2014/main" id="{FA256FAE-3764-4396-874F-31962D968926}"/>
                </a:ext>
              </a:extLst>
            </p:cNvPr>
            <p:cNvSpPr>
              <a:spLocks/>
            </p:cNvSpPr>
            <p:nvPr/>
          </p:nvSpPr>
          <p:spPr bwMode="auto">
            <a:xfrm>
              <a:off x="6305213"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22" name="Freeform 32">
              <a:extLst>
                <a:ext uri="{FF2B5EF4-FFF2-40B4-BE49-F238E27FC236}">
                  <a16:creationId xmlns:a16="http://schemas.microsoft.com/office/drawing/2014/main" id="{8720DB38-7D29-41B3-BFF2-9D549CB39D62}"/>
                </a:ext>
              </a:extLst>
            </p:cNvPr>
            <p:cNvSpPr>
              <a:spLocks/>
            </p:cNvSpPr>
            <p:nvPr/>
          </p:nvSpPr>
          <p:spPr bwMode="auto">
            <a:xfrm>
              <a:off x="6633841"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23" name="Freeform 29">
              <a:extLst>
                <a:ext uri="{FF2B5EF4-FFF2-40B4-BE49-F238E27FC236}">
                  <a16:creationId xmlns:a16="http://schemas.microsoft.com/office/drawing/2014/main" id="{1FB0C8F1-C645-4A0D-BC09-7086DBD13A55}"/>
                </a:ext>
              </a:extLst>
            </p:cNvPr>
            <p:cNvSpPr>
              <a:spLocks/>
            </p:cNvSpPr>
            <p:nvPr/>
          </p:nvSpPr>
          <p:spPr bwMode="auto">
            <a:xfrm>
              <a:off x="7181515"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24" name="Freeform 30">
              <a:extLst>
                <a:ext uri="{FF2B5EF4-FFF2-40B4-BE49-F238E27FC236}">
                  <a16:creationId xmlns:a16="http://schemas.microsoft.com/office/drawing/2014/main" id="{258079EE-33F0-4702-97A1-D1554A5AD28E}"/>
                </a:ext>
              </a:extLst>
            </p:cNvPr>
            <p:cNvSpPr>
              <a:spLocks/>
            </p:cNvSpPr>
            <p:nvPr/>
          </p:nvSpPr>
          <p:spPr bwMode="auto">
            <a:xfrm>
              <a:off x="7507656"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25" name="Freeform 31">
              <a:extLst>
                <a:ext uri="{FF2B5EF4-FFF2-40B4-BE49-F238E27FC236}">
                  <a16:creationId xmlns:a16="http://schemas.microsoft.com/office/drawing/2014/main" id="{09E1B1FC-279B-4B68-B35B-8CF92EEF8725}"/>
                </a:ext>
              </a:extLst>
            </p:cNvPr>
            <p:cNvSpPr>
              <a:spLocks/>
            </p:cNvSpPr>
            <p:nvPr/>
          </p:nvSpPr>
          <p:spPr bwMode="auto">
            <a:xfrm>
              <a:off x="6959982"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26" name="Freeform 32">
              <a:extLst>
                <a:ext uri="{FF2B5EF4-FFF2-40B4-BE49-F238E27FC236}">
                  <a16:creationId xmlns:a16="http://schemas.microsoft.com/office/drawing/2014/main" id="{BDD4D431-D290-4A4D-95E6-4E564CAD1EA6}"/>
                </a:ext>
              </a:extLst>
            </p:cNvPr>
            <p:cNvSpPr>
              <a:spLocks/>
            </p:cNvSpPr>
            <p:nvPr/>
          </p:nvSpPr>
          <p:spPr bwMode="auto">
            <a:xfrm>
              <a:off x="7288610"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27" name="Freeform 521">
              <a:extLst>
                <a:ext uri="{FF2B5EF4-FFF2-40B4-BE49-F238E27FC236}">
                  <a16:creationId xmlns:a16="http://schemas.microsoft.com/office/drawing/2014/main" id="{EBB834A8-4D91-49DE-937E-A5BDCE086468}"/>
                </a:ext>
              </a:extLst>
            </p:cNvPr>
            <p:cNvSpPr>
              <a:spLocks/>
            </p:cNvSpPr>
            <p:nvPr/>
          </p:nvSpPr>
          <p:spPr bwMode="auto">
            <a:xfrm>
              <a:off x="7836284"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28" name="Freeform 522">
              <a:extLst>
                <a:ext uri="{FF2B5EF4-FFF2-40B4-BE49-F238E27FC236}">
                  <a16:creationId xmlns:a16="http://schemas.microsoft.com/office/drawing/2014/main" id="{704A953A-7E84-4A09-840D-6453C51F005A}"/>
                </a:ext>
              </a:extLst>
            </p:cNvPr>
            <p:cNvSpPr>
              <a:spLocks/>
            </p:cNvSpPr>
            <p:nvPr/>
          </p:nvSpPr>
          <p:spPr bwMode="auto">
            <a:xfrm>
              <a:off x="8162425"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29" name="Freeform 523">
              <a:extLst>
                <a:ext uri="{FF2B5EF4-FFF2-40B4-BE49-F238E27FC236}">
                  <a16:creationId xmlns:a16="http://schemas.microsoft.com/office/drawing/2014/main" id="{3CADE2DC-1BE1-43CE-9028-A17EB4858FD1}"/>
                </a:ext>
              </a:extLst>
            </p:cNvPr>
            <p:cNvSpPr>
              <a:spLocks/>
            </p:cNvSpPr>
            <p:nvPr/>
          </p:nvSpPr>
          <p:spPr bwMode="auto">
            <a:xfrm>
              <a:off x="7614751"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30" name="Freeform 524">
              <a:extLst>
                <a:ext uri="{FF2B5EF4-FFF2-40B4-BE49-F238E27FC236}">
                  <a16:creationId xmlns:a16="http://schemas.microsoft.com/office/drawing/2014/main" id="{2F825BFF-9883-416D-B601-B2550760A44C}"/>
                </a:ext>
              </a:extLst>
            </p:cNvPr>
            <p:cNvSpPr>
              <a:spLocks/>
            </p:cNvSpPr>
            <p:nvPr/>
          </p:nvSpPr>
          <p:spPr bwMode="auto">
            <a:xfrm>
              <a:off x="7943378"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31" name="Freeform 29">
              <a:extLst>
                <a:ext uri="{FF2B5EF4-FFF2-40B4-BE49-F238E27FC236}">
                  <a16:creationId xmlns:a16="http://schemas.microsoft.com/office/drawing/2014/main" id="{A421E879-F37C-40C4-988A-05AB002F01FB}"/>
                </a:ext>
              </a:extLst>
            </p:cNvPr>
            <p:cNvSpPr>
              <a:spLocks/>
            </p:cNvSpPr>
            <p:nvPr/>
          </p:nvSpPr>
          <p:spPr bwMode="auto">
            <a:xfrm>
              <a:off x="8491054"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32" name="Freeform 31">
              <a:extLst>
                <a:ext uri="{FF2B5EF4-FFF2-40B4-BE49-F238E27FC236}">
                  <a16:creationId xmlns:a16="http://schemas.microsoft.com/office/drawing/2014/main" id="{24199D43-9FDB-41FC-8DAA-E10684625933}"/>
                </a:ext>
              </a:extLst>
            </p:cNvPr>
            <p:cNvSpPr>
              <a:spLocks/>
            </p:cNvSpPr>
            <p:nvPr/>
          </p:nvSpPr>
          <p:spPr bwMode="auto">
            <a:xfrm>
              <a:off x="8269520"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33" name="Freeform 29">
              <a:extLst>
                <a:ext uri="{FF2B5EF4-FFF2-40B4-BE49-F238E27FC236}">
                  <a16:creationId xmlns:a16="http://schemas.microsoft.com/office/drawing/2014/main" id="{9FBBF5D5-45D8-405B-A0A1-EC9E696AAB3D}"/>
                </a:ext>
              </a:extLst>
            </p:cNvPr>
            <p:cNvSpPr>
              <a:spLocks/>
            </p:cNvSpPr>
            <p:nvPr/>
          </p:nvSpPr>
          <p:spPr bwMode="auto">
            <a:xfrm>
              <a:off x="8819682"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34" name="Freeform 30">
              <a:extLst>
                <a:ext uri="{FF2B5EF4-FFF2-40B4-BE49-F238E27FC236}">
                  <a16:creationId xmlns:a16="http://schemas.microsoft.com/office/drawing/2014/main" id="{EAF3A785-EDBE-40E3-A43F-B311232B9CB1}"/>
                </a:ext>
              </a:extLst>
            </p:cNvPr>
            <p:cNvSpPr>
              <a:spLocks/>
            </p:cNvSpPr>
            <p:nvPr/>
          </p:nvSpPr>
          <p:spPr bwMode="auto">
            <a:xfrm>
              <a:off x="9145823"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35" name="Freeform 31">
              <a:extLst>
                <a:ext uri="{FF2B5EF4-FFF2-40B4-BE49-F238E27FC236}">
                  <a16:creationId xmlns:a16="http://schemas.microsoft.com/office/drawing/2014/main" id="{C3E82A85-BBBE-4443-89D9-BB06433AB863}"/>
                </a:ext>
              </a:extLst>
            </p:cNvPr>
            <p:cNvSpPr>
              <a:spLocks/>
            </p:cNvSpPr>
            <p:nvPr/>
          </p:nvSpPr>
          <p:spPr bwMode="auto">
            <a:xfrm>
              <a:off x="8598148"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36" name="Freeform 32">
              <a:extLst>
                <a:ext uri="{FF2B5EF4-FFF2-40B4-BE49-F238E27FC236}">
                  <a16:creationId xmlns:a16="http://schemas.microsoft.com/office/drawing/2014/main" id="{CEBE9F7B-6655-45A6-93B4-E5B2F9FFF765}"/>
                </a:ext>
              </a:extLst>
            </p:cNvPr>
            <p:cNvSpPr>
              <a:spLocks/>
            </p:cNvSpPr>
            <p:nvPr/>
          </p:nvSpPr>
          <p:spPr bwMode="auto">
            <a:xfrm>
              <a:off x="8926776"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37" name="Freeform 29">
              <a:extLst>
                <a:ext uri="{FF2B5EF4-FFF2-40B4-BE49-F238E27FC236}">
                  <a16:creationId xmlns:a16="http://schemas.microsoft.com/office/drawing/2014/main" id="{7EAF867D-F458-4BED-B217-26623704AE39}"/>
                </a:ext>
              </a:extLst>
            </p:cNvPr>
            <p:cNvSpPr>
              <a:spLocks/>
            </p:cNvSpPr>
            <p:nvPr/>
          </p:nvSpPr>
          <p:spPr bwMode="auto">
            <a:xfrm>
              <a:off x="9474451"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38" name="Freeform 30">
              <a:extLst>
                <a:ext uri="{FF2B5EF4-FFF2-40B4-BE49-F238E27FC236}">
                  <a16:creationId xmlns:a16="http://schemas.microsoft.com/office/drawing/2014/main" id="{F525BE7B-2E2A-453D-8D92-EEF0DD1A3ADE}"/>
                </a:ext>
              </a:extLst>
            </p:cNvPr>
            <p:cNvSpPr>
              <a:spLocks/>
            </p:cNvSpPr>
            <p:nvPr/>
          </p:nvSpPr>
          <p:spPr bwMode="auto">
            <a:xfrm>
              <a:off x="9800592"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39" name="Freeform 31">
              <a:extLst>
                <a:ext uri="{FF2B5EF4-FFF2-40B4-BE49-F238E27FC236}">
                  <a16:creationId xmlns:a16="http://schemas.microsoft.com/office/drawing/2014/main" id="{940AF245-23E8-4049-A71B-82B0FBFE59B9}"/>
                </a:ext>
              </a:extLst>
            </p:cNvPr>
            <p:cNvSpPr>
              <a:spLocks/>
            </p:cNvSpPr>
            <p:nvPr/>
          </p:nvSpPr>
          <p:spPr bwMode="auto">
            <a:xfrm>
              <a:off x="9252918"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40" name="Freeform 32">
              <a:extLst>
                <a:ext uri="{FF2B5EF4-FFF2-40B4-BE49-F238E27FC236}">
                  <a16:creationId xmlns:a16="http://schemas.microsoft.com/office/drawing/2014/main" id="{B9782BEE-4F82-448C-9F67-9F3C31383225}"/>
                </a:ext>
              </a:extLst>
            </p:cNvPr>
            <p:cNvSpPr>
              <a:spLocks/>
            </p:cNvSpPr>
            <p:nvPr/>
          </p:nvSpPr>
          <p:spPr bwMode="auto">
            <a:xfrm>
              <a:off x="9581546"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41" name="Freeform 29">
              <a:extLst>
                <a:ext uri="{FF2B5EF4-FFF2-40B4-BE49-F238E27FC236}">
                  <a16:creationId xmlns:a16="http://schemas.microsoft.com/office/drawing/2014/main" id="{FC50875A-C2B1-49F7-85DC-314A5EEAC0A4}"/>
                </a:ext>
              </a:extLst>
            </p:cNvPr>
            <p:cNvSpPr>
              <a:spLocks/>
            </p:cNvSpPr>
            <p:nvPr/>
          </p:nvSpPr>
          <p:spPr bwMode="auto">
            <a:xfrm>
              <a:off x="10129220"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42" name="Freeform 30">
              <a:extLst>
                <a:ext uri="{FF2B5EF4-FFF2-40B4-BE49-F238E27FC236}">
                  <a16:creationId xmlns:a16="http://schemas.microsoft.com/office/drawing/2014/main" id="{99B4AE58-D34F-4FB7-B49A-F6880B0D1F95}"/>
                </a:ext>
              </a:extLst>
            </p:cNvPr>
            <p:cNvSpPr>
              <a:spLocks/>
            </p:cNvSpPr>
            <p:nvPr/>
          </p:nvSpPr>
          <p:spPr bwMode="auto">
            <a:xfrm>
              <a:off x="10455360"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43" name="Freeform 31">
              <a:extLst>
                <a:ext uri="{FF2B5EF4-FFF2-40B4-BE49-F238E27FC236}">
                  <a16:creationId xmlns:a16="http://schemas.microsoft.com/office/drawing/2014/main" id="{B782F265-72D7-4730-8609-B70179C3D070}"/>
                </a:ext>
              </a:extLst>
            </p:cNvPr>
            <p:cNvSpPr>
              <a:spLocks/>
            </p:cNvSpPr>
            <p:nvPr/>
          </p:nvSpPr>
          <p:spPr bwMode="auto">
            <a:xfrm>
              <a:off x="9907686"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44" name="Freeform 32">
              <a:extLst>
                <a:ext uri="{FF2B5EF4-FFF2-40B4-BE49-F238E27FC236}">
                  <a16:creationId xmlns:a16="http://schemas.microsoft.com/office/drawing/2014/main" id="{5D873FB8-D4FE-49B8-9258-348E8376D58C}"/>
                </a:ext>
              </a:extLst>
            </p:cNvPr>
            <p:cNvSpPr>
              <a:spLocks/>
            </p:cNvSpPr>
            <p:nvPr/>
          </p:nvSpPr>
          <p:spPr bwMode="auto">
            <a:xfrm>
              <a:off x="10236314"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45" name="Freeform 29">
              <a:extLst>
                <a:ext uri="{FF2B5EF4-FFF2-40B4-BE49-F238E27FC236}">
                  <a16:creationId xmlns:a16="http://schemas.microsoft.com/office/drawing/2014/main" id="{DCDD0143-596F-452E-9CC5-6DB71914B37B}"/>
                </a:ext>
              </a:extLst>
            </p:cNvPr>
            <p:cNvSpPr>
              <a:spLocks/>
            </p:cNvSpPr>
            <p:nvPr/>
          </p:nvSpPr>
          <p:spPr bwMode="auto">
            <a:xfrm>
              <a:off x="10783989"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46" name="Freeform 30">
              <a:extLst>
                <a:ext uri="{FF2B5EF4-FFF2-40B4-BE49-F238E27FC236}">
                  <a16:creationId xmlns:a16="http://schemas.microsoft.com/office/drawing/2014/main" id="{02FB15A4-8775-431D-A2DB-72C419E47ACF}"/>
                </a:ext>
              </a:extLst>
            </p:cNvPr>
            <p:cNvSpPr>
              <a:spLocks/>
            </p:cNvSpPr>
            <p:nvPr/>
          </p:nvSpPr>
          <p:spPr bwMode="auto">
            <a:xfrm>
              <a:off x="11110130"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47" name="Freeform 31">
              <a:extLst>
                <a:ext uri="{FF2B5EF4-FFF2-40B4-BE49-F238E27FC236}">
                  <a16:creationId xmlns:a16="http://schemas.microsoft.com/office/drawing/2014/main" id="{F960D10A-F346-483E-AB2D-2097A0D04B81}"/>
                </a:ext>
              </a:extLst>
            </p:cNvPr>
            <p:cNvSpPr>
              <a:spLocks/>
            </p:cNvSpPr>
            <p:nvPr/>
          </p:nvSpPr>
          <p:spPr bwMode="auto">
            <a:xfrm>
              <a:off x="10562455"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48" name="Freeform 32">
              <a:extLst>
                <a:ext uri="{FF2B5EF4-FFF2-40B4-BE49-F238E27FC236}">
                  <a16:creationId xmlns:a16="http://schemas.microsoft.com/office/drawing/2014/main" id="{0FA958CF-B505-4CC7-AC6E-A36B124A8ADE}"/>
                </a:ext>
              </a:extLst>
            </p:cNvPr>
            <p:cNvSpPr>
              <a:spLocks/>
            </p:cNvSpPr>
            <p:nvPr/>
          </p:nvSpPr>
          <p:spPr bwMode="auto">
            <a:xfrm>
              <a:off x="10891083"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49" name="Freeform 543">
              <a:extLst>
                <a:ext uri="{FF2B5EF4-FFF2-40B4-BE49-F238E27FC236}">
                  <a16:creationId xmlns:a16="http://schemas.microsoft.com/office/drawing/2014/main" id="{A5B76D52-0DBD-4003-BAE3-635980856E63}"/>
                </a:ext>
              </a:extLst>
            </p:cNvPr>
            <p:cNvSpPr>
              <a:spLocks/>
            </p:cNvSpPr>
            <p:nvPr/>
          </p:nvSpPr>
          <p:spPr bwMode="auto">
            <a:xfrm>
              <a:off x="11438757"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50" name="Freeform 544">
              <a:extLst>
                <a:ext uri="{FF2B5EF4-FFF2-40B4-BE49-F238E27FC236}">
                  <a16:creationId xmlns:a16="http://schemas.microsoft.com/office/drawing/2014/main" id="{7B3AF653-F21B-4B83-9E37-2EF2A42796E0}"/>
                </a:ext>
              </a:extLst>
            </p:cNvPr>
            <p:cNvSpPr>
              <a:spLocks/>
            </p:cNvSpPr>
            <p:nvPr/>
          </p:nvSpPr>
          <p:spPr bwMode="auto">
            <a:xfrm>
              <a:off x="11764899"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51" name="Freeform 545">
              <a:extLst>
                <a:ext uri="{FF2B5EF4-FFF2-40B4-BE49-F238E27FC236}">
                  <a16:creationId xmlns:a16="http://schemas.microsoft.com/office/drawing/2014/main" id="{F90FA9E6-C19E-482C-8BB7-59DCF5A5AC72}"/>
                </a:ext>
              </a:extLst>
            </p:cNvPr>
            <p:cNvSpPr>
              <a:spLocks/>
            </p:cNvSpPr>
            <p:nvPr/>
          </p:nvSpPr>
          <p:spPr bwMode="auto">
            <a:xfrm>
              <a:off x="11217225"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52" name="Freeform 546">
              <a:extLst>
                <a:ext uri="{FF2B5EF4-FFF2-40B4-BE49-F238E27FC236}">
                  <a16:creationId xmlns:a16="http://schemas.microsoft.com/office/drawing/2014/main" id="{86352EEF-4465-467D-B743-8FE94FCE0EF4}"/>
                </a:ext>
              </a:extLst>
            </p:cNvPr>
            <p:cNvSpPr>
              <a:spLocks/>
            </p:cNvSpPr>
            <p:nvPr/>
          </p:nvSpPr>
          <p:spPr bwMode="auto">
            <a:xfrm>
              <a:off x="11545852"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53" name="Freeform 29">
              <a:extLst>
                <a:ext uri="{FF2B5EF4-FFF2-40B4-BE49-F238E27FC236}">
                  <a16:creationId xmlns:a16="http://schemas.microsoft.com/office/drawing/2014/main" id="{B5D670BF-6A8D-4A95-86D1-81EDA2622851}"/>
                </a:ext>
              </a:extLst>
            </p:cNvPr>
            <p:cNvSpPr>
              <a:spLocks/>
            </p:cNvSpPr>
            <p:nvPr/>
          </p:nvSpPr>
          <p:spPr bwMode="auto">
            <a:xfrm>
              <a:off x="12093527"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54" name="Freeform 31">
              <a:extLst>
                <a:ext uri="{FF2B5EF4-FFF2-40B4-BE49-F238E27FC236}">
                  <a16:creationId xmlns:a16="http://schemas.microsoft.com/office/drawing/2014/main" id="{A1EACFB4-E3CC-44C0-9479-EB0FDC1C581A}"/>
                </a:ext>
              </a:extLst>
            </p:cNvPr>
            <p:cNvSpPr>
              <a:spLocks/>
            </p:cNvSpPr>
            <p:nvPr/>
          </p:nvSpPr>
          <p:spPr bwMode="auto">
            <a:xfrm>
              <a:off x="11871993"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07" name="Freeform 30">
              <a:extLst>
                <a:ext uri="{FF2B5EF4-FFF2-40B4-BE49-F238E27FC236}">
                  <a16:creationId xmlns:a16="http://schemas.microsoft.com/office/drawing/2014/main" id="{E20F7C2C-7993-4B39-9176-3D0F086C0C95}"/>
                </a:ext>
              </a:extLst>
            </p:cNvPr>
            <p:cNvSpPr>
              <a:spLocks/>
            </p:cNvSpPr>
            <p:nvPr/>
          </p:nvSpPr>
          <p:spPr bwMode="auto">
            <a:xfrm>
              <a:off x="302710"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08" name="Freeform 32">
              <a:extLst>
                <a:ext uri="{FF2B5EF4-FFF2-40B4-BE49-F238E27FC236}">
                  <a16:creationId xmlns:a16="http://schemas.microsoft.com/office/drawing/2014/main" id="{1AD6621C-3BA8-4D45-8131-EB6A25194D6D}"/>
                </a:ext>
              </a:extLst>
            </p:cNvPr>
            <p:cNvSpPr>
              <a:spLocks/>
            </p:cNvSpPr>
            <p:nvPr/>
          </p:nvSpPr>
          <p:spPr bwMode="auto">
            <a:xfrm>
              <a:off x="83663"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09" name="Freeform 403">
              <a:extLst>
                <a:ext uri="{FF2B5EF4-FFF2-40B4-BE49-F238E27FC236}">
                  <a16:creationId xmlns:a16="http://schemas.microsoft.com/office/drawing/2014/main" id="{810F15F8-DA4A-44B4-B592-5A28AC6EEDA4}"/>
                </a:ext>
              </a:extLst>
            </p:cNvPr>
            <p:cNvSpPr>
              <a:spLocks/>
            </p:cNvSpPr>
            <p:nvPr/>
          </p:nvSpPr>
          <p:spPr bwMode="auto">
            <a:xfrm>
              <a:off x="631337"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10" name="Freeform 404">
              <a:extLst>
                <a:ext uri="{FF2B5EF4-FFF2-40B4-BE49-F238E27FC236}">
                  <a16:creationId xmlns:a16="http://schemas.microsoft.com/office/drawing/2014/main" id="{ABEB85FD-5B71-4977-B6F1-19D3732C8604}"/>
                </a:ext>
              </a:extLst>
            </p:cNvPr>
            <p:cNvSpPr>
              <a:spLocks/>
            </p:cNvSpPr>
            <p:nvPr/>
          </p:nvSpPr>
          <p:spPr bwMode="auto">
            <a:xfrm>
              <a:off x="957479"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11" name="Freeform 405">
              <a:extLst>
                <a:ext uri="{FF2B5EF4-FFF2-40B4-BE49-F238E27FC236}">
                  <a16:creationId xmlns:a16="http://schemas.microsoft.com/office/drawing/2014/main" id="{718A2A5E-DC1F-4D86-A899-5BBFFBEC5E6E}"/>
                </a:ext>
              </a:extLst>
            </p:cNvPr>
            <p:cNvSpPr>
              <a:spLocks/>
            </p:cNvSpPr>
            <p:nvPr/>
          </p:nvSpPr>
          <p:spPr bwMode="auto">
            <a:xfrm>
              <a:off x="409806"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12" name="Freeform 406">
              <a:extLst>
                <a:ext uri="{FF2B5EF4-FFF2-40B4-BE49-F238E27FC236}">
                  <a16:creationId xmlns:a16="http://schemas.microsoft.com/office/drawing/2014/main" id="{A03C9514-065D-4E3D-AD1E-7309B6A12B65}"/>
                </a:ext>
              </a:extLst>
            </p:cNvPr>
            <p:cNvSpPr>
              <a:spLocks/>
            </p:cNvSpPr>
            <p:nvPr/>
          </p:nvSpPr>
          <p:spPr bwMode="auto">
            <a:xfrm>
              <a:off x="738432"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13" name="Freeform 29">
              <a:extLst>
                <a:ext uri="{FF2B5EF4-FFF2-40B4-BE49-F238E27FC236}">
                  <a16:creationId xmlns:a16="http://schemas.microsoft.com/office/drawing/2014/main" id="{E43FAB20-0023-4CDD-85AD-E9776A7CC7DD}"/>
                </a:ext>
              </a:extLst>
            </p:cNvPr>
            <p:cNvSpPr>
              <a:spLocks/>
            </p:cNvSpPr>
            <p:nvPr/>
          </p:nvSpPr>
          <p:spPr bwMode="auto">
            <a:xfrm>
              <a:off x="1286107"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14" name="Freeform 31">
              <a:extLst>
                <a:ext uri="{FF2B5EF4-FFF2-40B4-BE49-F238E27FC236}">
                  <a16:creationId xmlns:a16="http://schemas.microsoft.com/office/drawing/2014/main" id="{517A3143-60B6-4277-AE64-C0C00A00F340}"/>
                </a:ext>
              </a:extLst>
            </p:cNvPr>
            <p:cNvSpPr>
              <a:spLocks/>
            </p:cNvSpPr>
            <p:nvPr/>
          </p:nvSpPr>
          <p:spPr bwMode="auto">
            <a:xfrm>
              <a:off x="1064574"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15" name="Freeform 29">
              <a:extLst>
                <a:ext uri="{FF2B5EF4-FFF2-40B4-BE49-F238E27FC236}">
                  <a16:creationId xmlns:a16="http://schemas.microsoft.com/office/drawing/2014/main" id="{8C460EDD-A409-43C5-A818-D48459FD1CFE}"/>
                </a:ext>
              </a:extLst>
            </p:cNvPr>
            <p:cNvSpPr>
              <a:spLocks/>
            </p:cNvSpPr>
            <p:nvPr/>
          </p:nvSpPr>
          <p:spPr bwMode="auto">
            <a:xfrm>
              <a:off x="1614735"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16" name="Freeform 30">
              <a:extLst>
                <a:ext uri="{FF2B5EF4-FFF2-40B4-BE49-F238E27FC236}">
                  <a16:creationId xmlns:a16="http://schemas.microsoft.com/office/drawing/2014/main" id="{F7225F37-E476-47F4-8C2D-54BC93493FF9}"/>
                </a:ext>
              </a:extLst>
            </p:cNvPr>
            <p:cNvSpPr>
              <a:spLocks/>
            </p:cNvSpPr>
            <p:nvPr/>
          </p:nvSpPr>
          <p:spPr bwMode="auto">
            <a:xfrm>
              <a:off x="1940877"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17" name="Freeform 31">
              <a:extLst>
                <a:ext uri="{FF2B5EF4-FFF2-40B4-BE49-F238E27FC236}">
                  <a16:creationId xmlns:a16="http://schemas.microsoft.com/office/drawing/2014/main" id="{8AD84EF1-F659-462A-84EF-71D9DE5DCA61}"/>
                </a:ext>
              </a:extLst>
            </p:cNvPr>
            <p:cNvSpPr>
              <a:spLocks/>
            </p:cNvSpPr>
            <p:nvPr/>
          </p:nvSpPr>
          <p:spPr bwMode="auto">
            <a:xfrm>
              <a:off x="1393203"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18" name="Freeform 32">
              <a:extLst>
                <a:ext uri="{FF2B5EF4-FFF2-40B4-BE49-F238E27FC236}">
                  <a16:creationId xmlns:a16="http://schemas.microsoft.com/office/drawing/2014/main" id="{B57D17D5-9FF0-4B29-836A-D4BFE77BFB2B}"/>
                </a:ext>
              </a:extLst>
            </p:cNvPr>
            <p:cNvSpPr>
              <a:spLocks/>
            </p:cNvSpPr>
            <p:nvPr/>
          </p:nvSpPr>
          <p:spPr bwMode="auto">
            <a:xfrm>
              <a:off x="1721829"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19" name="Freeform 29">
              <a:extLst>
                <a:ext uri="{FF2B5EF4-FFF2-40B4-BE49-F238E27FC236}">
                  <a16:creationId xmlns:a16="http://schemas.microsoft.com/office/drawing/2014/main" id="{8335515F-C5ED-4F43-A162-D808FC39B3DD}"/>
                </a:ext>
              </a:extLst>
            </p:cNvPr>
            <p:cNvSpPr>
              <a:spLocks/>
            </p:cNvSpPr>
            <p:nvPr/>
          </p:nvSpPr>
          <p:spPr bwMode="auto">
            <a:xfrm>
              <a:off x="2269505"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20" name="Freeform 30">
              <a:extLst>
                <a:ext uri="{FF2B5EF4-FFF2-40B4-BE49-F238E27FC236}">
                  <a16:creationId xmlns:a16="http://schemas.microsoft.com/office/drawing/2014/main" id="{6B5E1C9D-A33E-4854-B9D5-5B2DD3B140C0}"/>
                </a:ext>
              </a:extLst>
            </p:cNvPr>
            <p:cNvSpPr>
              <a:spLocks/>
            </p:cNvSpPr>
            <p:nvPr/>
          </p:nvSpPr>
          <p:spPr bwMode="auto">
            <a:xfrm>
              <a:off x="2595646"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21" name="Freeform 31">
              <a:extLst>
                <a:ext uri="{FF2B5EF4-FFF2-40B4-BE49-F238E27FC236}">
                  <a16:creationId xmlns:a16="http://schemas.microsoft.com/office/drawing/2014/main" id="{BE6D315F-9CA3-4489-A83D-373A1027A017}"/>
                </a:ext>
              </a:extLst>
            </p:cNvPr>
            <p:cNvSpPr>
              <a:spLocks/>
            </p:cNvSpPr>
            <p:nvPr/>
          </p:nvSpPr>
          <p:spPr bwMode="auto">
            <a:xfrm>
              <a:off x="2047971"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22" name="Freeform 32">
              <a:extLst>
                <a:ext uri="{FF2B5EF4-FFF2-40B4-BE49-F238E27FC236}">
                  <a16:creationId xmlns:a16="http://schemas.microsoft.com/office/drawing/2014/main" id="{0A57BC63-DC74-455C-8CBF-F53CD9BFDB68}"/>
                </a:ext>
              </a:extLst>
            </p:cNvPr>
            <p:cNvSpPr>
              <a:spLocks/>
            </p:cNvSpPr>
            <p:nvPr/>
          </p:nvSpPr>
          <p:spPr bwMode="auto">
            <a:xfrm>
              <a:off x="2376599"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23" name="Freeform 29">
              <a:extLst>
                <a:ext uri="{FF2B5EF4-FFF2-40B4-BE49-F238E27FC236}">
                  <a16:creationId xmlns:a16="http://schemas.microsoft.com/office/drawing/2014/main" id="{971FF6DE-5F63-4C91-8DCA-5ADD7F1CDF97}"/>
                </a:ext>
              </a:extLst>
            </p:cNvPr>
            <p:cNvSpPr>
              <a:spLocks/>
            </p:cNvSpPr>
            <p:nvPr/>
          </p:nvSpPr>
          <p:spPr bwMode="auto">
            <a:xfrm>
              <a:off x="2924274"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24" name="Freeform 30">
              <a:extLst>
                <a:ext uri="{FF2B5EF4-FFF2-40B4-BE49-F238E27FC236}">
                  <a16:creationId xmlns:a16="http://schemas.microsoft.com/office/drawing/2014/main" id="{1CF1C91C-F9A1-406F-AABB-85AE0E78DE8C}"/>
                </a:ext>
              </a:extLst>
            </p:cNvPr>
            <p:cNvSpPr>
              <a:spLocks/>
            </p:cNvSpPr>
            <p:nvPr/>
          </p:nvSpPr>
          <p:spPr bwMode="auto">
            <a:xfrm>
              <a:off x="3250415"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25" name="Freeform 31">
              <a:extLst>
                <a:ext uri="{FF2B5EF4-FFF2-40B4-BE49-F238E27FC236}">
                  <a16:creationId xmlns:a16="http://schemas.microsoft.com/office/drawing/2014/main" id="{F8FA1523-EDBA-47D4-ABEB-4036DB9CAC2C}"/>
                </a:ext>
              </a:extLst>
            </p:cNvPr>
            <p:cNvSpPr>
              <a:spLocks/>
            </p:cNvSpPr>
            <p:nvPr/>
          </p:nvSpPr>
          <p:spPr bwMode="auto">
            <a:xfrm>
              <a:off x="2702740"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26" name="Freeform 32">
              <a:extLst>
                <a:ext uri="{FF2B5EF4-FFF2-40B4-BE49-F238E27FC236}">
                  <a16:creationId xmlns:a16="http://schemas.microsoft.com/office/drawing/2014/main" id="{BE57E2E6-D73B-449B-A633-D58E0E15F2E5}"/>
                </a:ext>
              </a:extLst>
            </p:cNvPr>
            <p:cNvSpPr>
              <a:spLocks/>
            </p:cNvSpPr>
            <p:nvPr/>
          </p:nvSpPr>
          <p:spPr bwMode="auto">
            <a:xfrm>
              <a:off x="3031368"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27" name="Freeform 29">
              <a:extLst>
                <a:ext uri="{FF2B5EF4-FFF2-40B4-BE49-F238E27FC236}">
                  <a16:creationId xmlns:a16="http://schemas.microsoft.com/office/drawing/2014/main" id="{22A2C003-86F1-4BC2-89B6-5FBCE7E8F322}"/>
                </a:ext>
              </a:extLst>
            </p:cNvPr>
            <p:cNvSpPr>
              <a:spLocks/>
            </p:cNvSpPr>
            <p:nvPr/>
          </p:nvSpPr>
          <p:spPr bwMode="auto">
            <a:xfrm>
              <a:off x="3579042"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28" name="Freeform 30">
              <a:extLst>
                <a:ext uri="{FF2B5EF4-FFF2-40B4-BE49-F238E27FC236}">
                  <a16:creationId xmlns:a16="http://schemas.microsoft.com/office/drawing/2014/main" id="{02793DFA-3885-402E-AE28-0049A4C19225}"/>
                </a:ext>
              </a:extLst>
            </p:cNvPr>
            <p:cNvSpPr>
              <a:spLocks/>
            </p:cNvSpPr>
            <p:nvPr/>
          </p:nvSpPr>
          <p:spPr bwMode="auto">
            <a:xfrm>
              <a:off x="3905183"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29" name="Freeform 31">
              <a:extLst>
                <a:ext uri="{FF2B5EF4-FFF2-40B4-BE49-F238E27FC236}">
                  <a16:creationId xmlns:a16="http://schemas.microsoft.com/office/drawing/2014/main" id="{C062DBAD-868A-4CC5-B5A1-0292C94F74BB}"/>
                </a:ext>
              </a:extLst>
            </p:cNvPr>
            <p:cNvSpPr>
              <a:spLocks/>
            </p:cNvSpPr>
            <p:nvPr/>
          </p:nvSpPr>
          <p:spPr bwMode="auto">
            <a:xfrm>
              <a:off x="3357509"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30" name="Freeform 32">
              <a:extLst>
                <a:ext uri="{FF2B5EF4-FFF2-40B4-BE49-F238E27FC236}">
                  <a16:creationId xmlns:a16="http://schemas.microsoft.com/office/drawing/2014/main" id="{590C4795-00C6-4312-876F-27FE1F5D5746}"/>
                </a:ext>
              </a:extLst>
            </p:cNvPr>
            <p:cNvSpPr>
              <a:spLocks/>
            </p:cNvSpPr>
            <p:nvPr/>
          </p:nvSpPr>
          <p:spPr bwMode="auto">
            <a:xfrm>
              <a:off x="3686137"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31" name="Freeform 425">
              <a:extLst>
                <a:ext uri="{FF2B5EF4-FFF2-40B4-BE49-F238E27FC236}">
                  <a16:creationId xmlns:a16="http://schemas.microsoft.com/office/drawing/2014/main" id="{EACA9DD9-457E-4668-947B-2EF6B263DB91}"/>
                </a:ext>
              </a:extLst>
            </p:cNvPr>
            <p:cNvSpPr>
              <a:spLocks/>
            </p:cNvSpPr>
            <p:nvPr/>
          </p:nvSpPr>
          <p:spPr bwMode="auto">
            <a:xfrm>
              <a:off x="4233811"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32" name="Freeform 426">
              <a:extLst>
                <a:ext uri="{FF2B5EF4-FFF2-40B4-BE49-F238E27FC236}">
                  <a16:creationId xmlns:a16="http://schemas.microsoft.com/office/drawing/2014/main" id="{02AB393D-C55B-4550-9097-B68D42F31634}"/>
                </a:ext>
              </a:extLst>
            </p:cNvPr>
            <p:cNvSpPr>
              <a:spLocks/>
            </p:cNvSpPr>
            <p:nvPr/>
          </p:nvSpPr>
          <p:spPr bwMode="auto">
            <a:xfrm>
              <a:off x="4559953"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33" name="Freeform 427">
              <a:extLst>
                <a:ext uri="{FF2B5EF4-FFF2-40B4-BE49-F238E27FC236}">
                  <a16:creationId xmlns:a16="http://schemas.microsoft.com/office/drawing/2014/main" id="{7383A351-D0B5-4A75-B53E-C8458538DC1C}"/>
                </a:ext>
              </a:extLst>
            </p:cNvPr>
            <p:cNvSpPr>
              <a:spLocks/>
            </p:cNvSpPr>
            <p:nvPr/>
          </p:nvSpPr>
          <p:spPr bwMode="auto">
            <a:xfrm>
              <a:off x="4012279"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34" name="Freeform 428">
              <a:extLst>
                <a:ext uri="{FF2B5EF4-FFF2-40B4-BE49-F238E27FC236}">
                  <a16:creationId xmlns:a16="http://schemas.microsoft.com/office/drawing/2014/main" id="{3A9B07B3-DA9B-47A3-9550-E28DE1918B95}"/>
                </a:ext>
              </a:extLst>
            </p:cNvPr>
            <p:cNvSpPr>
              <a:spLocks/>
            </p:cNvSpPr>
            <p:nvPr/>
          </p:nvSpPr>
          <p:spPr bwMode="auto">
            <a:xfrm>
              <a:off x="4340906"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35" name="Freeform 29">
              <a:extLst>
                <a:ext uri="{FF2B5EF4-FFF2-40B4-BE49-F238E27FC236}">
                  <a16:creationId xmlns:a16="http://schemas.microsoft.com/office/drawing/2014/main" id="{BEC038E3-3E95-4433-B4B1-4485B46D3D7D}"/>
                </a:ext>
              </a:extLst>
            </p:cNvPr>
            <p:cNvSpPr>
              <a:spLocks/>
            </p:cNvSpPr>
            <p:nvPr/>
          </p:nvSpPr>
          <p:spPr bwMode="auto">
            <a:xfrm>
              <a:off x="4888581"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36" name="Freeform 31">
              <a:extLst>
                <a:ext uri="{FF2B5EF4-FFF2-40B4-BE49-F238E27FC236}">
                  <a16:creationId xmlns:a16="http://schemas.microsoft.com/office/drawing/2014/main" id="{CC19AD42-AF04-4026-A66D-0229D381EA3B}"/>
                </a:ext>
              </a:extLst>
            </p:cNvPr>
            <p:cNvSpPr>
              <a:spLocks/>
            </p:cNvSpPr>
            <p:nvPr/>
          </p:nvSpPr>
          <p:spPr bwMode="auto">
            <a:xfrm>
              <a:off x="4667048"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grpSp>
      <p:grpSp>
        <p:nvGrpSpPr>
          <p:cNvPr id="1797" name="Group 1796">
            <a:extLst>
              <a:ext uri="{FF2B5EF4-FFF2-40B4-BE49-F238E27FC236}">
                <a16:creationId xmlns:a16="http://schemas.microsoft.com/office/drawing/2014/main" id="{ADCA3183-3389-4486-8913-D1AEFF5E6A10}"/>
              </a:ext>
            </a:extLst>
          </p:cNvPr>
          <p:cNvGrpSpPr/>
          <p:nvPr userDrawn="1"/>
        </p:nvGrpSpPr>
        <p:grpSpPr>
          <a:xfrm>
            <a:off x="85342" y="646525"/>
            <a:ext cx="12250686" cy="180153"/>
            <a:chOff x="83664" y="515851"/>
            <a:chExt cx="12009863" cy="176637"/>
          </a:xfrm>
        </p:grpSpPr>
        <p:sp>
          <p:nvSpPr>
            <p:cNvPr id="855" name="Freeform 29">
              <a:extLst>
                <a:ext uri="{FF2B5EF4-FFF2-40B4-BE49-F238E27FC236}">
                  <a16:creationId xmlns:a16="http://schemas.microsoft.com/office/drawing/2014/main" id="{6F086788-0344-4F9A-AF82-274CD2E8D455}"/>
                </a:ext>
              </a:extLst>
            </p:cNvPr>
            <p:cNvSpPr>
              <a:spLocks/>
            </p:cNvSpPr>
            <p:nvPr/>
          </p:nvSpPr>
          <p:spPr bwMode="auto">
            <a:xfrm flipH="1">
              <a:off x="11871994"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56" name="Freeform 30">
              <a:extLst>
                <a:ext uri="{FF2B5EF4-FFF2-40B4-BE49-F238E27FC236}">
                  <a16:creationId xmlns:a16="http://schemas.microsoft.com/office/drawing/2014/main" id="{30F87FD2-AAE9-48DD-8109-3CFD7F34AC8B}"/>
                </a:ext>
              </a:extLst>
            </p:cNvPr>
            <p:cNvSpPr>
              <a:spLocks/>
            </p:cNvSpPr>
            <p:nvPr/>
          </p:nvSpPr>
          <p:spPr bwMode="auto">
            <a:xfrm flipH="1">
              <a:off x="1154585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57" name="Freeform 31">
              <a:extLst>
                <a:ext uri="{FF2B5EF4-FFF2-40B4-BE49-F238E27FC236}">
                  <a16:creationId xmlns:a16="http://schemas.microsoft.com/office/drawing/2014/main" id="{D320E54A-79E5-412A-8147-D110485ABB13}"/>
                </a:ext>
              </a:extLst>
            </p:cNvPr>
            <p:cNvSpPr>
              <a:spLocks/>
            </p:cNvSpPr>
            <p:nvPr/>
          </p:nvSpPr>
          <p:spPr bwMode="auto">
            <a:xfrm flipH="1">
              <a:off x="11979088"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58" name="Freeform 32">
              <a:extLst>
                <a:ext uri="{FF2B5EF4-FFF2-40B4-BE49-F238E27FC236}">
                  <a16:creationId xmlns:a16="http://schemas.microsoft.com/office/drawing/2014/main" id="{26552B62-A56A-484E-BBC5-0BEA953D7AD2}"/>
                </a:ext>
              </a:extLst>
            </p:cNvPr>
            <p:cNvSpPr>
              <a:spLocks/>
            </p:cNvSpPr>
            <p:nvPr/>
          </p:nvSpPr>
          <p:spPr bwMode="auto">
            <a:xfrm flipH="1">
              <a:off x="11652948"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59" name="Freeform 29">
              <a:extLst>
                <a:ext uri="{FF2B5EF4-FFF2-40B4-BE49-F238E27FC236}">
                  <a16:creationId xmlns:a16="http://schemas.microsoft.com/office/drawing/2014/main" id="{11A85A65-D9AE-4B3E-991D-CEF44C60DD95}"/>
                </a:ext>
              </a:extLst>
            </p:cNvPr>
            <p:cNvSpPr>
              <a:spLocks/>
            </p:cNvSpPr>
            <p:nvPr/>
          </p:nvSpPr>
          <p:spPr bwMode="auto">
            <a:xfrm flipH="1">
              <a:off x="11217224"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60" name="Freeform 30">
              <a:extLst>
                <a:ext uri="{FF2B5EF4-FFF2-40B4-BE49-F238E27FC236}">
                  <a16:creationId xmlns:a16="http://schemas.microsoft.com/office/drawing/2014/main" id="{30542A38-A051-439C-B0E9-A658C8A17B39}"/>
                </a:ext>
              </a:extLst>
            </p:cNvPr>
            <p:cNvSpPr>
              <a:spLocks/>
            </p:cNvSpPr>
            <p:nvPr/>
          </p:nvSpPr>
          <p:spPr bwMode="auto">
            <a:xfrm flipH="1">
              <a:off x="10891084"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61" name="Freeform 31">
              <a:extLst>
                <a:ext uri="{FF2B5EF4-FFF2-40B4-BE49-F238E27FC236}">
                  <a16:creationId xmlns:a16="http://schemas.microsoft.com/office/drawing/2014/main" id="{19CDDAB7-5384-40F2-AA25-D13A7401CCAF}"/>
                </a:ext>
              </a:extLst>
            </p:cNvPr>
            <p:cNvSpPr>
              <a:spLocks/>
            </p:cNvSpPr>
            <p:nvPr/>
          </p:nvSpPr>
          <p:spPr bwMode="auto">
            <a:xfrm flipH="1">
              <a:off x="11324319"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62" name="Freeform 32">
              <a:extLst>
                <a:ext uri="{FF2B5EF4-FFF2-40B4-BE49-F238E27FC236}">
                  <a16:creationId xmlns:a16="http://schemas.microsoft.com/office/drawing/2014/main" id="{FB7354C1-E715-4D0E-AA7D-95CE100AC17A}"/>
                </a:ext>
              </a:extLst>
            </p:cNvPr>
            <p:cNvSpPr>
              <a:spLocks/>
            </p:cNvSpPr>
            <p:nvPr/>
          </p:nvSpPr>
          <p:spPr bwMode="auto">
            <a:xfrm flipH="1">
              <a:off x="10998178"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63" name="Freeform 29">
              <a:extLst>
                <a:ext uri="{FF2B5EF4-FFF2-40B4-BE49-F238E27FC236}">
                  <a16:creationId xmlns:a16="http://schemas.microsoft.com/office/drawing/2014/main" id="{B91BC49D-BE73-47A9-8E61-D700C272084F}"/>
                </a:ext>
              </a:extLst>
            </p:cNvPr>
            <p:cNvSpPr>
              <a:spLocks/>
            </p:cNvSpPr>
            <p:nvPr/>
          </p:nvSpPr>
          <p:spPr bwMode="auto">
            <a:xfrm flipH="1">
              <a:off x="10562456"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64" name="Freeform 30">
              <a:extLst>
                <a:ext uri="{FF2B5EF4-FFF2-40B4-BE49-F238E27FC236}">
                  <a16:creationId xmlns:a16="http://schemas.microsoft.com/office/drawing/2014/main" id="{BCA17DFF-B361-4DBE-99DD-339461E37C76}"/>
                </a:ext>
              </a:extLst>
            </p:cNvPr>
            <p:cNvSpPr>
              <a:spLocks/>
            </p:cNvSpPr>
            <p:nvPr/>
          </p:nvSpPr>
          <p:spPr bwMode="auto">
            <a:xfrm flipH="1">
              <a:off x="1023631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65" name="Freeform 31">
              <a:extLst>
                <a:ext uri="{FF2B5EF4-FFF2-40B4-BE49-F238E27FC236}">
                  <a16:creationId xmlns:a16="http://schemas.microsoft.com/office/drawing/2014/main" id="{A61862B0-58BE-4AF1-9458-F76D44AB596B}"/>
                </a:ext>
              </a:extLst>
            </p:cNvPr>
            <p:cNvSpPr>
              <a:spLocks/>
            </p:cNvSpPr>
            <p:nvPr/>
          </p:nvSpPr>
          <p:spPr bwMode="auto">
            <a:xfrm flipH="1">
              <a:off x="10669550"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66" name="Freeform 32">
              <a:extLst>
                <a:ext uri="{FF2B5EF4-FFF2-40B4-BE49-F238E27FC236}">
                  <a16:creationId xmlns:a16="http://schemas.microsoft.com/office/drawing/2014/main" id="{F5090DFF-8E4D-43D2-92D3-ADA80CBE0D4A}"/>
                </a:ext>
              </a:extLst>
            </p:cNvPr>
            <p:cNvSpPr>
              <a:spLocks/>
            </p:cNvSpPr>
            <p:nvPr/>
          </p:nvSpPr>
          <p:spPr bwMode="auto">
            <a:xfrm flipH="1">
              <a:off x="10343410"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67" name="Freeform 29">
              <a:extLst>
                <a:ext uri="{FF2B5EF4-FFF2-40B4-BE49-F238E27FC236}">
                  <a16:creationId xmlns:a16="http://schemas.microsoft.com/office/drawing/2014/main" id="{2B977FE1-DD0F-45B7-868C-0FD285B0CD0F}"/>
                </a:ext>
              </a:extLst>
            </p:cNvPr>
            <p:cNvSpPr>
              <a:spLocks/>
            </p:cNvSpPr>
            <p:nvPr/>
          </p:nvSpPr>
          <p:spPr bwMode="auto">
            <a:xfrm flipH="1">
              <a:off x="9907687"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68" name="Freeform 30">
              <a:extLst>
                <a:ext uri="{FF2B5EF4-FFF2-40B4-BE49-F238E27FC236}">
                  <a16:creationId xmlns:a16="http://schemas.microsoft.com/office/drawing/2014/main" id="{CA941E1C-6C82-4228-92A3-96039A6D519E}"/>
                </a:ext>
              </a:extLst>
            </p:cNvPr>
            <p:cNvSpPr>
              <a:spLocks/>
            </p:cNvSpPr>
            <p:nvPr/>
          </p:nvSpPr>
          <p:spPr bwMode="auto">
            <a:xfrm flipH="1">
              <a:off x="9581546"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69" name="Freeform 31">
              <a:extLst>
                <a:ext uri="{FF2B5EF4-FFF2-40B4-BE49-F238E27FC236}">
                  <a16:creationId xmlns:a16="http://schemas.microsoft.com/office/drawing/2014/main" id="{1519D63C-253C-43D9-A3C0-8D7C8684F311}"/>
                </a:ext>
              </a:extLst>
            </p:cNvPr>
            <p:cNvSpPr>
              <a:spLocks/>
            </p:cNvSpPr>
            <p:nvPr/>
          </p:nvSpPr>
          <p:spPr bwMode="auto">
            <a:xfrm flipH="1">
              <a:off x="10014782"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70" name="Freeform 32">
              <a:extLst>
                <a:ext uri="{FF2B5EF4-FFF2-40B4-BE49-F238E27FC236}">
                  <a16:creationId xmlns:a16="http://schemas.microsoft.com/office/drawing/2014/main" id="{54FEF199-2D31-478E-8B88-9510760E6895}"/>
                </a:ext>
              </a:extLst>
            </p:cNvPr>
            <p:cNvSpPr>
              <a:spLocks/>
            </p:cNvSpPr>
            <p:nvPr/>
          </p:nvSpPr>
          <p:spPr bwMode="auto">
            <a:xfrm flipH="1">
              <a:off x="9688641"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71" name="Freeform 565">
              <a:extLst>
                <a:ext uri="{FF2B5EF4-FFF2-40B4-BE49-F238E27FC236}">
                  <a16:creationId xmlns:a16="http://schemas.microsoft.com/office/drawing/2014/main" id="{263ABB50-686D-4B37-99EC-EAF4D691580E}"/>
                </a:ext>
              </a:extLst>
            </p:cNvPr>
            <p:cNvSpPr>
              <a:spLocks/>
            </p:cNvSpPr>
            <p:nvPr/>
          </p:nvSpPr>
          <p:spPr bwMode="auto">
            <a:xfrm flipH="1">
              <a:off x="925291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72" name="Freeform 566">
              <a:extLst>
                <a:ext uri="{FF2B5EF4-FFF2-40B4-BE49-F238E27FC236}">
                  <a16:creationId xmlns:a16="http://schemas.microsoft.com/office/drawing/2014/main" id="{1BD229F8-5511-43EF-9612-3001510781F4}"/>
                </a:ext>
              </a:extLst>
            </p:cNvPr>
            <p:cNvSpPr>
              <a:spLocks/>
            </p:cNvSpPr>
            <p:nvPr/>
          </p:nvSpPr>
          <p:spPr bwMode="auto">
            <a:xfrm flipH="1">
              <a:off x="8926777"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73" name="Freeform 567">
              <a:extLst>
                <a:ext uri="{FF2B5EF4-FFF2-40B4-BE49-F238E27FC236}">
                  <a16:creationId xmlns:a16="http://schemas.microsoft.com/office/drawing/2014/main" id="{06F5A3AF-DE9A-48B1-8E69-DFD180E2317A}"/>
                </a:ext>
              </a:extLst>
            </p:cNvPr>
            <p:cNvSpPr>
              <a:spLocks/>
            </p:cNvSpPr>
            <p:nvPr/>
          </p:nvSpPr>
          <p:spPr bwMode="auto">
            <a:xfrm flipH="1">
              <a:off x="9360012"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74" name="Freeform 568">
              <a:extLst>
                <a:ext uri="{FF2B5EF4-FFF2-40B4-BE49-F238E27FC236}">
                  <a16:creationId xmlns:a16="http://schemas.microsoft.com/office/drawing/2014/main" id="{EE0F8874-1230-43B8-9E19-6939E240D4E5}"/>
                </a:ext>
              </a:extLst>
            </p:cNvPr>
            <p:cNvSpPr>
              <a:spLocks/>
            </p:cNvSpPr>
            <p:nvPr/>
          </p:nvSpPr>
          <p:spPr bwMode="auto">
            <a:xfrm flipH="1">
              <a:off x="9033872"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75" name="Freeform 29">
              <a:extLst>
                <a:ext uri="{FF2B5EF4-FFF2-40B4-BE49-F238E27FC236}">
                  <a16:creationId xmlns:a16="http://schemas.microsoft.com/office/drawing/2014/main" id="{350709BA-B049-48FC-9299-1C2D219E614B}"/>
                </a:ext>
              </a:extLst>
            </p:cNvPr>
            <p:cNvSpPr>
              <a:spLocks/>
            </p:cNvSpPr>
            <p:nvPr/>
          </p:nvSpPr>
          <p:spPr bwMode="auto">
            <a:xfrm flipH="1">
              <a:off x="859814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76" name="Freeform 31">
              <a:extLst>
                <a:ext uri="{FF2B5EF4-FFF2-40B4-BE49-F238E27FC236}">
                  <a16:creationId xmlns:a16="http://schemas.microsoft.com/office/drawing/2014/main" id="{07BEFD49-4BD2-4528-8EF5-C7671A12CA28}"/>
                </a:ext>
              </a:extLst>
            </p:cNvPr>
            <p:cNvSpPr>
              <a:spLocks/>
            </p:cNvSpPr>
            <p:nvPr/>
          </p:nvSpPr>
          <p:spPr bwMode="auto">
            <a:xfrm flipH="1">
              <a:off x="8705243"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77" name="Freeform 29">
              <a:extLst>
                <a:ext uri="{FF2B5EF4-FFF2-40B4-BE49-F238E27FC236}">
                  <a16:creationId xmlns:a16="http://schemas.microsoft.com/office/drawing/2014/main" id="{1E25FB51-65BE-439F-AF5C-071CB5A662BF}"/>
                </a:ext>
              </a:extLst>
            </p:cNvPr>
            <p:cNvSpPr>
              <a:spLocks/>
            </p:cNvSpPr>
            <p:nvPr/>
          </p:nvSpPr>
          <p:spPr bwMode="auto">
            <a:xfrm flipH="1">
              <a:off x="826952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78" name="Freeform 30">
              <a:extLst>
                <a:ext uri="{FF2B5EF4-FFF2-40B4-BE49-F238E27FC236}">
                  <a16:creationId xmlns:a16="http://schemas.microsoft.com/office/drawing/2014/main" id="{7C77C092-0B57-4731-A117-6B5879E8E502}"/>
                </a:ext>
              </a:extLst>
            </p:cNvPr>
            <p:cNvSpPr>
              <a:spLocks/>
            </p:cNvSpPr>
            <p:nvPr/>
          </p:nvSpPr>
          <p:spPr bwMode="auto">
            <a:xfrm flipH="1">
              <a:off x="7943379"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79" name="Freeform 31">
              <a:extLst>
                <a:ext uri="{FF2B5EF4-FFF2-40B4-BE49-F238E27FC236}">
                  <a16:creationId xmlns:a16="http://schemas.microsoft.com/office/drawing/2014/main" id="{4FAF69FD-8478-440F-A0D9-29D124D91AA5}"/>
                </a:ext>
              </a:extLst>
            </p:cNvPr>
            <p:cNvSpPr>
              <a:spLocks/>
            </p:cNvSpPr>
            <p:nvPr/>
          </p:nvSpPr>
          <p:spPr bwMode="auto">
            <a:xfrm flipH="1">
              <a:off x="8376614"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80" name="Freeform 32">
              <a:extLst>
                <a:ext uri="{FF2B5EF4-FFF2-40B4-BE49-F238E27FC236}">
                  <a16:creationId xmlns:a16="http://schemas.microsoft.com/office/drawing/2014/main" id="{73D6C1E6-A15C-4775-A5EA-5675FDD2A616}"/>
                </a:ext>
              </a:extLst>
            </p:cNvPr>
            <p:cNvSpPr>
              <a:spLocks/>
            </p:cNvSpPr>
            <p:nvPr/>
          </p:nvSpPr>
          <p:spPr bwMode="auto">
            <a:xfrm flipH="1">
              <a:off x="8050474"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81" name="Freeform 29">
              <a:extLst>
                <a:ext uri="{FF2B5EF4-FFF2-40B4-BE49-F238E27FC236}">
                  <a16:creationId xmlns:a16="http://schemas.microsoft.com/office/drawing/2014/main" id="{26EE3B4D-AFF2-482B-AD50-D4AAE7380D4D}"/>
                </a:ext>
              </a:extLst>
            </p:cNvPr>
            <p:cNvSpPr>
              <a:spLocks/>
            </p:cNvSpPr>
            <p:nvPr/>
          </p:nvSpPr>
          <p:spPr bwMode="auto">
            <a:xfrm flipH="1">
              <a:off x="7614751"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82" name="Freeform 30">
              <a:extLst>
                <a:ext uri="{FF2B5EF4-FFF2-40B4-BE49-F238E27FC236}">
                  <a16:creationId xmlns:a16="http://schemas.microsoft.com/office/drawing/2014/main" id="{855276D7-FBA8-492C-B482-97AF086BDBEC}"/>
                </a:ext>
              </a:extLst>
            </p:cNvPr>
            <p:cNvSpPr>
              <a:spLocks/>
            </p:cNvSpPr>
            <p:nvPr/>
          </p:nvSpPr>
          <p:spPr bwMode="auto">
            <a:xfrm flipH="1">
              <a:off x="728861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83" name="Freeform 31">
              <a:extLst>
                <a:ext uri="{FF2B5EF4-FFF2-40B4-BE49-F238E27FC236}">
                  <a16:creationId xmlns:a16="http://schemas.microsoft.com/office/drawing/2014/main" id="{1DF03553-DA4C-4239-ABD7-831EC6B0FD42}"/>
                </a:ext>
              </a:extLst>
            </p:cNvPr>
            <p:cNvSpPr>
              <a:spLocks/>
            </p:cNvSpPr>
            <p:nvPr/>
          </p:nvSpPr>
          <p:spPr bwMode="auto">
            <a:xfrm flipH="1">
              <a:off x="7721846"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84" name="Freeform 32">
              <a:extLst>
                <a:ext uri="{FF2B5EF4-FFF2-40B4-BE49-F238E27FC236}">
                  <a16:creationId xmlns:a16="http://schemas.microsoft.com/office/drawing/2014/main" id="{C4FAF3F5-0011-4FDB-B29C-E9EF1A1AE3B3}"/>
                </a:ext>
              </a:extLst>
            </p:cNvPr>
            <p:cNvSpPr>
              <a:spLocks/>
            </p:cNvSpPr>
            <p:nvPr/>
          </p:nvSpPr>
          <p:spPr bwMode="auto">
            <a:xfrm flipH="1">
              <a:off x="7395705"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85" name="Freeform 29">
              <a:extLst>
                <a:ext uri="{FF2B5EF4-FFF2-40B4-BE49-F238E27FC236}">
                  <a16:creationId xmlns:a16="http://schemas.microsoft.com/office/drawing/2014/main" id="{8E094353-028F-43EE-82A7-5AE0657EA65F}"/>
                </a:ext>
              </a:extLst>
            </p:cNvPr>
            <p:cNvSpPr>
              <a:spLocks/>
            </p:cNvSpPr>
            <p:nvPr/>
          </p:nvSpPr>
          <p:spPr bwMode="auto">
            <a:xfrm flipH="1">
              <a:off x="6959982"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86" name="Freeform 30">
              <a:extLst>
                <a:ext uri="{FF2B5EF4-FFF2-40B4-BE49-F238E27FC236}">
                  <a16:creationId xmlns:a16="http://schemas.microsoft.com/office/drawing/2014/main" id="{C938F722-A87F-4E40-915D-6C8A9F88F320}"/>
                </a:ext>
              </a:extLst>
            </p:cNvPr>
            <p:cNvSpPr>
              <a:spLocks/>
            </p:cNvSpPr>
            <p:nvPr/>
          </p:nvSpPr>
          <p:spPr bwMode="auto">
            <a:xfrm flipH="1">
              <a:off x="6633842"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87" name="Freeform 31">
              <a:extLst>
                <a:ext uri="{FF2B5EF4-FFF2-40B4-BE49-F238E27FC236}">
                  <a16:creationId xmlns:a16="http://schemas.microsoft.com/office/drawing/2014/main" id="{A2F6F4D8-2132-4852-945D-CE6DD3BEC5FE}"/>
                </a:ext>
              </a:extLst>
            </p:cNvPr>
            <p:cNvSpPr>
              <a:spLocks/>
            </p:cNvSpPr>
            <p:nvPr/>
          </p:nvSpPr>
          <p:spPr bwMode="auto">
            <a:xfrm flipH="1">
              <a:off x="7067077"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88" name="Freeform 32">
              <a:extLst>
                <a:ext uri="{FF2B5EF4-FFF2-40B4-BE49-F238E27FC236}">
                  <a16:creationId xmlns:a16="http://schemas.microsoft.com/office/drawing/2014/main" id="{4E08E18A-FFEC-42E7-8DFB-50F2554E4DDB}"/>
                </a:ext>
              </a:extLst>
            </p:cNvPr>
            <p:cNvSpPr>
              <a:spLocks/>
            </p:cNvSpPr>
            <p:nvPr/>
          </p:nvSpPr>
          <p:spPr bwMode="auto">
            <a:xfrm flipH="1">
              <a:off x="6740936"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89" name="Freeform 29">
              <a:extLst>
                <a:ext uri="{FF2B5EF4-FFF2-40B4-BE49-F238E27FC236}">
                  <a16:creationId xmlns:a16="http://schemas.microsoft.com/office/drawing/2014/main" id="{D14B33B8-EE4D-4807-BCE5-F8D36A413573}"/>
                </a:ext>
              </a:extLst>
            </p:cNvPr>
            <p:cNvSpPr>
              <a:spLocks/>
            </p:cNvSpPr>
            <p:nvPr/>
          </p:nvSpPr>
          <p:spPr bwMode="auto">
            <a:xfrm flipH="1">
              <a:off x="630521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90" name="Freeform 30">
              <a:extLst>
                <a:ext uri="{FF2B5EF4-FFF2-40B4-BE49-F238E27FC236}">
                  <a16:creationId xmlns:a16="http://schemas.microsoft.com/office/drawing/2014/main" id="{6942BEAF-4DB5-41F6-92CA-6A3D981D34D3}"/>
                </a:ext>
              </a:extLst>
            </p:cNvPr>
            <p:cNvSpPr>
              <a:spLocks/>
            </p:cNvSpPr>
            <p:nvPr/>
          </p:nvSpPr>
          <p:spPr bwMode="auto">
            <a:xfrm flipH="1">
              <a:off x="5979072"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91" name="Freeform 31">
              <a:extLst>
                <a:ext uri="{FF2B5EF4-FFF2-40B4-BE49-F238E27FC236}">
                  <a16:creationId xmlns:a16="http://schemas.microsoft.com/office/drawing/2014/main" id="{BEF5A9C5-020B-445F-A80C-9878EB0B88EF}"/>
                </a:ext>
              </a:extLst>
            </p:cNvPr>
            <p:cNvSpPr>
              <a:spLocks/>
            </p:cNvSpPr>
            <p:nvPr/>
          </p:nvSpPr>
          <p:spPr bwMode="auto">
            <a:xfrm flipH="1">
              <a:off x="6412308"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92" name="Freeform 32">
              <a:extLst>
                <a:ext uri="{FF2B5EF4-FFF2-40B4-BE49-F238E27FC236}">
                  <a16:creationId xmlns:a16="http://schemas.microsoft.com/office/drawing/2014/main" id="{D51869B7-E5CB-44DA-82E3-A7D5C1E026C9}"/>
                </a:ext>
              </a:extLst>
            </p:cNvPr>
            <p:cNvSpPr>
              <a:spLocks/>
            </p:cNvSpPr>
            <p:nvPr/>
          </p:nvSpPr>
          <p:spPr bwMode="auto">
            <a:xfrm flipH="1">
              <a:off x="6086167"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93" name="Freeform 587">
              <a:extLst>
                <a:ext uri="{FF2B5EF4-FFF2-40B4-BE49-F238E27FC236}">
                  <a16:creationId xmlns:a16="http://schemas.microsoft.com/office/drawing/2014/main" id="{4C544C49-8F33-4DA1-845B-73B99BEA6CDA}"/>
                </a:ext>
              </a:extLst>
            </p:cNvPr>
            <p:cNvSpPr>
              <a:spLocks/>
            </p:cNvSpPr>
            <p:nvPr/>
          </p:nvSpPr>
          <p:spPr bwMode="auto">
            <a:xfrm flipH="1">
              <a:off x="565044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94" name="Freeform 588">
              <a:extLst>
                <a:ext uri="{FF2B5EF4-FFF2-40B4-BE49-F238E27FC236}">
                  <a16:creationId xmlns:a16="http://schemas.microsoft.com/office/drawing/2014/main" id="{229528D8-2664-4E1B-AFC2-30E17ED36CC7}"/>
                </a:ext>
              </a:extLst>
            </p:cNvPr>
            <p:cNvSpPr>
              <a:spLocks/>
            </p:cNvSpPr>
            <p:nvPr/>
          </p:nvSpPr>
          <p:spPr bwMode="auto">
            <a:xfrm flipH="1">
              <a:off x="532430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95" name="Freeform 589">
              <a:extLst>
                <a:ext uri="{FF2B5EF4-FFF2-40B4-BE49-F238E27FC236}">
                  <a16:creationId xmlns:a16="http://schemas.microsoft.com/office/drawing/2014/main" id="{043941A6-00C8-4E9A-B608-D05B2245239F}"/>
                </a:ext>
              </a:extLst>
            </p:cNvPr>
            <p:cNvSpPr>
              <a:spLocks/>
            </p:cNvSpPr>
            <p:nvPr/>
          </p:nvSpPr>
          <p:spPr bwMode="auto">
            <a:xfrm flipH="1">
              <a:off x="5757539"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96" name="Freeform 590">
              <a:extLst>
                <a:ext uri="{FF2B5EF4-FFF2-40B4-BE49-F238E27FC236}">
                  <a16:creationId xmlns:a16="http://schemas.microsoft.com/office/drawing/2014/main" id="{623ADF48-9198-4E4C-BCE3-F177F7505268}"/>
                </a:ext>
              </a:extLst>
            </p:cNvPr>
            <p:cNvSpPr>
              <a:spLocks/>
            </p:cNvSpPr>
            <p:nvPr/>
          </p:nvSpPr>
          <p:spPr bwMode="auto">
            <a:xfrm flipH="1">
              <a:off x="5431399"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97" name="Freeform 29">
              <a:extLst>
                <a:ext uri="{FF2B5EF4-FFF2-40B4-BE49-F238E27FC236}">
                  <a16:creationId xmlns:a16="http://schemas.microsoft.com/office/drawing/2014/main" id="{4ED236BF-BB1E-4439-A35D-415222C53D63}"/>
                </a:ext>
              </a:extLst>
            </p:cNvPr>
            <p:cNvSpPr>
              <a:spLocks/>
            </p:cNvSpPr>
            <p:nvPr/>
          </p:nvSpPr>
          <p:spPr bwMode="auto">
            <a:xfrm flipH="1">
              <a:off x="499567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98" name="Freeform 31">
              <a:extLst>
                <a:ext uri="{FF2B5EF4-FFF2-40B4-BE49-F238E27FC236}">
                  <a16:creationId xmlns:a16="http://schemas.microsoft.com/office/drawing/2014/main" id="{8A23FAAE-620A-4294-9841-921C47E9C11B}"/>
                </a:ext>
              </a:extLst>
            </p:cNvPr>
            <p:cNvSpPr>
              <a:spLocks/>
            </p:cNvSpPr>
            <p:nvPr/>
          </p:nvSpPr>
          <p:spPr bwMode="auto">
            <a:xfrm flipH="1">
              <a:off x="5102769"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37" name="Freeform 29">
              <a:extLst>
                <a:ext uri="{FF2B5EF4-FFF2-40B4-BE49-F238E27FC236}">
                  <a16:creationId xmlns:a16="http://schemas.microsoft.com/office/drawing/2014/main" id="{1EE53E81-72A9-43B0-9FDF-16877FB32BC8}"/>
                </a:ext>
              </a:extLst>
            </p:cNvPr>
            <p:cNvSpPr>
              <a:spLocks/>
            </p:cNvSpPr>
            <p:nvPr/>
          </p:nvSpPr>
          <p:spPr bwMode="auto">
            <a:xfrm flipH="1">
              <a:off x="466704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38" name="Freeform 30">
              <a:extLst>
                <a:ext uri="{FF2B5EF4-FFF2-40B4-BE49-F238E27FC236}">
                  <a16:creationId xmlns:a16="http://schemas.microsoft.com/office/drawing/2014/main" id="{BA569DC6-A36F-4A6A-8DEB-F064794C845D}"/>
                </a:ext>
              </a:extLst>
            </p:cNvPr>
            <p:cNvSpPr>
              <a:spLocks/>
            </p:cNvSpPr>
            <p:nvPr/>
          </p:nvSpPr>
          <p:spPr bwMode="auto">
            <a:xfrm flipH="1">
              <a:off x="4340907"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39" name="Freeform 31">
              <a:extLst>
                <a:ext uri="{FF2B5EF4-FFF2-40B4-BE49-F238E27FC236}">
                  <a16:creationId xmlns:a16="http://schemas.microsoft.com/office/drawing/2014/main" id="{E2E08C06-A087-453E-BF75-1A7AC653D043}"/>
                </a:ext>
              </a:extLst>
            </p:cNvPr>
            <p:cNvSpPr>
              <a:spLocks/>
            </p:cNvSpPr>
            <p:nvPr/>
          </p:nvSpPr>
          <p:spPr bwMode="auto">
            <a:xfrm flipH="1">
              <a:off x="4774142"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40" name="Freeform 32">
              <a:extLst>
                <a:ext uri="{FF2B5EF4-FFF2-40B4-BE49-F238E27FC236}">
                  <a16:creationId xmlns:a16="http://schemas.microsoft.com/office/drawing/2014/main" id="{53D6C9C2-A744-4C1C-8672-ADC54A0FFEEE}"/>
                </a:ext>
              </a:extLst>
            </p:cNvPr>
            <p:cNvSpPr>
              <a:spLocks/>
            </p:cNvSpPr>
            <p:nvPr/>
          </p:nvSpPr>
          <p:spPr bwMode="auto">
            <a:xfrm flipH="1">
              <a:off x="4448001"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41" name="Freeform 29">
              <a:extLst>
                <a:ext uri="{FF2B5EF4-FFF2-40B4-BE49-F238E27FC236}">
                  <a16:creationId xmlns:a16="http://schemas.microsoft.com/office/drawing/2014/main" id="{AE0AE3F1-BF26-469D-943E-78DA8EE0E0B4}"/>
                </a:ext>
              </a:extLst>
            </p:cNvPr>
            <p:cNvSpPr>
              <a:spLocks/>
            </p:cNvSpPr>
            <p:nvPr/>
          </p:nvSpPr>
          <p:spPr bwMode="auto">
            <a:xfrm flipH="1">
              <a:off x="401227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42" name="Freeform 30">
              <a:extLst>
                <a:ext uri="{FF2B5EF4-FFF2-40B4-BE49-F238E27FC236}">
                  <a16:creationId xmlns:a16="http://schemas.microsoft.com/office/drawing/2014/main" id="{2BCAC8A7-BFF4-4B50-BB34-3D71B321E14E}"/>
                </a:ext>
              </a:extLst>
            </p:cNvPr>
            <p:cNvSpPr>
              <a:spLocks/>
            </p:cNvSpPr>
            <p:nvPr/>
          </p:nvSpPr>
          <p:spPr bwMode="auto">
            <a:xfrm flipH="1">
              <a:off x="368613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43" name="Freeform 31">
              <a:extLst>
                <a:ext uri="{FF2B5EF4-FFF2-40B4-BE49-F238E27FC236}">
                  <a16:creationId xmlns:a16="http://schemas.microsoft.com/office/drawing/2014/main" id="{A32B46C9-EEFD-4401-B741-ECBB84ADE869}"/>
                </a:ext>
              </a:extLst>
            </p:cNvPr>
            <p:cNvSpPr>
              <a:spLocks/>
            </p:cNvSpPr>
            <p:nvPr/>
          </p:nvSpPr>
          <p:spPr bwMode="auto">
            <a:xfrm flipH="1">
              <a:off x="4119373"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44" name="Freeform 32">
              <a:extLst>
                <a:ext uri="{FF2B5EF4-FFF2-40B4-BE49-F238E27FC236}">
                  <a16:creationId xmlns:a16="http://schemas.microsoft.com/office/drawing/2014/main" id="{62525033-77CC-4C20-8F12-DF93CDA9A723}"/>
                </a:ext>
              </a:extLst>
            </p:cNvPr>
            <p:cNvSpPr>
              <a:spLocks/>
            </p:cNvSpPr>
            <p:nvPr/>
          </p:nvSpPr>
          <p:spPr bwMode="auto">
            <a:xfrm flipH="1">
              <a:off x="3793231"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45" name="Freeform 29">
              <a:extLst>
                <a:ext uri="{FF2B5EF4-FFF2-40B4-BE49-F238E27FC236}">
                  <a16:creationId xmlns:a16="http://schemas.microsoft.com/office/drawing/2014/main" id="{0C20C67A-CE13-43AA-98F8-080F12FD9ACE}"/>
                </a:ext>
              </a:extLst>
            </p:cNvPr>
            <p:cNvSpPr>
              <a:spLocks/>
            </p:cNvSpPr>
            <p:nvPr/>
          </p:nvSpPr>
          <p:spPr bwMode="auto">
            <a:xfrm flipH="1">
              <a:off x="335751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46" name="Freeform 30">
              <a:extLst>
                <a:ext uri="{FF2B5EF4-FFF2-40B4-BE49-F238E27FC236}">
                  <a16:creationId xmlns:a16="http://schemas.microsoft.com/office/drawing/2014/main" id="{576C7748-9555-4564-AB81-8782CF91A59E}"/>
                </a:ext>
              </a:extLst>
            </p:cNvPr>
            <p:cNvSpPr>
              <a:spLocks/>
            </p:cNvSpPr>
            <p:nvPr/>
          </p:nvSpPr>
          <p:spPr bwMode="auto">
            <a:xfrm flipH="1">
              <a:off x="3031369"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47" name="Freeform 31">
              <a:extLst>
                <a:ext uri="{FF2B5EF4-FFF2-40B4-BE49-F238E27FC236}">
                  <a16:creationId xmlns:a16="http://schemas.microsoft.com/office/drawing/2014/main" id="{64DF0C7B-5C3C-4663-8365-3275BE1C7C60}"/>
                </a:ext>
              </a:extLst>
            </p:cNvPr>
            <p:cNvSpPr>
              <a:spLocks/>
            </p:cNvSpPr>
            <p:nvPr/>
          </p:nvSpPr>
          <p:spPr bwMode="auto">
            <a:xfrm flipH="1">
              <a:off x="3464604"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48" name="Freeform 32">
              <a:extLst>
                <a:ext uri="{FF2B5EF4-FFF2-40B4-BE49-F238E27FC236}">
                  <a16:creationId xmlns:a16="http://schemas.microsoft.com/office/drawing/2014/main" id="{1FAAF47B-C2A0-43BB-9381-2C75D88567A2}"/>
                </a:ext>
              </a:extLst>
            </p:cNvPr>
            <p:cNvSpPr>
              <a:spLocks/>
            </p:cNvSpPr>
            <p:nvPr/>
          </p:nvSpPr>
          <p:spPr bwMode="auto">
            <a:xfrm flipH="1">
              <a:off x="3138464"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49" name="Freeform 29">
              <a:extLst>
                <a:ext uri="{FF2B5EF4-FFF2-40B4-BE49-F238E27FC236}">
                  <a16:creationId xmlns:a16="http://schemas.microsoft.com/office/drawing/2014/main" id="{78B52D43-1204-42F6-8F08-FBD181C82C54}"/>
                </a:ext>
              </a:extLst>
            </p:cNvPr>
            <p:cNvSpPr>
              <a:spLocks/>
            </p:cNvSpPr>
            <p:nvPr/>
          </p:nvSpPr>
          <p:spPr bwMode="auto">
            <a:xfrm flipH="1">
              <a:off x="270274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50" name="Freeform 30">
              <a:extLst>
                <a:ext uri="{FF2B5EF4-FFF2-40B4-BE49-F238E27FC236}">
                  <a16:creationId xmlns:a16="http://schemas.microsoft.com/office/drawing/2014/main" id="{9FF64BAB-253C-4564-A88E-EE1CA77EFFE4}"/>
                </a:ext>
              </a:extLst>
            </p:cNvPr>
            <p:cNvSpPr>
              <a:spLocks/>
            </p:cNvSpPr>
            <p:nvPr/>
          </p:nvSpPr>
          <p:spPr bwMode="auto">
            <a:xfrm flipH="1">
              <a:off x="2376599"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51" name="Freeform 31">
              <a:extLst>
                <a:ext uri="{FF2B5EF4-FFF2-40B4-BE49-F238E27FC236}">
                  <a16:creationId xmlns:a16="http://schemas.microsoft.com/office/drawing/2014/main" id="{99DD6950-6DFF-4043-907D-206BD875B918}"/>
                </a:ext>
              </a:extLst>
            </p:cNvPr>
            <p:cNvSpPr>
              <a:spLocks/>
            </p:cNvSpPr>
            <p:nvPr/>
          </p:nvSpPr>
          <p:spPr bwMode="auto">
            <a:xfrm flipH="1">
              <a:off x="2809836"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52" name="Freeform 32">
              <a:extLst>
                <a:ext uri="{FF2B5EF4-FFF2-40B4-BE49-F238E27FC236}">
                  <a16:creationId xmlns:a16="http://schemas.microsoft.com/office/drawing/2014/main" id="{01F65CF4-C605-49AA-B1FD-136B95E55667}"/>
                </a:ext>
              </a:extLst>
            </p:cNvPr>
            <p:cNvSpPr>
              <a:spLocks/>
            </p:cNvSpPr>
            <p:nvPr/>
          </p:nvSpPr>
          <p:spPr bwMode="auto">
            <a:xfrm flipH="1">
              <a:off x="2483694"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53" name="Freeform 447">
              <a:extLst>
                <a:ext uri="{FF2B5EF4-FFF2-40B4-BE49-F238E27FC236}">
                  <a16:creationId xmlns:a16="http://schemas.microsoft.com/office/drawing/2014/main" id="{423EFB1F-DAAF-4114-BCBE-2EC6406CA3EF}"/>
                </a:ext>
              </a:extLst>
            </p:cNvPr>
            <p:cNvSpPr>
              <a:spLocks/>
            </p:cNvSpPr>
            <p:nvPr/>
          </p:nvSpPr>
          <p:spPr bwMode="auto">
            <a:xfrm flipH="1">
              <a:off x="2047972"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54" name="Freeform 448">
              <a:extLst>
                <a:ext uri="{FF2B5EF4-FFF2-40B4-BE49-F238E27FC236}">
                  <a16:creationId xmlns:a16="http://schemas.microsoft.com/office/drawing/2014/main" id="{E708C960-A737-45D5-8A6B-231383543063}"/>
                </a:ext>
              </a:extLst>
            </p:cNvPr>
            <p:cNvSpPr>
              <a:spLocks/>
            </p:cNvSpPr>
            <p:nvPr/>
          </p:nvSpPr>
          <p:spPr bwMode="auto">
            <a:xfrm flipH="1">
              <a:off x="172183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55" name="Freeform 449">
              <a:extLst>
                <a:ext uri="{FF2B5EF4-FFF2-40B4-BE49-F238E27FC236}">
                  <a16:creationId xmlns:a16="http://schemas.microsoft.com/office/drawing/2014/main" id="{76E7BD20-3B7F-4079-94E8-3964CB17C3E4}"/>
                </a:ext>
              </a:extLst>
            </p:cNvPr>
            <p:cNvSpPr>
              <a:spLocks/>
            </p:cNvSpPr>
            <p:nvPr/>
          </p:nvSpPr>
          <p:spPr bwMode="auto">
            <a:xfrm flipH="1">
              <a:off x="2155066"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56" name="Freeform 450">
              <a:extLst>
                <a:ext uri="{FF2B5EF4-FFF2-40B4-BE49-F238E27FC236}">
                  <a16:creationId xmlns:a16="http://schemas.microsoft.com/office/drawing/2014/main" id="{0A805376-57E8-4BFD-929E-690BDDAE7087}"/>
                </a:ext>
              </a:extLst>
            </p:cNvPr>
            <p:cNvSpPr>
              <a:spLocks/>
            </p:cNvSpPr>
            <p:nvPr/>
          </p:nvSpPr>
          <p:spPr bwMode="auto">
            <a:xfrm flipH="1">
              <a:off x="1828926"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57" name="Freeform 29">
              <a:extLst>
                <a:ext uri="{FF2B5EF4-FFF2-40B4-BE49-F238E27FC236}">
                  <a16:creationId xmlns:a16="http://schemas.microsoft.com/office/drawing/2014/main" id="{1BBCC45F-89DF-420C-9912-BFE8CE3C5214}"/>
                </a:ext>
              </a:extLst>
            </p:cNvPr>
            <p:cNvSpPr>
              <a:spLocks/>
            </p:cNvSpPr>
            <p:nvPr/>
          </p:nvSpPr>
          <p:spPr bwMode="auto">
            <a:xfrm flipH="1">
              <a:off x="139320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58" name="Freeform 31">
              <a:extLst>
                <a:ext uri="{FF2B5EF4-FFF2-40B4-BE49-F238E27FC236}">
                  <a16:creationId xmlns:a16="http://schemas.microsoft.com/office/drawing/2014/main" id="{F6466281-ECC9-4FCD-8F88-87A21A17F47F}"/>
                </a:ext>
              </a:extLst>
            </p:cNvPr>
            <p:cNvSpPr>
              <a:spLocks/>
            </p:cNvSpPr>
            <p:nvPr/>
          </p:nvSpPr>
          <p:spPr bwMode="auto">
            <a:xfrm flipH="1">
              <a:off x="1500297"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59" name="Freeform 29">
              <a:extLst>
                <a:ext uri="{FF2B5EF4-FFF2-40B4-BE49-F238E27FC236}">
                  <a16:creationId xmlns:a16="http://schemas.microsoft.com/office/drawing/2014/main" id="{D4172A17-C18F-4225-AD4D-AF2A01CC6CF9}"/>
                </a:ext>
              </a:extLst>
            </p:cNvPr>
            <p:cNvSpPr>
              <a:spLocks/>
            </p:cNvSpPr>
            <p:nvPr/>
          </p:nvSpPr>
          <p:spPr bwMode="auto">
            <a:xfrm flipH="1">
              <a:off x="106457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60" name="Freeform 30">
              <a:extLst>
                <a:ext uri="{FF2B5EF4-FFF2-40B4-BE49-F238E27FC236}">
                  <a16:creationId xmlns:a16="http://schemas.microsoft.com/office/drawing/2014/main" id="{0F592BA4-15C6-4D6B-AD14-97FD54809D9C}"/>
                </a:ext>
              </a:extLst>
            </p:cNvPr>
            <p:cNvSpPr>
              <a:spLocks/>
            </p:cNvSpPr>
            <p:nvPr/>
          </p:nvSpPr>
          <p:spPr bwMode="auto">
            <a:xfrm flipH="1">
              <a:off x="73843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61" name="Freeform 31">
              <a:extLst>
                <a:ext uri="{FF2B5EF4-FFF2-40B4-BE49-F238E27FC236}">
                  <a16:creationId xmlns:a16="http://schemas.microsoft.com/office/drawing/2014/main" id="{E55177BE-5823-4E9C-86E6-6EFC789C0162}"/>
                </a:ext>
              </a:extLst>
            </p:cNvPr>
            <p:cNvSpPr>
              <a:spLocks/>
            </p:cNvSpPr>
            <p:nvPr/>
          </p:nvSpPr>
          <p:spPr bwMode="auto">
            <a:xfrm flipH="1">
              <a:off x="1171668"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62" name="Freeform 32">
              <a:extLst>
                <a:ext uri="{FF2B5EF4-FFF2-40B4-BE49-F238E27FC236}">
                  <a16:creationId xmlns:a16="http://schemas.microsoft.com/office/drawing/2014/main" id="{E85E4376-F754-460F-9A84-05A6FBD02939}"/>
                </a:ext>
              </a:extLst>
            </p:cNvPr>
            <p:cNvSpPr>
              <a:spLocks/>
            </p:cNvSpPr>
            <p:nvPr/>
          </p:nvSpPr>
          <p:spPr bwMode="auto">
            <a:xfrm flipH="1">
              <a:off x="845528"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63" name="Freeform 29">
              <a:extLst>
                <a:ext uri="{FF2B5EF4-FFF2-40B4-BE49-F238E27FC236}">
                  <a16:creationId xmlns:a16="http://schemas.microsoft.com/office/drawing/2014/main" id="{E6945E86-7683-4CFD-8B22-087766B8B83B}"/>
                </a:ext>
              </a:extLst>
            </p:cNvPr>
            <p:cNvSpPr>
              <a:spLocks/>
            </p:cNvSpPr>
            <p:nvPr/>
          </p:nvSpPr>
          <p:spPr bwMode="auto">
            <a:xfrm flipH="1">
              <a:off x="40980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64" name="Freeform 30">
              <a:extLst>
                <a:ext uri="{FF2B5EF4-FFF2-40B4-BE49-F238E27FC236}">
                  <a16:creationId xmlns:a16="http://schemas.microsoft.com/office/drawing/2014/main" id="{D562F685-1E41-420B-8D41-76103A8FC8CC}"/>
                </a:ext>
              </a:extLst>
            </p:cNvPr>
            <p:cNvSpPr>
              <a:spLocks/>
            </p:cNvSpPr>
            <p:nvPr/>
          </p:nvSpPr>
          <p:spPr bwMode="auto">
            <a:xfrm flipH="1">
              <a:off x="83664"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65" name="Freeform 31">
              <a:extLst>
                <a:ext uri="{FF2B5EF4-FFF2-40B4-BE49-F238E27FC236}">
                  <a16:creationId xmlns:a16="http://schemas.microsoft.com/office/drawing/2014/main" id="{31A9F6E1-20EC-47E9-A554-AD8D8BC58A49}"/>
                </a:ext>
              </a:extLst>
            </p:cNvPr>
            <p:cNvSpPr>
              <a:spLocks/>
            </p:cNvSpPr>
            <p:nvPr/>
          </p:nvSpPr>
          <p:spPr bwMode="auto">
            <a:xfrm flipH="1">
              <a:off x="516899"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66" name="Freeform 32">
              <a:extLst>
                <a:ext uri="{FF2B5EF4-FFF2-40B4-BE49-F238E27FC236}">
                  <a16:creationId xmlns:a16="http://schemas.microsoft.com/office/drawing/2014/main" id="{C611903C-5E0F-464F-8B7C-4EB886C1E81B}"/>
                </a:ext>
              </a:extLst>
            </p:cNvPr>
            <p:cNvSpPr>
              <a:spLocks/>
            </p:cNvSpPr>
            <p:nvPr/>
          </p:nvSpPr>
          <p:spPr bwMode="auto">
            <a:xfrm flipH="1">
              <a:off x="190758"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grpSp>
      <p:grpSp>
        <p:nvGrpSpPr>
          <p:cNvPr id="1802" name="Group 1801">
            <a:extLst>
              <a:ext uri="{FF2B5EF4-FFF2-40B4-BE49-F238E27FC236}">
                <a16:creationId xmlns:a16="http://schemas.microsoft.com/office/drawing/2014/main" id="{6AE2B9B6-C947-40E8-9C29-194017E32D74}"/>
              </a:ext>
            </a:extLst>
          </p:cNvPr>
          <p:cNvGrpSpPr/>
          <p:nvPr userDrawn="1"/>
        </p:nvGrpSpPr>
        <p:grpSpPr>
          <a:xfrm>
            <a:off x="85341" y="6169983"/>
            <a:ext cx="12250686" cy="180153"/>
            <a:chOff x="83663" y="6004311"/>
            <a:chExt cx="12009863" cy="176637"/>
          </a:xfrm>
        </p:grpSpPr>
        <p:sp>
          <p:nvSpPr>
            <p:cNvPr id="991" name="Freeform 29">
              <a:extLst>
                <a:ext uri="{FF2B5EF4-FFF2-40B4-BE49-F238E27FC236}">
                  <a16:creationId xmlns:a16="http://schemas.microsoft.com/office/drawing/2014/main" id="{EB84D63A-0D4B-4075-A871-81FF6D72315E}"/>
                </a:ext>
              </a:extLst>
            </p:cNvPr>
            <p:cNvSpPr>
              <a:spLocks/>
            </p:cNvSpPr>
            <p:nvPr/>
          </p:nvSpPr>
          <p:spPr bwMode="auto">
            <a:xfrm>
              <a:off x="305196"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92" name="Freeform 30">
              <a:extLst>
                <a:ext uri="{FF2B5EF4-FFF2-40B4-BE49-F238E27FC236}">
                  <a16:creationId xmlns:a16="http://schemas.microsoft.com/office/drawing/2014/main" id="{F1D8AF92-93AF-40D7-83F8-49E1B7F0320E}"/>
                </a:ext>
              </a:extLst>
            </p:cNvPr>
            <p:cNvSpPr>
              <a:spLocks/>
            </p:cNvSpPr>
            <p:nvPr/>
          </p:nvSpPr>
          <p:spPr bwMode="auto">
            <a:xfrm>
              <a:off x="63133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93" name="Freeform 31">
              <a:extLst>
                <a:ext uri="{FF2B5EF4-FFF2-40B4-BE49-F238E27FC236}">
                  <a16:creationId xmlns:a16="http://schemas.microsoft.com/office/drawing/2014/main" id="{7A35C52B-F028-45FF-8A9A-3622B405140E}"/>
                </a:ext>
              </a:extLst>
            </p:cNvPr>
            <p:cNvSpPr>
              <a:spLocks/>
            </p:cNvSpPr>
            <p:nvPr/>
          </p:nvSpPr>
          <p:spPr bwMode="auto">
            <a:xfrm>
              <a:off x="83663"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94" name="Freeform 32">
              <a:extLst>
                <a:ext uri="{FF2B5EF4-FFF2-40B4-BE49-F238E27FC236}">
                  <a16:creationId xmlns:a16="http://schemas.microsoft.com/office/drawing/2014/main" id="{F53796FF-41D3-410C-BA07-01AF758A968B}"/>
                </a:ext>
              </a:extLst>
            </p:cNvPr>
            <p:cNvSpPr>
              <a:spLocks/>
            </p:cNvSpPr>
            <p:nvPr/>
          </p:nvSpPr>
          <p:spPr bwMode="auto">
            <a:xfrm>
              <a:off x="412290"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95" name="Freeform 29">
              <a:extLst>
                <a:ext uri="{FF2B5EF4-FFF2-40B4-BE49-F238E27FC236}">
                  <a16:creationId xmlns:a16="http://schemas.microsoft.com/office/drawing/2014/main" id="{D29764A6-B722-4AEA-A422-85C549D6243F}"/>
                </a:ext>
              </a:extLst>
            </p:cNvPr>
            <p:cNvSpPr>
              <a:spLocks/>
            </p:cNvSpPr>
            <p:nvPr/>
          </p:nvSpPr>
          <p:spPr bwMode="auto">
            <a:xfrm>
              <a:off x="959966"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96" name="Freeform 30">
              <a:extLst>
                <a:ext uri="{FF2B5EF4-FFF2-40B4-BE49-F238E27FC236}">
                  <a16:creationId xmlns:a16="http://schemas.microsoft.com/office/drawing/2014/main" id="{CDD9BDE7-668C-41CD-A8FE-AE9DBDEBE143}"/>
                </a:ext>
              </a:extLst>
            </p:cNvPr>
            <p:cNvSpPr>
              <a:spLocks/>
            </p:cNvSpPr>
            <p:nvPr/>
          </p:nvSpPr>
          <p:spPr bwMode="auto">
            <a:xfrm>
              <a:off x="1286106"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97" name="Freeform 31">
              <a:extLst>
                <a:ext uri="{FF2B5EF4-FFF2-40B4-BE49-F238E27FC236}">
                  <a16:creationId xmlns:a16="http://schemas.microsoft.com/office/drawing/2014/main" id="{78B4C4D2-DA1D-4895-85E6-12B64EAB8F2A}"/>
                </a:ext>
              </a:extLst>
            </p:cNvPr>
            <p:cNvSpPr>
              <a:spLocks/>
            </p:cNvSpPr>
            <p:nvPr/>
          </p:nvSpPr>
          <p:spPr bwMode="auto">
            <a:xfrm>
              <a:off x="738432"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98" name="Freeform 32">
              <a:extLst>
                <a:ext uri="{FF2B5EF4-FFF2-40B4-BE49-F238E27FC236}">
                  <a16:creationId xmlns:a16="http://schemas.microsoft.com/office/drawing/2014/main" id="{BC0006B3-F800-4317-8783-B91A4FE4E362}"/>
                </a:ext>
              </a:extLst>
            </p:cNvPr>
            <p:cNvSpPr>
              <a:spLocks/>
            </p:cNvSpPr>
            <p:nvPr/>
          </p:nvSpPr>
          <p:spPr bwMode="auto">
            <a:xfrm>
              <a:off x="1067060"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99" name="Freeform 29">
              <a:extLst>
                <a:ext uri="{FF2B5EF4-FFF2-40B4-BE49-F238E27FC236}">
                  <a16:creationId xmlns:a16="http://schemas.microsoft.com/office/drawing/2014/main" id="{041382CF-61FD-4660-8FB5-598FB6C616D0}"/>
                </a:ext>
              </a:extLst>
            </p:cNvPr>
            <p:cNvSpPr>
              <a:spLocks/>
            </p:cNvSpPr>
            <p:nvPr/>
          </p:nvSpPr>
          <p:spPr bwMode="auto">
            <a:xfrm>
              <a:off x="1614734"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00" name="Freeform 30">
              <a:extLst>
                <a:ext uri="{FF2B5EF4-FFF2-40B4-BE49-F238E27FC236}">
                  <a16:creationId xmlns:a16="http://schemas.microsoft.com/office/drawing/2014/main" id="{9972FE09-1F04-48BB-BD9D-5FBDA3046307}"/>
                </a:ext>
              </a:extLst>
            </p:cNvPr>
            <p:cNvSpPr>
              <a:spLocks/>
            </p:cNvSpPr>
            <p:nvPr/>
          </p:nvSpPr>
          <p:spPr bwMode="auto">
            <a:xfrm>
              <a:off x="194087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01" name="Freeform 31">
              <a:extLst>
                <a:ext uri="{FF2B5EF4-FFF2-40B4-BE49-F238E27FC236}">
                  <a16:creationId xmlns:a16="http://schemas.microsoft.com/office/drawing/2014/main" id="{C718D31D-4141-4227-9283-7AFF23586B7C}"/>
                </a:ext>
              </a:extLst>
            </p:cNvPr>
            <p:cNvSpPr>
              <a:spLocks/>
            </p:cNvSpPr>
            <p:nvPr/>
          </p:nvSpPr>
          <p:spPr bwMode="auto">
            <a:xfrm>
              <a:off x="1393201"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02" name="Freeform 32">
              <a:extLst>
                <a:ext uri="{FF2B5EF4-FFF2-40B4-BE49-F238E27FC236}">
                  <a16:creationId xmlns:a16="http://schemas.microsoft.com/office/drawing/2014/main" id="{95D7D8FE-4145-481D-A4D8-15658D707B6C}"/>
                </a:ext>
              </a:extLst>
            </p:cNvPr>
            <p:cNvSpPr>
              <a:spLocks/>
            </p:cNvSpPr>
            <p:nvPr/>
          </p:nvSpPr>
          <p:spPr bwMode="auto">
            <a:xfrm>
              <a:off x="1721829"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03" name="Freeform 29">
              <a:extLst>
                <a:ext uri="{FF2B5EF4-FFF2-40B4-BE49-F238E27FC236}">
                  <a16:creationId xmlns:a16="http://schemas.microsoft.com/office/drawing/2014/main" id="{A663F658-2CC6-417E-A9EB-6C8F752E0F3B}"/>
                </a:ext>
              </a:extLst>
            </p:cNvPr>
            <p:cNvSpPr>
              <a:spLocks/>
            </p:cNvSpPr>
            <p:nvPr/>
          </p:nvSpPr>
          <p:spPr bwMode="auto">
            <a:xfrm>
              <a:off x="2269503"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04" name="Freeform 30">
              <a:extLst>
                <a:ext uri="{FF2B5EF4-FFF2-40B4-BE49-F238E27FC236}">
                  <a16:creationId xmlns:a16="http://schemas.microsoft.com/office/drawing/2014/main" id="{33ECAD77-0D8A-488D-92A4-7681FD0685EE}"/>
                </a:ext>
              </a:extLst>
            </p:cNvPr>
            <p:cNvSpPr>
              <a:spLocks/>
            </p:cNvSpPr>
            <p:nvPr/>
          </p:nvSpPr>
          <p:spPr bwMode="auto">
            <a:xfrm>
              <a:off x="2595644"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05" name="Freeform 31">
              <a:extLst>
                <a:ext uri="{FF2B5EF4-FFF2-40B4-BE49-F238E27FC236}">
                  <a16:creationId xmlns:a16="http://schemas.microsoft.com/office/drawing/2014/main" id="{5CBC7ED8-966B-4D67-8082-31BA034622B8}"/>
                </a:ext>
              </a:extLst>
            </p:cNvPr>
            <p:cNvSpPr>
              <a:spLocks/>
            </p:cNvSpPr>
            <p:nvPr/>
          </p:nvSpPr>
          <p:spPr bwMode="auto">
            <a:xfrm>
              <a:off x="2047969"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06" name="Freeform 32">
              <a:extLst>
                <a:ext uri="{FF2B5EF4-FFF2-40B4-BE49-F238E27FC236}">
                  <a16:creationId xmlns:a16="http://schemas.microsoft.com/office/drawing/2014/main" id="{9E28EFD6-33FE-4BAC-AA4E-F24484F8CADB}"/>
                </a:ext>
              </a:extLst>
            </p:cNvPr>
            <p:cNvSpPr>
              <a:spLocks/>
            </p:cNvSpPr>
            <p:nvPr/>
          </p:nvSpPr>
          <p:spPr bwMode="auto">
            <a:xfrm>
              <a:off x="2376598"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07" name="Freeform 477">
              <a:extLst>
                <a:ext uri="{FF2B5EF4-FFF2-40B4-BE49-F238E27FC236}">
                  <a16:creationId xmlns:a16="http://schemas.microsoft.com/office/drawing/2014/main" id="{35618359-81CE-4C99-A497-F508740CB0DD}"/>
                </a:ext>
              </a:extLst>
            </p:cNvPr>
            <p:cNvSpPr>
              <a:spLocks/>
            </p:cNvSpPr>
            <p:nvPr/>
          </p:nvSpPr>
          <p:spPr bwMode="auto">
            <a:xfrm>
              <a:off x="292427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08" name="Freeform 478">
              <a:extLst>
                <a:ext uri="{FF2B5EF4-FFF2-40B4-BE49-F238E27FC236}">
                  <a16:creationId xmlns:a16="http://schemas.microsoft.com/office/drawing/2014/main" id="{5928097D-BC24-45B5-968F-84D6BE800D5C}"/>
                </a:ext>
              </a:extLst>
            </p:cNvPr>
            <p:cNvSpPr>
              <a:spLocks/>
            </p:cNvSpPr>
            <p:nvPr/>
          </p:nvSpPr>
          <p:spPr bwMode="auto">
            <a:xfrm>
              <a:off x="3250413"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09" name="Freeform 479">
              <a:extLst>
                <a:ext uri="{FF2B5EF4-FFF2-40B4-BE49-F238E27FC236}">
                  <a16:creationId xmlns:a16="http://schemas.microsoft.com/office/drawing/2014/main" id="{D2F14BB8-A075-4E01-A02D-ED0304BD8BE5}"/>
                </a:ext>
              </a:extLst>
            </p:cNvPr>
            <p:cNvSpPr>
              <a:spLocks/>
            </p:cNvSpPr>
            <p:nvPr/>
          </p:nvSpPr>
          <p:spPr bwMode="auto">
            <a:xfrm>
              <a:off x="2702739"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10" name="Freeform 480">
              <a:extLst>
                <a:ext uri="{FF2B5EF4-FFF2-40B4-BE49-F238E27FC236}">
                  <a16:creationId xmlns:a16="http://schemas.microsoft.com/office/drawing/2014/main" id="{9283E334-67B2-411D-8C60-F399A3FD7607}"/>
                </a:ext>
              </a:extLst>
            </p:cNvPr>
            <p:cNvSpPr>
              <a:spLocks/>
            </p:cNvSpPr>
            <p:nvPr/>
          </p:nvSpPr>
          <p:spPr bwMode="auto">
            <a:xfrm>
              <a:off x="3031366"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11" name="Freeform 29">
              <a:extLst>
                <a:ext uri="{FF2B5EF4-FFF2-40B4-BE49-F238E27FC236}">
                  <a16:creationId xmlns:a16="http://schemas.microsoft.com/office/drawing/2014/main" id="{D2F28BD3-34CC-4DBC-9BF2-F92663233B15}"/>
                </a:ext>
              </a:extLst>
            </p:cNvPr>
            <p:cNvSpPr>
              <a:spLocks/>
            </p:cNvSpPr>
            <p:nvPr/>
          </p:nvSpPr>
          <p:spPr bwMode="auto">
            <a:xfrm>
              <a:off x="357904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12" name="Freeform 31">
              <a:extLst>
                <a:ext uri="{FF2B5EF4-FFF2-40B4-BE49-F238E27FC236}">
                  <a16:creationId xmlns:a16="http://schemas.microsoft.com/office/drawing/2014/main" id="{65C4C200-00FB-4671-B0FC-9B5903EFA6B5}"/>
                </a:ext>
              </a:extLst>
            </p:cNvPr>
            <p:cNvSpPr>
              <a:spLocks/>
            </p:cNvSpPr>
            <p:nvPr/>
          </p:nvSpPr>
          <p:spPr bwMode="auto">
            <a:xfrm>
              <a:off x="3357508"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13" name="Freeform 29">
              <a:extLst>
                <a:ext uri="{FF2B5EF4-FFF2-40B4-BE49-F238E27FC236}">
                  <a16:creationId xmlns:a16="http://schemas.microsoft.com/office/drawing/2014/main" id="{9EE12FD9-1A60-4B4E-BDCE-456710EF8B63}"/>
                </a:ext>
              </a:extLst>
            </p:cNvPr>
            <p:cNvSpPr>
              <a:spLocks/>
            </p:cNvSpPr>
            <p:nvPr/>
          </p:nvSpPr>
          <p:spPr bwMode="auto">
            <a:xfrm>
              <a:off x="390767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14" name="Freeform 30">
              <a:extLst>
                <a:ext uri="{FF2B5EF4-FFF2-40B4-BE49-F238E27FC236}">
                  <a16:creationId xmlns:a16="http://schemas.microsoft.com/office/drawing/2014/main" id="{02C3A7AC-51C2-4F57-9CEC-D92373F5D1BF}"/>
                </a:ext>
              </a:extLst>
            </p:cNvPr>
            <p:cNvSpPr>
              <a:spLocks/>
            </p:cNvSpPr>
            <p:nvPr/>
          </p:nvSpPr>
          <p:spPr bwMode="auto">
            <a:xfrm>
              <a:off x="4233811"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15" name="Freeform 31">
              <a:extLst>
                <a:ext uri="{FF2B5EF4-FFF2-40B4-BE49-F238E27FC236}">
                  <a16:creationId xmlns:a16="http://schemas.microsoft.com/office/drawing/2014/main" id="{AF46A3D3-8E3C-439D-A7F2-0BE48D34FEEB}"/>
                </a:ext>
              </a:extLst>
            </p:cNvPr>
            <p:cNvSpPr>
              <a:spLocks/>
            </p:cNvSpPr>
            <p:nvPr/>
          </p:nvSpPr>
          <p:spPr bwMode="auto">
            <a:xfrm>
              <a:off x="3686136"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16" name="Freeform 32">
              <a:extLst>
                <a:ext uri="{FF2B5EF4-FFF2-40B4-BE49-F238E27FC236}">
                  <a16:creationId xmlns:a16="http://schemas.microsoft.com/office/drawing/2014/main" id="{93D30021-48E0-42FB-BA4B-DFA777ABD635}"/>
                </a:ext>
              </a:extLst>
            </p:cNvPr>
            <p:cNvSpPr>
              <a:spLocks/>
            </p:cNvSpPr>
            <p:nvPr/>
          </p:nvSpPr>
          <p:spPr bwMode="auto">
            <a:xfrm>
              <a:off x="4014764"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17" name="Freeform 29">
              <a:extLst>
                <a:ext uri="{FF2B5EF4-FFF2-40B4-BE49-F238E27FC236}">
                  <a16:creationId xmlns:a16="http://schemas.microsoft.com/office/drawing/2014/main" id="{DAE0A4FD-A28E-49B5-B2B8-06411201C2EA}"/>
                </a:ext>
              </a:extLst>
            </p:cNvPr>
            <p:cNvSpPr>
              <a:spLocks/>
            </p:cNvSpPr>
            <p:nvPr/>
          </p:nvSpPr>
          <p:spPr bwMode="auto">
            <a:xfrm>
              <a:off x="4562439"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18" name="Freeform 30">
              <a:extLst>
                <a:ext uri="{FF2B5EF4-FFF2-40B4-BE49-F238E27FC236}">
                  <a16:creationId xmlns:a16="http://schemas.microsoft.com/office/drawing/2014/main" id="{E1AD0E62-6039-4044-9190-5A00ABCBD677}"/>
                </a:ext>
              </a:extLst>
            </p:cNvPr>
            <p:cNvSpPr>
              <a:spLocks/>
            </p:cNvSpPr>
            <p:nvPr/>
          </p:nvSpPr>
          <p:spPr bwMode="auto">
            <a:xfrm>
              <a:off x="488858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19" name="Freeform 31">
              <a:extLst>
                <a:ext uri="{FF2B5EF4-FFF2-40B4-BE49-F238E27FC236}">
                  <a16:creationId xmlns:a16="http://schemas.microsoft.com/office/drawing/2014/main" id="{06D3B464-B7F8-4CAD-AE5F-D5203D62B08A}"/>
                </a:ext>
              </a:extLst>
            </p:cNvPr>
            <p:cNvSpPr>
              <a:spLocks/>
            </p:cNvSpPr>
            <p:nvPr/>
          </p:nvSpPr>
          <p:spPr bwMode="auto">
            <a:xfrm>
              <a:off x="4340905"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20" name="Freeform 32">
              <a:extLst>
                <a:ext uri="{FF2B5EF4-FFF2-40B4-BE49-F238E27FC236}">
                  <a16:creationId xmlns:a16="http://schemas.microsoft.com/office/drawing/2014/main" id="{D7FB8E1A-03D3-48EC-8354-8ED146B811BF}"/>
                </a:ext>
              </a:extLst>
            </p:cNvPr>
            <p:cNvSpPr>
              <a:spLocks/>
            </p:cNvSpPr>
            <p:nvPr/>
          </p:nvSpPr>
          <p:spPr bwMode="auto">
            <a:xfrm>
              <a:off x="4669534"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21" name="Freeform 29">
              <a:extLst>
                <a:ext uri="{FF2B5EF4-FFF2-40B4-BE49-F238E27FC236}">
                  <a16:creationId xmlns:a16="http://schemas.microsoft.com/office/drawing/2014/main" id="{EFD056BF-C48D-4B03-B052-6DD2738EFAE3}"/>
                </a:ext>
              </a:extLst>
            </p:cNvPr>
            <p:cNvSpPr>
              <a:spLocks/>
            </p:cNvSpPr>
            <p:nvPr/>
          </p:nvSpPr>
          <p:spPr bwMode="auto">
            <a:xfrm>
              <a:off x="5217208"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22" name="Freeform 30">
              <a:extLst>
                <a:ext uri="{FF2B5EF4-FFF2-40B4-BE49-F238E27FC236}">
                  <a16:creationId xmlns:a16="http://schemas.microsoft.com/office/drawing/2014/main" id="{3CE438B3-A909-451C-893B-2ACFEB7E52E7}"/>
                </a:ext>
              </a:extLst>
            </p:cNvPr>
            <p:cNvSpPr>
              <a:spLocks/>
            </p:cNvSpPr>
            <p:nvPr/>
          </p:nvSpPr>
          <p:spPr bwMode="auto">
            <a:xfrm>
              <a:off x="5543348"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23" name="Freeform 31">
              <a:extLst>
                <a:ext uri="{FF2B5EF4-FFF2-40B4-BE49-F238E27FC236}">
                  <a16:creationId xmlns:a16="http://schemas.microsoft.com/office/drawing/2014/main" id="{5B688E72-91E2-4D28-B779-946F4D23A8A2}"/>
                </a:ext>
              </a:extLst>
            </p:cNvPr>
            <p:cNvSpPr>
              <a:spLocks/>
            </p:cNvSpPr>
            <p:nvPr/>
          </p:nvSpPr>
          <p:spPr bwMode="auto">
            <a:xfrm>
              <a:off x="4995674"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24" name="Freeform 32">
              <a:extLst>
                <a:ext uri="{FF2B5EF4-FFF2-40B4-BE49-F238E27FC236}">
                  <a16:creationId xmlns:a16="http://schemas.microsoft.com/office/drawing/2014/main" id="{C6F43DA8-BC73-4C5B-94E4-8CB2D4468EEE}"/>
                </a:ext>
              </a:extLst>
            </p:cNvPr>
            <p:cNvSpPr>
              <a:spLocks/>
            </p:cNvSpPr>
            <p:nvPr/>
          </p:nvSpPr>
          <p:spPr bwMode="auto">
            <a:xfrm>
              <a:off x="5324302"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25" name="Freeform 29">
              <a:extLst>
                <a:ext uri="{FF2B5EF4-FFF2-40B4-BE49-F238E27FC236}">
                  <a16:creationId xmlns:a16="http://schemas.microsoft.com/office/drawing/2014/main" id="{A93BE57F-9371-4213-880C-5219F3B954C9}"/>
                </a:ext>
              </a:extLst>
            </p:cNvPr>
            <p:cNvSpPr>
              <a:spLocks/>
            </p:cNvSpPr>
            <p:nvPr/>
          </p:nvSpPr>
          <p:spPr bwMode="auto">
            <a:xfrm>
              <a:off x="587197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26" name="Freeform 30">
              <a:extLst>
                <a:ext uri="{FF2B5EF4-FFF2-40B4-BE49-F238E27FC236}">
                  <a16:creationId xmlns:a16="http://schemas.microsoft.com/office/drawing/2014/main" id="{B6D16DFA-7938-42BA-B53A-E3C4687F5840}"/>
                </a:ext>
              </a:extLst>
            </p:cNvPr>
            <p:cNvSpPr>
              <a:spLocks/>
            </p:cNvSpPr>
            <p:nvPr/>
          </p:nvSpPr>
          <p:spPr bwMode="auto">
            <a:xfrm>
              <a:off x="6198118"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27" name="Freeform 31">
              <a:extLst>
                <a:ext uri="{FF2B5EF4-FFF2-40B4-BE49-F238E27FC236}">
                  <a16:creationId xmlns:a16="http://schemas.microsoft.com/office/drawing/2014/main" id="{45CDCBB6-708E-44CF-BA65-BACA9386BACD}"/>
                </a:ext>
              </a:extLst>
            </p:cNvPr>
            <p:cNvSpPr>
              <a:spLocks/>
            </p:cNvSpPr>
            <p:nvPr/>
          </p:nvSpPr>
          <p:spPr bwMode="auto">
            <a:xfrm>
              <a:off x="5650443"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28" name="Freeform 32">
              <a:extLst>
                <a:ext uri="{FF2B5EF4-FFF2-40B4-BE49-F238E27FC236}">
                  <a16:creationId xmlns:a16="http://schemas.microsoft.com/office/drawing/2014/main" id="{CE334FF6-8932-44E4-8D98-543369ABBAAC}"/>
                </a:ext>
              </a:extLst>
            </p:cNvPr>
            <p:cNvSpPr>
              <a:spLocks/>
            </p:cNvSpPr>
            <p:nvPr/>
          </p:nvSpPr>
          <p:spPr bwMode="auto">
            <a:xfrm>
              <a:off x="5979071"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29" name="Freeform 499">
              <a:extLst>
                <a:ext uri="{FF2B5EF4-FFF2-40B4-BE49-F238E27FC236}">
                  <a16:creationId xmlns:a16="http://schemas.microsoft.com/office/drawing/2014/main" id="{23A5D089-5B4E-48DD-878E-DE2590AB1821}"/>
                </a:ext>
              </a:extLst>
            </p:cNvPr>
            <p:cNvSpPr>
              <a:spLocks/>
            </p:cNvSpPr>
            <p:nvPr/>
          </p:nvSpPr>
          <p:spPr bwMode="auto">
            <a:xfrm>
              <a:off x="652674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30" name="Freeform 500">
              <a:extLst>
                <a:ext uri="{FF2B5EF4-FFF2-40B4-BE49-F238E27FC236}">
                  <a16:creationId xmlns:a16="http://schemas.microsoft.com/office/drawing/2014/main" id="{DCA739D1-CC8F-441B-93B7-0AE669F9BD4B}"/>
                </a:ext>
              </a:extLst>
            </p:cNvPr>
            <p:cNvSpPr>
              <a:spLocks/>
            </p:cNvSpPr>
            <p:nvPr/>
          </p:nvSpPr>
          <p:spPr bwMode="auto">
            <a:xfrm>
              <a:off x="685288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31" name="Freeform 501">
              <a:extLst>
                <a:ext uri="{FF2B5EF4-FFF2-40B4-BE49-F238E27FC236}">
                  <a16:creationId xmlns:a16="http://schemas.microsoft.com/office/drawing/2014/main" id="{50221695-4D2C-410B-9E90-48351BC17887}"/>
                </a:ext>
              </a:extLst>
            </p:cNvPr>
            <p:cNvSpPr>
              <a:spLocks/>
            </p:cNvSpPr>
            <p:nvPr/>
          </p:nvSpPr>
          <p:spPr bwMode="auto">
            <a:xfrm>
              <a:off x="6305212"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32" name="Freeform 502">
              <a:extLst>
                <a:ext uri="{FF2B5EF4-FFF2-40B4-BE49-F238E27FC236}">
                  <a16:creationId xmlns:a16="http://schemas.microsoft.com/office/drawing/2014/main" id="{61422459-4037-4AE7-8D9E-07BB41EA3916}"/>
                </a:ext>
              </a:extLst>
            </p:cNvPr>
            <p:cNvSpPr>
              <a:spLocks/>
            </p:cNvSpPr>
            <p:nvPr/>
          </p:nvSpPr>
          <p:spPr bwMode="auto">
            <a:xfrm>
              <a:off x="6633840"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33" name="Freeform 29">
              <a:extLst>
                <a:ext uri="{FF2B5EF4-FFF2-40B4-BE49-F238E27FC236}">
                  <a16:creationId xmlns:a16="http://schemas.microsoft.com/office/drawing/2014/main" id="{E07A424F-E204-43A1-8F6A-4765B0491B33}"/>
                </a:ext>
              </a:extLst>
            </p:cNvPr>
            <p:cNvSpPr>
              <a:spLocks/>
            </p:cNvSpPr>
            <p:nvPr/>
          </p:nvSpPr>
          <p:spPr bwMode="auto">
            <a:xfrm>
              <a:off x="718151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34" name="Freeform 31">
              <a:extLst>
                <a:ext uri="{FF2B5EF4-FFF2-40B4-BE49-F238E27FC236}">
                  <a16:creationId xmlns:a16="http://schemas.microsoft.com/office/drawing/2014/main" id="{43C16675-1119-4B14-BA22-BA13776B3932}"/>
                </a:ext>
              </a:extLst>
            </p:cNvPr>
            <p:cNvSpPr>
              <a:spLocks/>
            </p:cNvSpPr>
            <p:nvPr/>
          </p:nvSpPr>
          <p:spPr bwMode="auto">
            <a:xfrm>
              <a:off x="6959981"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01" name="Freeform 29">
              <a:extLst>
                <a:ext uri="{FF2B5EF4-FFF2-40B4-BE49-F238E27FC236}">
                  <a16:creationId xmlns:a16="http://schemas.microsoft.com/office/drawing/2014/main" id="{DC86AB09-3245-4C62-8429-D264B9BBAC1B}"/>
                </a:ext>
              </a:extLst>
            </p:cNvPr>
            <p:cNvSpPr>
              <a:spLocks/>
            </p:cNvSpPr>
            <p:nvPr/>
          </p:nvSpPr>
          <p:spPr bwMode="auto">
            <a:xfrm>
              <a:off x="751014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02" name="Freeform 30">
              <a:extLst>
                <a:ext uri="{FF2B5EF4-FFF2-40B4-BE49-F238E27FC236}">
                  <a16:creationId xmlns:a16="http://schemas.microsoft.com/office/drawing/2014/main" id="{34DB5ADD-5F68-4366-912B-571D7F278A0A}"/>
                </a:ext>
              </a:extLst>
            </p:cNvPr>
            <p:cNvSpPr>
              <a:spLocks/>
            </p:cNvSpPr>
            <p:nvPr/>
          </p:nvSpPr>
          <p:spPr bwMode="auto">
            <a:xfrm>
              <a:off x="7836283"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03" name="Freeform 31">
              <a:extLst>
                <a:ext uri="{FF2B5EF4-FFF2-40B4-BE49-F238E27FC236}">
                  <a16:creationId xmlns:a16="http://schemas.microsoft.com/office/drawing/2014/main" id="{3C54F082-BA8D-44B1-85D8-2A4F065B4FE5}"/>
                </a:ext>
              </a:extLst>
            </p:cNvPr>
            <p:cNvSpPr>
              <a:spLocks/>
            </p:cNvSpPr>
            <p:nvPr/>
          </p:nvSpPr>
          <p:spPr bwMode="auto">
            <a:xfrm>
              <a:off x="7288609"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04" name="Freeform 32">
              <a:extLst>
                <a:ext uri="{FF2B5EF4-FFF2-40B4-BE49-F238E27FC236}">
                  <a16:creationId xmlns:a16="http://schemas.microsoft.com/office/drawing/2014/main" id="{C0BD7B2F-A041-419C-9DEC-F49823001D4D}"/>
                </a:ext>
              </a:extLst>
            </p:cNvPr>
            <p:cNvSpPr>
              <a:spLocks/>
            </p:cNvSpPr>
            <p:nvPr/>
          </p:nvSpPr>
          <p:spPr bwMode="auto">
            <a:xfrm>
              <a:off x="7617237"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05" name="Freeform 29">
              <a:extLst>
                <a:ext uri="{FF2B5EF4-FFF2-40B4-BE49-F238E27FC236}">
                  <a16:creationId xmlns:a16="http://schemas.microsoft.com/office/drawing/2014/main" id="{39CD8CB6-AA94-45E9-95F4-CA6B912906CE}"/>
                </a:ext>
              </a:extLst>
            </p:cNvPr>
            <p:cNvSpPr>
              <a:spLocks/>
            </p:cNvSpPr>
            <p:nvPr/>
          </p:nvSpPr>
          <p:spPr bwMode="auto">
            <a:xfrm>
              <a:off x="816491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06" name="Freeform 30">
              <a:extLst>
                <a:ext uri="{FF2B5EF4-FFF2-40B4-BE49-F238E27FC236}">
                  <a16:creationId xmlns:a16="http://schemas.microsoft.com/office/drawing/2014/main" id="{7873A49E-A290-4115-83FA-5688742A6252}"/>
                </a:ext>
              </a:extLst>
            </p:cNvPr>
            <p:cNvSpPr>
              <a:spLocks/>
            </p:cNvSpPr>
            <p:nvPr/>
          </p:nvSpPr>
          <p:spPr bwMode="auto">
            <a:xfrm>
              <a:off x="849105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07" name="Freeform 31">
              <a:extLst>
                <a:ext uri="{FF2B5EF4-FFF2-40B4-BE49-F238E27FC236}">
                  <a16:creationId xmlns:a16="http://schemas.microsoft.com/office/drawing/2014/main" id="{BF858DC7-9EFD-473D-8D68-15EEFC83E46A}"/>
                </a:ext>
              </a:extLst>
            </p:cNvPr>
            <p:cNvSpPr>
              <a:spLocks/>
            </p:cNvSpPr>
            <p:nvPr/>
          </p:nvSpPr>
          <p:spPr bwMode="auto">
            <a:xfrm>
              <a:off x="7943378"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08" name="Freeform 32">
              <a:extLst>
                <a:ext uri="{FF2B5EF4-FFF2-40B4-BE49-F238E27FC236}">
                  <a16:creationId xmlns:a16="http://schemas.microsoft.com/office/drawing/2014/main" id="{EF195FB3-5F31-462A-9F78-28B87100C7AD}"/>
                </a:ext>
              </a:extLst>
            </p:cNvPr>
            <p:cNvSpPr>
              <a:spLocks/>
            </p:cNvSpPr>
            <p:nvPr/>
          </p:nvSpPr>
          <p:spPr bwMode="auto">
            <a:xfrm>
              <a:off x="8272007"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09" name="Freeform 29">
              <a:extLst>
                <a:ext uri="{FF2B5EF4-FFF2-40B4-BE49-F238E27FC236}">
                  <a16:creationId xmlns:a16="http://schemas.microsoft.com/office/drawing/2014/main" id="{57213923-4788-4824-B9AC-75A980CBAA90}"/>
                </a:ext>
              </a:extLst>
            </p:cNvPr>
            <p:cNvSpPr>
              <a:spLocks/>
            </p:cNvSpPr>
            <p:nvPr/>
          </p:nvSpPr>
          <p:spPr bwMode="auto">
            <a:xfrm>
              <a:off x="881968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10" name="Freeform 30">
              <a:extLst>
                <a:ext uri="{FF2B5EF4-FFF2-40B4-BE49-F238E27FC236}">
                  <a16:creationId xmlns:a16="http://schemas.microsoft.com/office/drawing/2014/main" id="{B3AA177E-08F8-4767-9504-4C140C188E54}"/>
                </a:ext>
              </a:extLst>
            </p:cNvPr>
            <p:cNvSpPr>
              <a:spLocks/>
            </p:cNvSpPr>
            <p:nvPr/>
          </p:nvSpPr>
          <p:spPr bwMode="auto">
            <a:xfrm>
              <a:off x="9145821"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11" name="Freeform 31">
              <a:extLst>
                <a:ext uri="{FF2B5EF4-FFF2-40B4-BE49-F238E27FC236}">
                  <a16:creationId xmlns:a16="http://schemas.microsoft.com/office/drawing/2014/main" id="{4F564A3C-0622-4D60-87C6-3A5B7F49695D}"/>
                </a:ext>
              </a:extLst>
            </p:cNvPr>
            <p:cNvSpPr>
              <a:spLocks/>
            </p:cNvSpPr>
            <p:nvPr/>
          </p:nvSpPr>
          <p:spPr bwMode="auto">
            <a:xfrm>
              <a:off x="8598147"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12" name="Freeform 32">
              <a:extLst>
                <a:ext uri="{FF2B5EF4-FFF2-40B4-BE49-F238E27FC236}">
                  <a16:creationId xmlns:a16="http://schemas.microsoft.com/office/drawing/2014/main" id="{805E1316-96DE-478C-A377-5DB19921C10B}"/>
                </a:ext>
              </a:extLst>
            </p:cNvPr>
            <p:cNvSpPr>
              <a:spLocks/>
            </p:cNvSpPr>
            <p:nvPr/>
          </p:nvSpPr>
          <p:spPr bwMode="auto">
            <a:xfrm>
              <a:off x="8926774"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13" name="Freeform 29">
              <a:extLst>
                <a:ext uri="{FF2B5EF4-FFF2-40B4-BE49-F238E27FC236}">
                  <a16:creationId xmlns:a16="http://schemas.microsoft.com/office/drawing/2014/main" id="{E2F44C27-0BBB-480C-BF23-8DC2C71BBED8}"/>
                </a:ext>
              </a:extLst>
            </p:cNvPr>
            <p:cNvSpPr>
              <a:spLocks/>
            </p:cNvSpPr>
            <p:nvPr/>
          </p:nvSpPr>
          <p:spPr bwMode="auto">
            <a:xfrm>
              <a:off x="947445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14" name="Freeform 30">
              <a:extLst>
                <a:ext uri="{FF2B5EF4-FFF2-40B4-BE49-F238E27FC236}">
                  <a16:creationId xmlns:a16="http://schemas.microsoft.com/office/drawing/2014/main" id="{971E956E-30BA-4587-AB17-5774BFE67EC2}"/>
                </a:ext>
              </a:extLst>
            </p:cNvPr>
            <p:cNvSpPr>
              <a:spLocks/>
            </p:cNvSpPr>
            <p:nvPr/>
          </p:nvSpPr>
          <p:spPr bwMode="auto">
            <a:xfrm>
              <a:off x="9800591"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15" name="Freeform 31">
              <a:extLst>
                <a:ext uri="{FF2B5EF4-FFF2-40B4-BE49-F238E27FC236}">
                  <a16:creationId xmlns:a16="http://schemas.microsoft.com/office/drawing/2014/main" id="{85E3166C-51C8-46FE-9298-F13A32E2754C}"/>
                </a:ext>
              </a:extLst>
            </p:cNvPr>
            <p:cNvSpPr>
              <a:spLocks/>
            </p:cNvSpPr>
            <p:nvPr/>
          </p:nvSpPr>
          <p:spPr bwMode="auto">
            <a:xfrm>
              <a:off x="9252915"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16" name="Freeform 32">
              <a:extLst>
                <a:ext uri="{FF2B5EF4-FFF2-40B4-BE49-F238E27FC236}">
                  <a16:creationId xmlns:a16="http://schemas.microsoft.com/office/drawing/2014/main" id="{525E9EF6-96B9-4A89-8208-3284D6D2158D}"/>
                </a:ext>
              </a:extLst>
            </p:cNvPr>
            <p:cNvSpPr>
              <a:spLocks/>
            </p:cNvSpPr>
            <p:nvPr/>
          </p:nvSpPr>
          <p:spPr bwMode="auto">
            <a:xfrm>
              <a:off x="9581544"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17" name="Freeform 387">
              <a:extLst>
                <a:ext uri="{FF2B5EF4-FFF2-40B4-BE49-F238E27FC236}">
                  <a16:creationId xmlns:a16="http://schemas.microsoft.com/office/drawing/2014/main" id="{478A8BCC-B32A-4E39-ABA1-9E4D13B7B8E8}"/>
                </a:ext>
              </a:extLst>
            </p:cNvPr>
            <p:cNvSpPr>
              <a:spLocks/>
            </p:cNvSpPr>
            <p:nvPr/>
          </p:nvSpPr>
          <p:spPr bwMode="auto">
            <a:xfrm>
              <a:off x="10129218"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18" name="Freeform 388">
              <a:extLst>
                <a:ext uri="{FF2B5EF4-FFF2-40B4-BE49-F238E27FC236}">
                  <a16:creationId xmlns:a16="http://schemas.microsoft.com/office/drawing/2014/main" id="{5614BBD2-EB0C-49E9-B44B-1A6437E671E9}"/>
                </a:ext>
              </a:extLst>
            </p:cNvPr>
            <p:cNvSpPr>
              <a:spLocks/>
            </p:cNvSpPr>
            <p:nvPr/>
          </p:nvSpPr>
          <p:spPr bwMode="auto">
            <a:xfrm>
              <a:off x="1045536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19" name="Freeform 389">
              <a:extLst>
                <a:ext uri="{FF2B5EF4-FFF2-40B4-BE49-F238E27FC236}">
                  <a16:creationId xmlns:a16="http://schemas.microsoft.com/office/drawing/2014/main" id="{2EDB4054-5229-4CA6-8895-DC3046D61967}"/>
                </a:ext>
              </a:extLst>
            </p:cNvPr>
            <p:cNvSpPr>
              <a:spLocks/>
            </p:cNvSpPr>
            <p:nvPr/>
          </p:nvSpPr>
          <p:spPr bwMode="auto">
            <a:xfrm>
              <a:off x="9907685"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20" name="Freeform 390">
              <a:extLst>
                <a:ext uri="{FF2B5EF4-FFF2-40B4-BE49-F238E27FC236}">
                  <a16:creationId xmlns:a16="http://schemas.microsoft.com/office/drawing/2014/main" id="{87A5FF6A-C9E1-4782-8DBF-68D362A1DDE0}"/>
                </a:ext>
              </a:extLst>
            </p:cNvPr>
            <p:cNvSpPr>
              <a:spLocks/>
            </p:cNvSpPr>
            <p:nvPr/>
          </p:nvSpPr>
          <p:spPr bwMode="auto">
            <a:xfrm>
              <a:off x="10236312"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21" name="Freeform 29">
              <a:extLst>
                <a:ext uri="{FF2B5EF4-FFF2-40B4-BE49-F238E27FC236}">
                  <a16:creationId xmlns:a16="http://schemas.microsoft.com/office/drawing/2014/main" id="{B1974EDF-FF26-4920-B532-D7F90207960C}"/>
                </a:ext>
              </a:extLst>
            </p:cNvPr>
            <p:cNvSpPr>
              <a:spLocks/>
            </p:cNvSpPr>
            <p:nvPr/>
          </p:nvSpPr>
          <p:spPr bwMode="auto">
            <a:xfrm>
              <a:off x="1078398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22" name="Freeform 31">
              <a:extLst>
                <a:ext uri="{FF2B5EF4-FFF2-40B4-BE49-F238E27FC236}">
                  <a16:creationId xmlns:a16="http://schemas.microsoft.com/office/drawing/2014/main" id="{2A17A771-20D7-492B-B75E-E2947ACD44CC}"/>
                </a:ext>
              </a:extLst>
            </p:cNvPr>
            <p:cNvSpPr>
              <a:spLocks/>
            </p:cNvSpPr>
            <p:nvPr/>
          </p:nvSpPr>
          <p:spPr bwMode="auto">
            <a:xfrm>
              <a:off x="10562454"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23" name="Freeform 29">
              <a:extLst>
                <a:ext uri="{FF2B5EF4-FFF2-40B4-BE49-F238E27FC236}">
                  <a16:creationId xmlns:a16="http://schemas.microsoft.com/office/drawing/2014/main" id="{10BAC488-EF39-4573-A277-FF040FEBA991}"/>
                </a:ext>
              </a:extLst>
            </p:cNvPr>
            <p:cNvSpPr>
              <a:spLocks/>
            </p:cNvSpPr>
            <p:nvPr/>
          </p:nvSpPr>
          <p:spPr bwMode="auto">
            <a:xfrm>
              <a:off x="1111261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24" name="Freeform 30">
              <a:extLst>
                <a:ext uri="{FF2B5EF4-FFF2-40B4-BE49-F238E27FC236}">
                  <a16:creationId xmlns:a16="http://schemas.microsoft.com/office/drawing/2014/main" id="{E3E6E5A3-B1FC-4080-92B1-FE5444FD3702}"/>
                </a:ext>
              </a:extLst>
            </p:cNvPr>
            <p:cNvSpPr>
              <a:spLocks/>
            </p:cNvSpPr>
            <p:nvPr/>
          </p:nvSpPr>
          <p:spPr bwMode="auto">
            <a:xfrm>
              <a:off x="1143875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25" name="Freeform 31">
              <a:extLst>
                <a:ext uri="{FF2B5EF4-FFF2-40B4-BE49-F238E27FC236}">
                  <a16:creationId xmlns:a16="http://schemas.microsoft.com/office/drawing/2014/main" id="{1E52E3E7-3179-4282-9CE5-345A1B489A4A}"/>
                </a:ext>
              </a:extLst>
            </p:cNvPr>
            <p:cNvSpPr>
              <a:spLocks/>
            </p:cNvSpPr>
            <p:nvPr/>
          </p:nvSpPr>
          <p:spPr bwMode="auto">
            <a:xfrm>
              <a:off x="10891083"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26" name="Freeform 32">
              <a:extLst>
                <a:ext uri="{FF2B5EF4-FFF2-40B4-BE49-F238E27FC236}">
                  <a16:creationId xmlns:a16="http://schemas.microsoft.com/office/drawing/2014/main" id="{8781BA8E-C018-4814-8A7E-BF2F785C8119}"/>
                </a:ext>
              </a:extLst>
            </p:cNvPr>
            <p:cNvSpPr>
              <a:spLocks/>
            </p:cNvSpPr>
            <p:nvPr/>
          </p:nvSpPr>
          <p:spPr bwMode="auto">
            <a:xfrm>
              <a:off x="11219710"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27" name="Freeform 397">
              <a:extLst>
                <a:ext uri="{FF2B5EF4-FFF2-40B4-BE49-F238E27FC236}">
                  <a16:creationId xmlns:a16="http://schemas.microsoft.com/office/drawing/2014/main" id="{22AFE1C2-8331-491C-9153-FD8A52D38C0C}"/>
                </a:ext>
              </a:extLst>
            </p:cNvPr>
            <p:cNvSpPr>
              <a:spLocks/>
            </p:cNvSpPr>
            <p:nvPr/>
          </p:nvSpPr>
          <p:spPr bwMode="auto">
            <a:xfrm>
              <a:off x="1176738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28" name="Freeform 398">
              <a:extLst>
                <a:ext uri="{FF2B5EF4-FFF2-40B4-BE49-F238E27FC236}">
                  <a16:creationId xmlns:a16="http://schemas.microsoft.com/office/drawing/2014/main" id="{3F5E02DF-9305-4D34-BDB0-528B885960B3}"/>
                </a:ext>
              </a:extLst>
            </p:cNvPr>
            <p:cNvSpPr>
              <a:spLocks/>
            </p:cNvSpPr>
            <p:nvPr/>
          </p:nvSpPr>
          <p:spPr bwMode="auto">
            <a:xfrm>
              <a:off x="12093526"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29" name="Freeform 399">
              <a:extLst>
                <a:ext uri="{FF2B5EF4-FFF2-40B4-BE49-F238E27FC236}">
                  <a16:creationId xmlns:a16="http://schemas.microsoft.com/office/drawing/2014/main" id="{0A3E8882-4F3B-4E14-82F4-4E3D6A37C4AE}"/>
                </a:ext>
              </a:extLst>
            </p:cNvPr>
            <p:cNvSpPr>
              <a:spLocks/>
            </p:cNvSpPr>
            <p:nvPr/>
          </p:nvSpPr>
          <p:spPr bwMode="auto">
            <a:xfrm>
              <a:off x="11545852"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30" name="Freeform 400">
              <a:extLst>
                <a:ext uri="{FF2B5EF4-FFF2-40B4-BE49-F238E27FC236}">
                  <a16:creationId xmlns:a16="http://schemas.microsoft.com/office/drawing/2014/main" id="{2BE2F195-095F-44A6-880F-2E6F93FB8A33}"/>
                </a:ext>
              </a:extLst>
            </p:cNvPr>
            <p:cNvSpPr>
              <a:spLocks/>
            </p:cNvSpPr>
            <p:nvPr/>
          </p:nvSpPr>
          <p:spPr bwMode="auto">
            <a:xfrm>
              <a:off x="11874480"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grpSp>
      <p:grpSp>
        <p:nvGrpSpPr>
          <p:cNvPr id="1801" name="Group 1800">
            <a:extLst>
              <a:ext uri="{FF2B5EF4-FFF2-40B4-BE49-F238E27FC236}">
                <a16:creationId xmlns:a16="http://schemas.microsoft.com/office/drawing/2014/main" id="{683F34A0-4824-4E5A-A9CC-124D714530BA}"/>
              </a:ext>
            </a:extLst>
          </p:cNvPr>
          <p:cNvGrpSpPr/>
          <p:nvPr userDrawn="1"/>
        </p:nvGrpSpPr>
        <p:grpSpPr>
          <a:xfrm>
            <a:off x="85341" y="6460691"/>
            <a:ext cx="12250687" cy="180153"/>
            <a:chOff x="83663" y="6302087"/>
            <a:chExt cx="12009864" cy="176637"/>
          </a:xfrm>
        </p:grpSpPr>
        <p:sp>
          <p:nvSpPr>
            <p:cNvPr id="1035" name="Freeform 29">
              <a:extLst>
                <a:ext uri="{FF2B5EF4-FFF2-40B4-BE49-F238E27FC236}">
                  <a16:creationId xmlns:a16="http://schemas.microsoft.com/office/drawing/2014/main" id="{D926D0BC-D684-4C0F-983D-AB617D87C474}"/>
                </a:ext>
              </a:extLst>
            </p:cNvPr>
            <p:cNvSpPr>
              <a:spLocks/>
            </p:cNvSpPr>
            <p:nvPr/>
          </p:nvSpPr>
          <p:spPr bwMode="auto">
            <a:xfrm flipH="1">
              <a:off x="6959982"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36" name="Freeform 30">
              <a:extLst>
                <a:ext uri="{FF2B5EF4-FFF2-40B4-BE49-F238E27FC236}">
                  <a16:creationId xmlns:a16="http://schemas.microsoft.com/office/drawing/2014/main" id="{3552A2BB-2AC5-4272-AC98-FF0972D255D3}"/>
                </a:ext>
              </a:extLst>
            </p:cNvPr>
            <p:cNvSpPr>
              <a:spLocks/>
            </p:cNvSpPr>
            <p:nvPr/>
          </p:nvSpPr>
          <p:spPr bwMode="auto">
            <a:xfrm flipH="1">
              <a:off x="6633841"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37" name="Freeform 31">
              <a:extLst>
                <a:ext uri="{FF2B5EF4-FFF2-40B4-BE49-F238E27FC236}">
                  <a16:creationId xmlns:a16="http://schemas.microsoft.com/office/drawing/2014/main" id="{9ADB1201-DA91-45C9-81E2-52238039A199}"/>
                </a:ext>
              </a:extLst>
            </p:cNvPr>
            <p:cNvSpPr>
              <a:spLocks/>
            </p:cNvSpPr>
            <p:nvPr/>
          </p:nvSpPr>
          <p:spPr bwMode="auto">
            <a:xfrm flipH="1">
              <a:off x="7067076"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38" name="Freeform 32">
              <a:extLst>
                <a:ext uri="{FF2B5EF4-FFF2-40B4-BE49-F238E27FC236}">
                  <a16:creationId xmlns:a16="http://schemas.microsoft.com/office/drawing/2014/main" id="{0BE0CA55-2183-4139-B44D-80A8D2228D8B}"/>
                </a:ext>
              </a:extLst>
            </p:cNvPr>
            <p:cNvSpPr>
              <a:spLocks/>
            </p:cNvSpPr>
            <p:nvPr/>
          </p:nvSpPr>
          <p:spPr bwMode="auto">
            <a:xfrm flipH="1">
              <a:off x="6740936"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39" name="Freeform 29">
              <a:extLst>
                <a:ext uri="{FF2B5EF4-FFF2-40B4-BE49-F238E27FC236}">
                  <a16:creationId xmlns:a16="http://schemas.microsoft.com/office/drawing/2014/main" id="{E7ED715E-E5EB-4E21-A26C-C6F9CFAE177F}"/>
                </a:ext>
              </a:extLst>
            </p:cNvPr>
            <p:cNvSpPr>
              <a:spLocks/>
            </p:cNvSpPr>
            <p:nvPr/>
          </p:nvSpPr>
          <p:spPr bwMode="auto">
            <a:xfrm flipH="1">
              <a:off x="6305212"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40" name="Freeform 30">
              <a:extLst>
                <a:ext uri="{FF2B5EF4-FFF2-40B4-BE49-F238E27FC236}">
                  <a16:creationId xmlns:a16="http://schemas.microsoft.com/office/drawing/2014/main" id="{F6721F8B-03F3-4CBB-ABBA-D7D0AC873E1A}"/>
                </a:ext>
              </a:extLst>
            </p:cNvPr>
            <p:cNvSpPr>
              <a:spLocks/>
            </p:cNvSpPr>
            <p:nvPr/>
          </p:nvSpPr>
          <p:spPr bwMode="auto">
            <a:xfrm flipH="1">
              <a:off x="5979072"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41" name="Freeform 31">
              <a:extLst>
                <a:ext uri="{FF2B5EF4-FFF2-40B4-BE49-F238E27FC236}">
                  <a16:creationId xmlns:a16="http://schemas.microsoft.com/office/drawing/2014/main" id="{02D57ADD-1112-4051-8149-CF719517A11F}"/>
                </a:ext>
              </a:extLst>
            </p:cNvPr>
            <p:cNvSpPr>
              <a:spLocks/>
            </p:cNvSpPr>
            <p:nvPr/>
          </p:nvSpPr>
          <p:spPr bwMode="auto">
            <a:xfrm flipH="1">
              <a:off x="6412307"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42" name="Freeform 32">
              <a:extLst>
                <a:ext uri="{FF2B5EF4-FFF2-40B4-BE49-F238E27FC236}">
                  <a16:creationId xmlns:a16="http://schemas.microsoft.com/office/drawing/2014/main" id="{C8116DE6-9562-4609-9019-D5CEDBDE8FDA}"/>
                </a:ext>
              </a:extLst>
            </p:cNvPr>
            <p:cNvSpPr>
              <a:spLocks/>
            </p:cNvSpPr>
            <p:nvPr/>
          </p:nvSpPr>
          <p:spPr bwMode="auto">
            <a:xfrm flipH="1">
              <a:off x="6086166"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43" name="Freeform 29">
              <a:extLst>
                <a:ext uri="{FF2B5EF4-FFF2-40B4-BE49-F238E27FC236}">
                  <a16:creationId xmlns:a16="http://schemas.microsoft.com/office/drawing/2014/main" id="{DC0325FD-B009-4598-87B7-E69892120ABF}"/>
                </a:ext>
              </a:extLst>
            </p:cNvPr>
            <p:cNvSpPr>
              <a:spLocks/>
            </p:cNvSpPr>
            <p:nvPr/>
          </p:nvSpPr>
          <p:spPr bwMode="auto">
            <a:xfrm flipH="1">
              <a:off x="5650444"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44" name="Freeform 30">
              <a:extLst>
                <a:ext uri="{FF2B5EF4-FFF2-40B4-BE49-F238E27FC236}">
                  <a16:creationId xmlns:a16="http://schemas.microsoft.com/office/drawing/2014/main" id="{56C9E74C-69DF-44C7-8873-C1A753544BB5}"/>
                </a:ext>
              </a:extLst>
            </p:cNvPr>
            <p:cNvSpPr>
              <a:spLocks/>
            </p:cNvSpPr>
            <p:nvPr/>
          </p:nvSpPr>
          <p:spPr bwMode="auto">
            <a:xfrm flipH="1">
              <a:off x="5324303"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45" name="Freeform 31">
              <a:extLst>
                <a:ext uri="{FF2B5EF4-FFF2-40B4-BE49-F238E27FC236}">
                  <a16:creationId xmlns:a16="http://schemas.microsoft.com/office/drawing/2014/main" id="{2747D886-0F5B-461C-8D9E-743684577503}"/>
                </a:ext>
              </a:extLst>
            </p:cNvPr>
            <p:cNvSpPr>
              <a:spLocks/>
            </p:cNvSpPr>
            <p:nvPr/>
          </p:nvSpPr>
          <p:spPr bwMode="auto">
            <a:xfrm flipH="1">
              <a:off x="5757538"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46" name="Freeform 32">
              <a:extLst>
                <a:ext uri="{FF2B5EF4-FFF2-40B4-BE49-F238E27FC236}">
                  <a16:creationId xmlns:a16="http://schemas.microsoft.com/office/drawing/2014/main" id="{4B54D51C-DDD9-47BB-AFDE-0F3DADF70C7F}"/>
                </a:ext>
              </a:extLst>
            </p:cNvPr>
            <p:cNvSpPr>
              <a:spLocks/>
            </p:cNvSpPr>
            <p:nvPr/>
          </p:nvSpPr>
          <p:spPr bwMode="auto">
            <a:xfrm flipH="1">
              <a:off x="5431398"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47" name="Freeform 29">
              <a:extLst>
                <a:ext uri="{FF2B5EF4-FFF2-40B4-BE49-F238E27FC236}">
                  <a16:creationId xmlns:a16="http://schemas.microsoft.com/office/drawing/2014/main" id="{96248FA3-172C-49CA-9D21-8EFCFB86C605}"/>
                </a:ext>
              </a:extLst>
            </p:cNvPr>
            <p:cNvSpPr>
              <a:spLocks/>
            </p:cNvSpPr>
            <p:nvPr/>
          </p:nvSpPr>
          <p:spPr bwMode="auto">
            <a:xfrm flipH="1">
              <a:off x="4995675"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48" name="Freeform 30">
              <a:extLst>
                <a:ext uri="{FF2B5EF4-FFF2-40B4-BE49-F238E27FC236}">
                  <a16:creationId xmlns:a16="http://schemas.microsoft.com/office/drawing/2014/main" id="{32B78079-AB81-45CD-A1B0-CD6EB2BCC6A8}"/>
                </a:ext>
              </a:extLst>
            </p:cNvPr>
            <p:cNvSpPr>
              <a:spLocks/>
            </p:cNvSpPr>
            <p:nvPr/>
          </p:nvSpPr>
          <p:spPr bwMode="auto">
            <a:xfrm flipH="1">
              <a:off x="4669534"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49" name="Freeform 31">
              <a:extLst>
                <a:ext uri="{FF2B5EF4-FFF2-40B4-BE49-F238E27FC236}">
                  <a16:creationId xmlns:a16="http://schemas.microsoft.com/office/drawing/2014/main" id="{0DDF6A3D-9F36-4094-8D73-54587CA6BC58}"/>
                </a:ext>
              </a:extLst>
            </p:cNvPr>
            <p:cNvSpPr>
              <a:spLocks/>
            </p:cNvSpPr>
            <p:nvPr/>
          </p:nvSpPr>
          <p:spPr bwMode="auto">
            <a:xfrm flipH="1">
              <a:off x="5102769"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50" name="Freeform 32">
              <a:extLst>
                <a:ext uri="{FF2B5EF4-FFF2-40B4-BE49-F238E27FC236}">
                  <a16:creationId xmlns:a16="http://schemas.microsoft.com/office/drawing/2014/main" id="{69C8070F-C78C-496F-AB0C-2F9430281E2F}"/>
                </a:ext>
              </a:extLst>
            </p:cNvPr>
            <p:cNvSpPr>
              <a:spLocks/>
            </p:cNvSpPr>
            <p:nvPr/>
          </p:nvSpPr>
          <p:spPr bwMode="auto">
            <a:xfrm flipH="1">
              <a:off x="4776629"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51" name="Freeform 521">
              <a:extLst>
                <a:ext uri="{FF2B5EF4-FFF2-40B4-BE49-F238E27FC236}">
                  <a16:creationId xmlns:a16="http://schemas.microsoft.com/office/drawing/2014/main" id="{BD505570-4333-447E-88AA-436513DECD5E}"/>
                </a:ext>
              </a:extLst>
            </p:cNvPr>
            <p:cNvSpPr>
              <a:spLocks/>
            </p:cNvSpPr>
            <p:nvPr/>
          </p:nvSpPr>
          <p:spPr bwMode="auto">
            <a:xfrm flipH="1">
              <a:off x="4340906"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52" name="Freeform 522">
              <a:extLst>
                <a:ext uri="{FF2B5EF4-FFF2-40B4-BE49-F238E27FC236}">
                  <a16:creationId xmlns:a16="http://schemas.microsoft.com/office/drawing/2014/main" id="{DCC6EE4F-9031-4D04-990C-339505E21202}"/>
                </a:ext>
              </a:extLst>
            </p:cNvPr>
            <p:cNvSpPr>
              <a:spLocks/>
            </p:cNvSpPr>
            <p:nvPr/>
          </p:nvSpPr>
          <p:spPr bwMode="auto">
            <a:xfrm flipH="1">
              <a:off x="4014765"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53" name="Freeform 523">
              <a:extLst>
                <a:ext uri="{FF2B5EF4-FFF2-40B4-BE49-F238E27FC236}">
                  <a16:creationId xmlns:a16="http://schemas.microsoft.com/office/drawing/2014/main" id="{AAE54BA5-DA52-460B-9969-7756763C9752}"/>
                </a:ext>
              </a:extLst>
            </p:cNvPr>
            <p:cNvSpPr>
              <a:spLocks/>
            </p:cNvSpPr>
            <p:nvPr/>
          </p:nvSpPr>
          <p:spPr bwMode="auto">
            <a:xfrm flipH="1">
              <a:off x="4447999"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54" name="Freeform 524">
              <a:extLst>
                <a:ext uri="{FF2B5EF4-FFF2-40B4-BE49-F238E27FC236}">
                  <a16:creationId xmlns:a16="http://schemas.microsoft.com/office/drawing/2014/main" id="{5D44041C-9101-4787-8BBB-95717135A422}"/>
                </a:ext>
              </a:extLst>
            </p:cNvPr>
            <p:cNvSpPr>
              <a:spLocks/>
            </p:cNvSpPr>
            <p:nvPr/>
          </p:nvSpPr>
          <p:spPr bwMode="auto">
            <a:xfrm flipH="1">
              <a:off x="4121860"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55" name="Freeform 29">
              <a:extLst>
                <a:ext uri="{FF2B5EF4-FFF2-40B4-BE49-F238E27FC236}">
                  <a16:creationId xmlns:a16="http://schemas.microsoft.com/office/drawing/2014/main" id="{246D506F-1FB7-470A-96C6-17BFEB13D39F}"/>
                </a:ext>
              </a:extLst>
            </p:cNvPr>
            <p:cNvSpPr>
              <a:spLocks/>
            </p:cNvSpPr>
            <p:nvPr/>
          </p:nvSpPr>
          <p:spPr bwMode="auto">
            <a:xfrm flipH="1">
              <a:off x="3686136"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56" name="Freeform 31">
              <a:extLst>
                <a:ext uri="{FF2B5EF4-FFF2-40B4-BE49-F238E27FC236}">
                  <a16:creationId xmlns:a16="http://schemas.microsoft.com/office/drawing/2014/main" id="{71E06B8D-B699-4533-9E74-A8D7A0E64441}"/>
                </a:ext>
              </a:extLst>
            </p:cNvPr>
            <p:cNvSpPr>
              <a:spLocks/>
            </p:cNvSpPr>
            <p:nvPr/>
          </p:nvSpPr>
          <p:spPr bwMode="auto">
            <a:xfrm flipH="1">
              <a:off x="3793231"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57" name="Freeform 29">
              <a:extLst>
                <a:ext uri="{FF2B5EF4-FFF2-40B4-BE49-F238E27FC236}">
                  <a16:creationId xmlns:a16="http://schemas.microsoft.com/office/drawing/2014/main" id="{E1038BEF-6AB5-4989-A030-AFC0FDB6D56D}"/>
                </a:ext>
              </a:extLst>
            </p:cNvPr>
            <p:cNvSpPr>
              <a:spLocks/>
            </p:cNvSpPr>
            <p:nvPr/>
          </p:nvSpPr>
          <p:spPr bwMode="auto">
            <a:xfrm flipH="1">
              <a:off x="3357508"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58" name="Freeform 30">
              <a:extLst>
                <a:ext uri="{FF2B5EF4-FFF2-40B4-BE49-F238E27FC236}">
                  <a16:creationId xmlns:a16="http://schemas.microsoft.com/office/drawing/2014/main" id="{5E9B9464-B633-460A-8568-95EA2CF90F77}"/>
                </a:ext>
              </a:extLst>
            </p:cNvPr>
            <p:cNvSpPr>
              <a:spLocks/>
            </p:cNvSpPr>
            <p:nvPr/>
          </p:nvSpPr>
          <p:spPr bwMode="auto">
            <a:xfrm flipH="1">
              <a:off x="3031367"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59" name="Freeform 31">
              <a:extLst>
                <a:ext uri="{FF2B5EF4-FFF2-40B4-BE49-F238E27FC236}">
                  <a16:creationId xmlns:a16="http://schemas.microsoft.com/office/drawing/2014/main" id="{388561A6-DC26-4A46-A74A-8630E59A0814}"/>
                </a:ext>
              </a:extLst>
            </p:cNvPr>
            <p:cNvSpPr>
              <a:spLocks/>
            </p:cNvSpPr>
            <p:nvPr/>
          </p:nvSpPr>
          <p:spPr bwMode="auto">
            <a:xfrm flipH="1">
              <a:off x="3464602"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60" name="Freeform 32">
              <a:extLst>
                <a:ext uri="{FF2B5EF4-FFF2-40B4-BE49-F238E27FC236}">
                  <a16:creationId xmlns:a16="http://schemas.microsoft.com/office/drawing/2014/main" id="{91236F43-F981-4DF4-B3AF-AE232D551204}"/>
                </a:ext>
              </a:extLst>
            </p:cNvPr>
            <p:cNvSpPr>
              <a:spLocks/>
            </p:cNvSpPr>
            <p:nvPr/>
          </p:nvSpPr>
          <p:spPr bwMode="auto">
            <a:xfrm flipH="1">
              <a:off x="3138462"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61" name="Freeform 29">
              <a:extLst>
                <a:ext uri="{FF2B5EF4-FFF2-40B4-BE49-F238E27FC236}">
                  <a16:creationId xmlns:a16="http://schemas.microsoft.com/office/drawing/2014/main" id="{65AE2B37-CAA4-4571-8372-CBE6B75A86D0}"/>
                </a:ext>
              </a:extLst>
            </p:cNvPr>
            <p:cNvSpPr>
              <a:spLocks/>
            </p:cNvSpPr>
            <p:nvPr/>
          </p:nvSpPr>
          <p:spPr bwMode="auto">
            <a:xfrm flipH="1">
              <a:off x="2702739"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62" name="Freeform 30">
              <a:extLst>
                <a:ext uri="{FF2B5EF4-FFF2-40B4-BE49-F238E27FC236}">
                  <a16:creationId xmlns:a16="http://schemas.microsoft.com/office/drawing/2014/main" id="{81432EFF-FCFC-4180-B15B-B72FDE8B2ADC}"/>
                </a:ext>
              </a:extLst>
            </p:cNvPr>
            <p:cNvSpPr>
              <a:spLocks/>
            </p:cNvSpPr>
            <p:nvPr/>
          </p:nvSpPr>
          <p:spPr bwMode="auto">
            <a:xfrm flipH="1">
              <a:off x="2376598"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63" name="Freeform 31">
              <a:extLst>
                <a:ext uri="{FF2B5EF4-FFF2-40B4-BE49-F238E27FC236}">
                  <a16:creationId xmlns:a16="http://schemas.microsoft.com/office/drawing/2014/main" id="{531189AB-2721-4381-B953-8C7CC9F20193}"/>
                </a:ext>
              </a:extLst>
            </p:cNvPr>
            <p:cNvSpPr>
              <a:spLocks/>
            </p:cNvSpPr>
            <p:nvPr/>
          </p:nvSpPr>
          <p:spPr bwMode="auto">
            <a:xfrm flipH="1">
              <a:off x="2809833"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64" name="Freeform 32">
              <a:extLst>
                <a:ext uri="{FF2B5EF4-FFF2-40B4-BE49-F238E27FC236}">
                  <a16:creationId xmlns:a16="http://schemas.microsoft.com/office/drawing/2014/main" id="{99B53615-A1E5-4D9B-AAE1-FBC9A6CCA84B}"/>
                </a:ext>
              </a:extLst>
            </p:cNvPr>
            <p:cNvSpPr>
              <a:spLocks/>
            </p:cNvSpPr>
            <p:nvPr/>
          </p:nvSpPr>
          <p:spPr bwMode="auto">
            <a:xfrm flipH="1">
              <a:off x="2483693"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65" name="Freeform 29">
              <a:extLst>
                <a:ext uri="{FF2B5EF4-FFF2-40B4-BE49-F238E27FC236}">
                  <a16:creationId xmlns:a16="http://schemas.microsoft.com/office/drawing/2014/main" id="{3E0418A4-5D10-4E53-93E9-4215193FF34D}"/>
                </a:ext>
              </a:extLst>
            </p:cNvPr>
            <p:cNvSpPr>
              <a:spLocks/>
            </p:cNvSpPr>
            <p:nvPr/>
          </p:nvSpPr>
          <p:spPr bwMode="auto">
            <a:xfrm flipH="1">
              <a:off x="2047970"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66" name="Freeform 30">
              <a:extLst>
                <a:ext uri="{FF2B5EF4-FFF2-40B4-BE49-F238E27FC236}">
                  <a16:creationId xmlns:a16="http://schemas.microsoft.com/office/drawing/2014/main" id="{3849DD79-C791-4B5E-95F5-C19E906D7C09}"/>
                </a:ext>
              </a:extLst>
            </p:cNvPr>
            <p:cNvSpPr>
              <a:spLocks/>
            </p:cNvSpPr>
            <p:nvPr/>
          </p:nvSpPr>
          <p:spPr bwMode="auto">
            <a:xfrm flipH="1">
              <a:off x="1721830"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67" name="Freeform 31">
              <a:extLst>
                <a:ext uri="{FF2B5EF4-FFF2-40B4-BE49-F238E27FC236}">
                  <a16:creationId xmlns:a16="http://schemas.microsoft.com/office/drawing/2014/main" id="{16B3EAB6-00C6-4F89-9D60-8B5305CAFA36}"/>
                </a:ext>
              </a:extLst>
            </p:cNvPr>
            <p:cNvSpPr>
              <a:spLocks/>
            </p:cNvSpPr>
            <p:nvPr/>
          </p:nvSpPr>
          <p:spPr bwMode="auto">
            <a:xfrm flipH="1">
              <a:off x="2155065"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68" name="Freeform 32">
              <a:extLst>
                <a:ext uri="{FF2B5EF4-FFF2-40B4-BE49-F238E27FC236}">
                  <a16:creationId xmlns:a16="http://schemas.microsoft.com/office/drawing/2014/main" id="{325525DB-5DBF-4FCE-8AE8-26F86C1A2172}"/>
                </a:ext>
              </a:extLst>
            </p:cNvPr>
            <p:cNvSpPr>
              <a:spLocks/>
            </p:cNvSpPr>
            <p:nvPr/>
          </p:nvSpPr>
          <p:spPr bwMode="auto">
            <a:xfrm flipH="1">
              <a:off x="1828924"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69" name="Freeform 29">
              <a:extLst>
                <a:ext uri="{FF2B5EF4-FFF2-40B4-BE49-F238E27FC236}">
                  <a16:creationId xmlns:a16="http://schemas.microsoft.com/office/drawing/2014/main" id="{839C1AE9-DCD2-4FCD-BC21-5196279786C7}"/>
                </a:ext>
              </a:extLst>
            </p:cNvPr>
            <p:cNvSpPr>
              <a:spLocks/>
            </p:cNvSpPr>
            <p:nvPr/>
          </p:nvSpPr>
          <p:spPr bwMode="auto">
            <a:xfrm flipH="1">
              <a:off x="1393201"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70" name="Freeform 30">
              <a:extLst>
                <a:ext uri="{FF2B5EF4-FFF2-40B4-BE49-F238E27FC236}">
                  <a16:creationId xmlns:a16="http://schemas.microsoft.com/office/drawing/2014/main" id="{E8EF2D61-8924-41C1-971E-5F5F492A9F7C}"/>
                </a:ext>
              </a:extLst>
            </p:cNvPr>
            <p:cNvSpPr>
              <a:spLocks/>
            </p:cNvSpPr>
            <p:nvPr/>
          </p:nvSpPr>
          <p:spPr bwMode="auto">
            <a:xfrm flipH="1">
              <a:off x="1067060"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71" name="Freeform 31">
              <a:extLst>
                <a:ext uri="{FF2B5EF4-FFF2-40B4-BE49-F238E27FC236}">
                  <a16:creationId xmlns:a16="http://schemas.microsoft.com/office/drawing/2014/main" id="{9FCC103C-6005-4F7C-9AD1-4E9F42940A82}"/>
                </a:ext>
              </a:extLst>
            </p:cNvPr>
            <p:cNvSpPr>
              <a:spLocks/>
            </p:cNvSpPr>
            <p:nvPr/>
          </p:nvSpPr>
          <p:spPr bwMode="auto">
            <a:xfrm flipH="1">
              <a:off x="1500296"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72" name="Freeform 32">
              <a:extLst>
                <a:ext uri="{FF2B5EF4-FFF2-40B4-BE49-F238E27FC236}">
                  <a16:creationId xmlns:a16="http://schemas.microsoft.com/office/drawing/2014/main" id="{1DC92673-ADBC-4943-A185-53D1B8CB8133}"/>
                </a:ext>
              </a:extLst>
            </p:cNvPr>
            <p:cNvSpPr>
              <a:spLocks/>
            </p:cNvSpPr>
            <p:nvPr/>
          </p:nvSpPr>
          <p:spPr bwMode="auto">
            <a:xfrm flipH="1">
              <a:off x="1174155"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73" name="Freeform 543">
              <a:extLst>
                <a:ext uri="{FF2B5EF4-FFF2-40B4-BE49-F238E27FC236}">
                  <a16:creationId xmlns:a16="http://schemas.microsoft.com/office/drawing/2014/main" id="{1287E3ED-53A1-4987-A88D-D37D54868EF8}"/>
                </a:ext>
              </a:extLst>
            </p:cNvPr>
            <p:cNvSpPr>
              <a:spLocks/>
            </p:cNvSpPr>
            <p:nvPr/>
          </p:nvSpPr>
          <p:spPr bwMode="auto">
            <a:xfrm flipH="1">
              <a:off x="738433"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74" name="Freeform 544">
              <a:extLst>
                <a:ext uri="{FF2B5EF4-FFF2-40B4-BE49-F238E27FC236}">
                  <a16:creationId xmlns:a16="http://schemas.microsoft.com/office/drawing/2014/main" id="{2A765B9D-2A15-4D4C-A939-CE1AC9DC9995}"/>
                </a:ext>
              </a:extLst>
            </p:cNvPr>
            <p:cNvSpPr>
              <a:spLocks/>
            </p:cNvSpPr>
            <p:nvPr/>
          </p:nvSpPr>
          <p:spPr bwMode="auto">
            <a:xfrm flipH="1">
              <a:off x="412291"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75" name="Freeform 545">
              <a:extLst>
                <a:ext uri="{FF2B5EF4-FFF2-40B4-BE49-F238E27FC236}">
                  <a16:creationId xmlns:a16="http://schemas.microsoft.com/office/drawing/2014/main" id="{A84A1B8C-2ED8-4268-94F8-F5BBAB2CE236}"/>
                </a:ext>
              </a:extLst>
            </p:cNvPr>
            <p:cNvSpPr>
              <a:spLocks/>
            </p:cNvSpPr>
            <p:nvPr/>
          </p:nvSpPr>
          <p:spPr bwMode="auto">
            <a:xfrm flipH="1">
              <a:off x="845526"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76" name="Freeform 546">
              <a:extLst>
                <a:ext uri="{FF2B5EF4-FFF2-40B4-BE49-F238E27FC236}">
                  <a16:creationId xmlns:a16="http://schemas.microsoft.com/office/drawing/2014/main" id="{17223C32-8657-443B-B6AA-4088B53F70CF}"/>
                </a:ext>
              </a:extLst>
            </p:cNvPr>
            <p:cNvSpPr>
              <a:spLocks/>
            </p:cNvSpPr>
            <p:nvPr/>
          </p:nvSpPr>
          <p:spPr bwMode="auto">
            <a:xfrm flipH="1">
              <a:off x="519387"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77" name="Freeform 29">
              <a:extLst>
                <a:ext uri="{FF2B5EF4-FFF2-40B4-BE49-F238E27FC236}">
                  <a16:creationId xmlns:a16="http://schemas.microsoft.com/office/drawing/2014/main" id="{6DA721F8-543B-4774-80ED-DA7A0DCB4A2B}"/>
                </a:ext>
              </a:extLst>
            </p:cNvPr>
            <p:cNvSpPr>
              <a:spLocks/>
            </p:cNvSpPr>
            <p:nvPr/>
          </p:nvSpPr>
          <p:spPr bwMode="auto">
            <a:xfrm flipH="1">
              <a:off x="83663"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78" name="Freeform 31">
              <a:extLst>
                <a:ext uri="{FF2B5EF4-FFF2-40B4-BE49-F238E27FC236}">
                  <a16:creationId xmlns:a16="http://schemas.microsoft.com/office/drawing/2014/main" id="{824130EC-36D9-4E65-8369-4FBA208EB47C}"/>
                </a:ext>
              </a:extLst>
            </p:cNvPr>
            <p:cNvSpPr>
              <a:spLocks/>
            </p:cNvSpPr>
            <p:nvPr/>
          </p:nvSpPr>
          <p:spPr bwMode="auto">
            <a:xfrm flipH="1">
              <a:off x="190757"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31" name="Freeform 30">
              <a:extLst>
                <a:ext uri="{FF2B5EF4-FFF2-40B4-BE49-F238E27FC236}">
                  <a16:creationId xmlns:a16="http://schemas.microsoft.com/office/drawing/2014/main" id="{5C863DDD-EE32-4FAF-87C9-E2EA69ABEF47}"/>
                </a:ext>
              </a:extLst>
            </p:cNvPr>
            <p:cNvSpPr>
              <a:spLocks/>
            </p:cNvSpPr>
            <p:nvPr/>
          </p:nvSpPr>
          <p:spPr bwMode="auto">
            <a:xfrm flipH="1">
              <a:off x="11874480"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32" name="Freeform 32">
              <a:extLst>
                <a:ext uri="{FF2B5EF4-FFF2-40B4-BE49-F238E27FC236}">
                  <a16:creationId xmlns:a16="http://schemas.microsoft.com/office/drawing/2014/main" id="{632F363E-9D2D-4FA7-841E-2CCD61081E6B}"/>
                </a:ext>
              </a:extLst>
            </p:cNvPr>
            <p:cNvSpPr>
              <a:spLocks/>
            </p:cNvSpPr>
            <p:nvPr/>
          </p:nvSpPr>
          <p:spPr bwMode="auto">
            <a:xfrm flipH="1">
              <a:off x="11981575"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33" name="Freeform 403">
              <a:extLst>
                <a:ext uri="{FF2B5EF4-FFF2-40B4-BE49-F238E27FC236}">
                  <a16:creationId xmlns:a16="http://schemas.microsoft.com/office/drawing/2014/main" id="{5015AF98-4CB3-493B-98A3-AE57261145F3}"/>
                </a:ext>
              </a:extLst>
            </p:cNvPr>
            <p:cNvSpPr>
              <a:spLocks/>
            </p:cNvSpPr>
            <p:nvPr/>
          </p:nvSpPr>
          <p:spPr bwMode="auto">
            <a:xfrm flipH="1">
              <a:off x="11545853"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34" name="Freeform 404">
              <a:extLst>
                <a:ext uri="{FF2B5EF4-FFF2-40B4-BE49-F238E27FC236}">
                  <a16:creationId xmlns:a16="http://schemas.microsoft.com/office/drawing/2014/main" id="{82A1F092-F52B-4B69-BE3E-9C1B328832BF}"/>
                </a:ext>
              </a:extLst>
            </p:cNvPr>
            <p:cNvSpPr>
              <a:spLocks/>
            </p:cNvSpPr>
            <p:nvPr/>
          </p:nvSpPr>
          <p:spPr bwMode="auto">
            <a:xfrm flipH="1">
              <a:off x="11219711"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35" name="Freeform 405">
              <a:extLst>
                <a:ext uri="{FF2B5EF4-FFF2-40B4-BE49-F238E27FC236}">
                  <a16:creationId xmlns:a16="http://schemas.microsoft.com/office/drawing/2014/main" id="{302B6FF3-F1C6-44B3-80C7-9A213E95C811}"/>
                </a:ext>
              </a:extLst>
            </p:cNvPr>
            <p:cNvSpPr>
              <a:spLocks/>
            </p:cNvSpPr>
            <p:nvPr/>
          </p:nvSpPr>
          <p:spPr bwMode="auto">
            <a:xfrm flipH="1">
              <a:off x="11652945"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36" name="Freeform 406">
              <a:extLst>
                <a:ext uri="{FF2B5EF4-FFF2-40B4-BE49-F238E27FC236}">
                  <a16:creationId xmlns:a16="http://schemas.microsoft.com/office/drawing/2014/main" id="{78251DAE-3B65-4373-A5A8-6265D0D50ACA}"/>
                </a:ext>
              </a:extLst>
            </p:cNvPr>
            <p:cNvSpPr>
              <a:spLocks/>
            </p:cNvSpPr>
            <p:nvPr/>
          </p:nvSpPr>
          <p:spPr bwMode="auto">
            <a:xfrm flipH="1">
              <a:off x="11326806"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37" name="Freeform 29">
              <a:extLst>
                <a:ext uri="{FF2B5EF4-FFF2-40B4-BE49-F238E27FC236}">
                  <a16:creationId xmlns:a16="http://schemas.microsoft.com/office/drawing/2014/main" id="{1D008A72-0096-4F51-B0CF-34A243E43CF4}"/>
                </a:ext>
              </a:extLst>
            </p:cNvPr>
            <p:cNvSpPr>
              <a:spLocks/>
            </p:cNvSpPr>
            <p:nvPr/>
          </p:nvSpPr>
          <p:spPr bwMode="auto">
            <a:xfrm flipH="1">
              <a:off x="10891083"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38" name="Freeform 31">
              <a:extLst>
                <a:ext uri="{FF2B5EF4-FFF2-40B4-BE49-F238E27FC236}">
                  <a16:creationId xmlns:a16="http://schemas.microsoft.com/office/drawing/2014/main" id="{C4633A08-03F5-4AE1-A3F9-AEDA49FFD1B0}"/>
                </a:ext>
              </a:extLst>
            </p:cNvPr>
            <p:cNvSpPr>
              <a:spLocks/>
            </p:cNvSpPr>
            <p:nvPr/>
          </p:nvSpPr>
          <p:spPr bwMode="auto">
            <a:xfrm flipH="1">
              <a:off x="10998177"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39" name="Freeform 29">
              <a:extLst>
                <a:ext uri="{FF2B5EF4-FFF2-40B4-BE49-F238E27FC236}">
                  <a16:creationId xmlns:a16="http://schemas.microsoft.com/office/drawing/2014/main" id="{D95FDF37-DAEA-464F-B4A9-40DAFFF5442E}"/>
                </a:ext>
              </a:extLst>
            </p:cNvPr>
            <p:cNvSpPr>
              <a:spLocks/>
            </p:cNvSpPr>
            <p:nvPr/>
          </p:nvSpPr>
          <p:spPr bwMode="auto">
            <a:xfrm flipH="1">
              <a:off x="10562455"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40" name="Freeform 30">
              <a:extLst>
                <a:ext uri="{FF2B5EF4-FFF2-40B4-BE49-F238E27FC236}">
                  <a16:creationId xmlns:a16="http://schemas.microsoft.com/office/drawing/2014/main" id="{8AA6C1AF-D312-46BF-9132-6CAF8A47C253}"/>
                </a:ext>
              </a:extLst>
            </p:cNvPr>
            <p:cNvSpPr>
              <a:spLocks/>
            </p:cNvSpPr>
            <p:nvPr/>
          </p:nvSpPr>
          <p:spPr bwMode="auto">
            <a:xfrm flipH="1">
              <a:off x="10236313"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41" name="Freeform 31">
              <a:extLst>
                <a:ext uri="{FF2B5EF4-FFF2-40B4-BE49-F238E27FC236}">
                  <a16:creationId xmlns:a16="http://schemas.microsoft.com/office/drawing/2014/main" id="{E2D60464-762D-4F7A-8F43-FB3985007498}"/>
                </a:ext>
              </a:extLst>
            </p:cNvPr>
            <p:cNvSpPr>
              <a:spLocks/>
            </p:cNvSpPr>
            <p:nvPr/>
          </p:nvSpPr>
          <p:spPr bwMode="auto">
            <a:xfrm flipH="1">
              <a:off x="10669548"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42" name="Freeform 32">
              <a:extLst>
                <a:ext uri="{FF2B5EF4-FFF2-40B4-BE49-F238E27FC236}">
                  <a16:creationId xmlns:a16="http://schemas.microsoft.com/office/drawing/2014/main" id="{62964145-14BF-4FC7-93DE-622BC9E2F3F5}"/>
                </a:ext>
              </a:extLst>
            </p:cNvPr>
            <p:cNvSpPr>
              <a:spLocks/>
            </p:cNvSpPr>
            <p:nvPr/>
          </p:nvSpPr>
          <p:spPr bwMode="auto">
            <a:xfrm flipH="1">
              <a:off x="10343408"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43" name="Freeform 29">
              <a:extLst>
                <a:ext uri="{FF2B5EF4-FFF2-40B4-BE49-F238E27FC236}">
                  <a16:creationId xmlns:a16="http://schemas.microsoft.com/office/drawing/2014/main" id="{F3555649-B5D4-4E08-9314-73A87564F564}"/>
                </a:ext>
              </a:extLst>
            </p:cNvPr>
            <p:cNvSpPr>
              <a:spLocks/>
            </p:cNvSpPr>
            <p:nvPr/>
          </p:nvSpPr>
          <p:spPr bwMode="auto">
            <a:xfrm flipH="1">
              <a:off x="9907685"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44" name="Freeform 30">
              <a:extLst>
                <a:ext uri="{FF2B5EF4-FFF2-40B4-BE49-F238E27FC236}">
                  <a16:creationId xmlns:a16="http://schemas.microsoft.com/office/drawing/2014/main" id="{A08FB8F9-B2D3-4A24-A054-31C7F680E00B}"/>
                </a:ext>
              </a:extLst>
            </p:cNvPr>
            <p:cNvSpPr>
              <a:spLocks/>
            </p:cNvSpPr>
            <p:nvPr/>
          </p:nvSpPr>
          <p:spPr bwMode="auto">
            <a:xfrm flipH="1">
              <a:off x="9581544"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45" name="Freeform 31">
              <a:extLst>
                <a:ext uri="{FF2B5EF4-FFF2-40B4-BE49-F238E27FC236}">
                  <a16:creationId xmlns:a16="http://schemas.microsoft.com/office/drawing/2014/main" id="{123804BA-9AAC-4371-8B93-60A9EE04E8DF}"/>
                </a:ext>
              </a:extLst>
            </p:cNvPr>
            <p:cNvSpPr>
              <a:spLocks/>
            </p:cNvSpPr>
            <p:nvPr/>
          </p:nvSpPr>
          <p:spPr bwMode="auto">
            <a:xfrm flipH="1">
              <a:off x="10014780"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46" name="Freeform 32">
              <a:extLst>
                <a:ext uri="{FF2B5EF4-FFF2-40B4-BE49-F238E27FC236}">
                  <a16:creationId xmlns:a16="http://schemas.microsoft.com/office/drawing/2014/main" id="{A5391073-7BA5-454E-A323-4DB00D04AF16}"/>
                </a:ext>
              </a:extLst>
            </p:cNvPr>
            <p:cNvSpPr>
              <a:spLocks/>
            </p:cNvSpPr>
            <p:nvPr/>
          </p:nvSpPr>
          <p:spPr bwMode="auto">
            <a:xfrm flipH="1">
              <a:off x="9688639"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47" name="Freeform 29">
              <a:extLst>
                <a:ext uri="{FF2B5EF4-FFF2-40B4-BE49-F238E27FC236}">
                  <a16:creationId xmlns:a16="http://schemas.microsoft.com/office/drawing/2014/main" id="{A83C0E05-6B18-4654-87DD-E4AFFE8921B4}"/>
                </a:ext>
              </a:extLst>
            </p:cNvPr>
            <p:cNvSpPr>
              <a:spLocks/>
            </p:cNvSpPr>
            <p:nvPr/>
          </p:nvSpPr>
          <p:spPr bwMode="auto">
            <a:xfrm flipH="1">
              <a:off x="9252916"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48" name="Freeform 30">
              <a:extLst>
                <a:ext uri="{FF2B5EF4-FFF2-40B4-BE49-F238E27FC236}">
                  <a16:creationId xmlns:a16="http://schemas.microsoft.com/office/drawing/2014/main" id="{7AE2080B-D3D9-4B09-B767-540BCB6A19CD}"/>
                </a:ext>
              </a:extLst>
            </p:cNvPr>
            <p:cNvSpPr>
              <a:spLocks/>
            </p:cNvSpPr>
            <p:nvPr/>
          </p:nvSpPr>
          <p:spPr bwMode="auto">
            <a:xfrm flipH="1">
              <a:off x="8926775"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49" name="Freeform 31">
              <a:extLst>
                <a:ext uri="{FF2B5EF4-FFF2-40B4-BE49-F238E27FC236}">
                  <a16:creationId xmlns:a16="http://schemas.microsoft.com/office/drawing/2014/main" id="{1345BEFD-4483-4EBA-8077-D131A210B567}"/>
                </a:ext>
              </a:extLst>
            </p:cNvPr>
            <p:cNvSpPr>
              <a:spLocks/>
            </p:cNvSpPr>
            <p:nvPr/>
          </p:nvSpPr>
          <p:spPr bwMode="auto">
            <a:xfrm flipH="1">
              <a:off x="9360011"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50" name="Freeform 32">
              <a:extLst>
                <a:ext uri="{FF2B5EF4-FFF2-40B4-BE49-F238E27FC236}">
                  <a16:creationId xmlns:a16="http://schemas.microsoft.com/office/drawing/2014/main" id="{587BF442-745D-4DD7-BC77-14728DA99F8D}"/>
                </a:ext>
              </a:extLst>
            </p:cNvPr>
            <p:cNvSpPr>
              <a:spLocks/>
            </p:cNvSpPr>
            <p:nvPr/>
          </p:nvSpPr>
          <p:spPr bwMode="auto">
            <a:xfrm flipH="1">
              <a:off x="9033870"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51" name="Freeform 29">
              <a:extLst>
                <a:ext uri="{FF2B5EF4-FFF2-40B4-BE49-F238E27FC236}">
                  <a16:creationId xmlns:a16="http://schemas.microsoft.com/office/drawing/2014/main" id="{AC2E9FF6-883D-4872-B18C-AF83DE348801}"/>
                </a:ext>
              </a:extLst>
            </p:cNvPr>
            <p:cNvSpPr>
              <a:spLocks/>
            </p:cNvSpPr>
            <p:nvPr/>
          </p:nvSpPr>
          <p:spPr bwMode="auto">
            <a:xfrm flipH="1">
              <a:off x="8598148"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52" name="Freeform 30">
              <a:extLst>
                <a:ext uri="{FF2B5EF4-FFF2-40B4-BE49-F238E27FC236}">
                  <a16:creationId xmlns:a16="http://schemas.microsoft.com/office/drawing/2014/main" id="{21FFB2E6-1958-49D3-B329-BC42887E8C67}"/>
                </a:ext>
              </a:extLst>
            </p:cNvPr>
            <p:cNvSpPr>
              <a:spLocks/>
            </p:cNvSpPr>
            <p:nvPr/>
          </p:nvSpPr>
          <p:spPr bwMode="auto">
            <a:xfrm flipH="1">
              <a:off x="8272007"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53" name="Freeform 31">
              <a:extLst>
                <a:ext uri="{FF2B5EF4-FFF2-40B4-BE49-F238E27FC236}">
                  <a16:creationId xmlns:a16="http://schemas.microsoft.com/office/drawing/2014/main" id="{76DC9866-A250-4028-B8FF-7AC2A6AB5C61}"/>
                </a:ext>
              </a:extLst>
            </p:cNvPr>
            <p:cNvSpPr>
              <a:spLocks/>
            </p:cNvSpPr>
            <p:nvPr/>
          </p:nvSpPr>
          <p:spPr bwMode="auto">
            <a:xfrm flipH="1">
              <a:off x="8705242"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54" name="Freeform 32">
              <a:extLst>
                <a:ext uri="{FF2B5EF4-FFF2-40B4-BE49-F238E27FC236}">
                  <a16:creationId xmlns:a16="http://schemas.microsoft.com/office/drawing/2014/main" id="{104EDCCC-D435-44E2-963F-B87E54F72A73}"/>
                </a:ext>
              </a:extLst>
            </p:cNvPr>
            <p:cNvSpPr>
              <a:spLocks/>
            </p:cNvSpPr>
            <p:nvPr/>
          </p:nvSpPr>
          <p:spPr bwMode="auto">
            <a:xfrm flipH="1">
              <a:off x="8379101"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55" name="Freeform 425">
              <a:extLst>
                <a:ext uri="{FF2B5EF4-FFF2-40B4-BE49-F238E27FC236}">
                  <a16:creationId xmlns:a16="http://schemas.microsoft.com/office/drawing/2014/main" id="{619DB07C-1208-4577-936E-FB6312199326}"/>
                </a:ext>
              </a:extLst>
            </p:cNvPr>
            <p:cNvSpPr>
              <a:spLocks/>
            </p:cNvSpPr>
            <p:nvPr/>
          </p:nvSpPr>
          <p:spPr bwMode="auto">
            <a:xfrm flipH="1">
              <a:off x="7943379"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56" name="Freeform 426">
              <a:extLst>
                <a:ext uri="{FF2B5EF4-FFF2-40B4-BE49-F238E27FC236}">
                  <a16:creationId xmlns:a16="http://schemas.microsoft.com/office/drawing/2014/main" id="{9EDBBC22-3CD9-4A4F-9C1F-ECC164DF476B}"/>
                </a:ext>
              </a:extLst>
            </p:cNvPr>
            <p:cNvSpPr>
              <a:spLocks/>
            </p:cNvSpPr>
            <p:nvPr/>
          </p:nvSpPr>
          <p:spPr bwMode="auto">
            <a:xfrm flipH="1">
              <a:off x="7617237"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57" name="Freeform 427">
              <a:extLst>
                <a:ext uri="{FF2B5EF4-FFF2-40B4-BE49-F238E27FC236}">
                  <a16:creationId xmlns:a16="http://schemas.microsoft.com/office/drawing/2014/main" id="{1491FCD1-0EF2-4E05-AF16-3AB8A8D35DAA}"/>
                </a:ext>
              </a:extLst>
            </p:cNvPr>
            <p:cNvSpPr>
              <a:spLocks/>
            </p:cNvSpPr>
            <p:nvPr/>
          </p:nvSpPr>
          <p:spPr bwMode="auto">
            <a:xfrm flipH="1">
              <a:off x="8050472"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58" name="Freeform 428">
              <a:extLst>
                <a:ext uri="{FF2B5EF4-FFF2-40B4-BE49-F238E27FC236}">
                  <a16:creationId xmlns:a16="http://schemas.microsoft.com/office/drawing/2014/main" id="{19C4BC71-A3E0-422C-A564-DCC5E86ADDB9}"/>
                </a:ext>
              </a:extLst>
            </p:cNvPr>
            <p:cNvSpPr>
              <a:spLocks/>
            </p:cNvSpPr>
            <p:nvPr/>
          </p:nvSpPr>
          <p:spPr bwMode="auto">
            <a:xfrm flipH="1">
              <a:off x="7724332"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59" name="Freeform 29">
              <a:extLst>
                <a:ext uri="{FF2B5EF4-FFF2-40B4-BE49-F238E27FC236}">
                  <a16:creationId xmlns:a16="http://schemas.microsoft.com/office/drawing/2014/main" id="{8D7A5F25-383E-46EA-A721-CCE8E05E807B}"/>
                </a:ext>
              </a:extLst>
            </p:cNvPr>
            <p:cNvSpPr>
              <a:spLocks/>
            </p:cNvSpPr>
            <p:nvPr/>
          </p:nvSpPr>
          <p:spPr bwMode="auto">
            <a:xfrm flipH="1">
              <a:off x="7288609"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60" name="Freeform 31">
              <a:extLst>
                <a:ext uri="{FF2B5EF4-FFF2-40B4-BE49-F238E27FC236}">
                  <a16:creationId xmlns:a16="http://schemas.microsoft.com/office/drawing/2014/main" id="{040F49CB-3766-4F2F-8735-37E1012FBD14}"/>
                </a:ext>
              </a:extLst>
            </p:cNvPr>
            <p:cNvSpPr>
              <a:spLocks/>
            </p:cNvSpPr>
            <p:nvPr/>
          </p:nvSpPr>
          <p:spPr bwMode="auto">
            <a:xfrm flipH="1">
              <a:off x="7395703"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grpSp>
      <p:grpSp>
        <p:nvGrpSpPr>
          <p:cNvPr id="1800" name="Group 1799">
            <a:extLst>
              <a:ext uri="{FF2B5EF4-FFF2-40B4-BE49-F238E27FC236}">
                <a16:creationId xmlns:a16="http://schemas.microsoft.com/office/drawing/2014/main" id="{9F10D460-6A74-4818-9F46-EAE7C1C9C177}"/>
              </a:ext>
            </a:extLst>
          </p:cNvPr>
          <p:cNvGrpSpPr/>
          <p:nvPr userDrawn="1"/>
        </p:nvGrpSpPr>
        <p:grpSpPr>
          <a:xfrm>
            <a:off x="85341" y="6751391"/>
            <a:ext cx="12250686" cy="180153"/>
            <a:chOff x="83663" y="6592396"/>
            <a:chExt cx="12009863" cy="176637"/>
          </a:xfrm>
        </p:grpSpPr>
        <p:sp>
          <p:nvSpPr>
            <p:cNvPr id="1079" name="Freeform 29">
              <a:extLst>
                <a:ext uri="{FF2B5EF4-FFF2-40B4-BE49-F238E27FC236}">
                  <a16:creationId xmlns:a16="http://schemas.microsoft.com/office/drawing/2014/main" id="{20EC484A-C5F1-48E7-8A21-20D6EFB703AF}"/>
                </a:ext>
              </a:extLst>
            </p:cNvPr>
            <p:cNvSpPr>
              <a:spLocks/>
            </p:cNvSpPr>
            <p:nvPr/>
          </p:nvSpPr>
          <p:spPr bwMode="auto">
            <a:xfrm>
              <a:off x="305196"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80" name="Freeform 30">
              <a:extLst>
                <a:ext uri="{FF2B5EF4-FFF2-40B4-BE49-F238E27FC236}">
                  <a16:creationId xmlns:a16="http://schemas.microsoft.com/office/drawing/2014/main" id="{C019F15B-E358-4F68-9CEB-9194160ABC34}"/>
                </a:ext>
              </a:extLst>
            </p:cNvPr>
            <p:cNvSpPr>
              <a:spLocks/>
            </p:cNvSpPr>
            <p:nvPr/>
          </p:nvSpPr>
          <p:spPr bwMode="auto">
            <a:xfrm>
              <a:off x="63133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81" name="Freeform 31">
              <a:extLst>
                <a:ext uri="{FF2B5EF4-FFF2-40B4-BE49-F238E27FC236}">
                  <a16:creationId xmlns:a16="http://schemas.microsoft.com/office/drawing/2014/main" id="{E3B77A66-4C88-4E4B-B209-ABC85729F7BD}"/>
                </a:ext>
              </a:extLst>
            </p:cNvPr>
            <p:cNvSpPr>
              <a:spLocks/>
            </p:cNvSpPr>
            <p:nvPr/>
          </p:nvSpPr>
          <p:spPr bwMode="auto">
            <a:xfrm>
              <a:off x="83663"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82" name="Freeform 32">
              <a:extLst>
                <a:ext uri="{FF2B5EF4-FFF2-40B4-BE49-F238E27FC236}">
                  <a16:creationId xmlns:a16="http://schemas.microsoft.com/office/drawing/2014/main" id="{114BE01A-34B0-4AAF-B4EF-AD3352AEDB4E}"/>
                </a:ext>
              </a:extLst>
            </p:cNvPr>
            <p:cNvSpPr>
              <a:spLocks/>
            </p:cNvSpPr>
            <p:nvPr/>
          </p:nvSpPr>
          <p:spPr bwMode="auto">
            <a:xfrm>
              <a:off x="412290"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83" name="Freeform 29">
              <a:extLst>
                <a:ext uri="{FF2B5EF4-FFF2-40B4-BE49-F238E27FC236}">
                  <a16:creationId xmlns:a16="http://schemas.microsoft.com/office/drawing/2014/main" id="{6DC72554-CFD3-414F-98A7-EDE3A7652429}"/>
                </a:ext>
              </a:extLst>
            </p:cNvPr>
            <p:cNvSpPr>
              <a:spLocks/>
            </p:cNvSpPr>
            <p:nvPr/>
          </p:nvSpPr>
          <p:spPr bwMode="auto">
            <a:xfrm>
              <a:off x="959966"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84" name="Freeform 30">
              <a:extLst>
                <a:ext uri="{FF2B5EF4-FFF2-40B4-BE49-F238E27FC236}">
                  <a16:creationId xmlns:a16="http://schemas.microsoft.com/office/drawing/2014/main" id="{2CC7A624-D22C-419B-BA70-20B587366E6A}"/>
                </a:ext>
              </a:extLst>
            </p:cNvPr>
            <p:cNvSpPr>
              <a:spLocks/>
            </p:cNvSpPr>
            <p:nvPr/>
          </p:nvSpPr>
          <p:spPr bwMode="auto">
            <a:xfrm>
              <a:off x="1286106"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85" name="Freeform 31">
              <a:extLst>
                <a:ext uri="{FF2B5EF4-FFF2-40B4-BE49-F238E27FC236}">
                  <a16:creationId xmlns:a16="http://schemas.microsoft.com/office/drawing/2014/main" id="{EC4B0102-5975-4638-B356-C1154D6D87C6}"/>
                </a:ext>
              </a:extLst>
            </p:cNvPr>
            <p:cNvSpPr>
              <a:spLocks/>
            </p:cNvSpPr>
            <p:nvPr/>
          </p:nvSpPr>
          <p:spPr bwMode="auto">
            <a:xfrm>
              <a:off x="738432"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86" name="Freeform 32">
              <a:extLst>
                <a:ext uri="{FF2B5EF4-FFF2-40B4-BE49-F238E27FC236}">
                  <a16:creationId xmlns:a16="http://schemas.microsoft.com/office/drawing/2014/main" id="{03FA428C-CEAE-478D-9CDF-61170AA6E4BD}"/>
                </a:ext>
              </a:extLst>
            </p:cNvPr>
            <p:cNvSpPr>
              <a:spLocks/>
            </p:cNvSpPr>
            <p:nvPr/>
          </p:nvSpPr>
          <p:spPr bwMode="auto">
            <a:xfrm>
              <a:off x="1067060"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87" name="Freeform 29">
              <a:extLst>
                <a:ext uri="{FF2B5EF4-FFF2-40B4-BE49-F238E27FC236}">
                  <a16:creationId xmlns:a16="http://schemas.microsoft.com/office/drawing/2014/main" id="{0480BD3D-62D0-4B5B-8EA2-D29DF2DAE9A1}"/>
                </a:ext>
              </a:extLst>
            </p:cNvPr>
            <p:cNvSpPr>
              <a:spLocks/>
            </p:cNvSpPr>
            <p:nvPr/>
          </p:nvSpPr>
          <p:spPr bwMode="auto">
            <a:xfrm>
              <a:off x="1614734"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88" name="Freeform 30">
              <a:extLst>
                <a:ext uri="{FF2B5EF4-FFF2-40B4-BE49-F238E27FC236}">
                  <a16:creationId xmlns:a16="http://schemas.microsoft.com/office/drawing/2014/main" id="{C7D9E2F1-D11B-4052-966F-ACB98E23EFDE}"/>
                </a:ext>
              </a:extLst>
            </p:cNvPr>
            <p:cNvSpPr>
              <a:spLocks/>
            </p:cNvSpPr>
            <p:nvPr/>
          </p:nvSpPr>
          <p:spPr bwMode="auto">
            <a:xfrm>
              <a:off x="194087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89" name="Freeform 31">
              <a:extLst>
                <a:ext uri="{FF2B5EF4-FFF2-40B4-BE49-F238E27FC236}">
                  <a16:creationId xmlns:a16="http://schemas.microsoft.com/office/drawing/2014/main" id="{CB5EE88A-6183-4ED1-9553-FC9F10A7384A}"/>
                </a:ext>
              </a:extLst>
            </p:cNvPr>
            <p:cNvSpPr>
              <a:spLocks/>
            </p:cNvSpPr>
            <p:nvPr/>
          </p:nvSpPr>
          <p:spPr bwMode="auto">
            <a:xfrm>
              <a:off x="1393201"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90" name="Freeform 32">
              <a:extLst>
                <a:ext uri="{FF2B5EF4-FFF2-40B4-BE49-F238E27FC236}">
                  <a16:creationId xmlns:a16="http://schemas.microsoft.com/office/drawing/2014/main" id="{097BE47B-9772-478D-9E85-54F4E3EA4015}"/>
                </a:ext>
              </a:extLst>
            </p:cNvPr>
            <p:cNvSpPr>
              <a:spLocks/>
            </p:cNvSpPr>
            <p:nvPr/>
          </p:nvSpPr>
          <p:spPr bwMode="auto">
            <a:xfrm>
              <a:off x="1721829"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91" name="Freeform 29">
              <a:extLst>
                <a:ext uri="{FF2B5EF4-FFF2-40B4-BE49-F238E27FC236}">
                  <a16:creationId xmlns:a16="http://schemas.microsoft.com/office/drawing/2014/main" id="{3ADBE7CA-4A20-4A6E-9A72-D6CA75B5DD45}"/>
                </a:ext>
              </a:extLst>
            </p:cNvPr>
            <p:cNvSpPr>
              <a:spLocks/>
            </p:cNvSpPr>
            <p:nvPr/>
          </p:nvSpPr>
          <p:spPr bwMode="auto">
            <a:xfrm>
              <a:off x="2269503"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92" name="Freeform 30">
              <a:extLst>
                <a:ext uri="{FF2B5EF4-FFF2-40B4-BE49-F238E27FC236}">
                  <a16:creationId xmlns:a16="http://schemas.microsoft.com/office/drawing/2014/main" id="{40115CCA-BC50-4E02-A9CA-6EDB4FCFAC50}"/>
                </a:ext>
              </a:extLst>
            </p:cNvPr>
            <p:cNvSpPr>
              <a:spLocks/>
            </p:cNvSpPr>
            <p:nvPr/>
          </p:nvSpPr>
          <p:spPr bwMode="auto">
            <a:xfrm>
              <a:off x="2595644"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93" name="Freeform 31">
              <a:extLst>
                <a:ext uri="{FF2B5EF4-FFF2-40B4-BE49-F238E27FC236}">
                  <a16:creationId xmlns:a16="http://schemas.microsoft.com/office/drawing/2014/main" id="{F949C139-2D0D-4AB4-863D-069E256D62FC}"/>
                </a:ext>
              </a:extLst>
            </p:cNvPr>
            <p:cNvSpPr>
              <a:spLocks/>
            </p:cNvSpPr>
            <p:nvPr/>
          </p:nvSpPr>
          <p:spPr bwMode="auto">
            <a:xfrm>
              <a:off x="2047969"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94" name="Freeform 32">
              <a:extLst>
                <a:ext uri="{FF2B5EF4-FFF2-40B4-BE49-F238E27FC236}">
                  <a16:creationId xmlns:a16="http://schemas.microsoft.com/office/drawing/2014/main" id="{94023488-C557-4DA5-AB6B-4E9619D32B49}"/>
                </a:ext>
              </a:extLst>
            </p:cNvPr>
            <p:cNvSpPr>
              <a:spLocks/>
            </p:cNvSpPr>
            <p:nvPr/>
          </p:nvSpPr>
          <p:spPr bwMode="auto">
            <a:xfrm>
              <a:off x="2376598"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95" name="Freeform 565">
              <a:extLst>
                <a:ext uri="{FF2B5EF4-FFF2-40B4-BE49-F238E27FC236}">
                  <a16:creationId xmlns:a16="http://schemas.microsoft.com/office/drawing/2014/main" id="{AC21113F-942B-4075-9639-AF257D4C2D56}"/>
                </a:ext>
              </a:extLst>
            </p:cNvPr>
            <p:cNvSpPr>
              <a:spLocks/>
            </p:cNvSpPr>
            <p:nvPr/>
          </p:nvSpPr>
          <p:spPr bwMode="auto">
            <a:xfrm>
              <a:off x="292427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96" name="Freeform 566">
              <a:extLst>
                <a:ext uri="{FF2B5EF4-FFF2-40B4-BE49-F238E27FC236}">
                  <a16:creationId xmlns:a16="http://schemas.microsoft.com/office/drawing/2014/main" id="{C6F33099-AF0F-4EA1-980B-67C22DEC502B}"/>
                </a:ext>
              </a:extLst>
            </p:cNvPr>
            <p:cNvSpPr>
              <a:spLocks/>
            </p:cNvSpPr>
            <p:nvPr/>
          </p:nvSpPr>
          <p:spPr bwMode="auto">
            <a:xfrm>
              <a:off x="3250413"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97" name="Freeform 567">
              <a:extLst>
                <a:ext uri="{FF2B5EF4-FFF2-40B4-BE49-F238E27FC236}">
                  <a16:creationId xmlns:a16="http://schemas.microsoft.com/office/drawing/2014/main" id="{5B688F19-595F-46BC-87FA-BFA8FE0CF5D3}"/>
                </a:ext>
              </a:extLst>
            </p:cNvPr>
            <p:cNvSpPr>
              <a:spLocks/>
            </p:cNvSpPr>
            <p:nvPr/>
          </p:nvSpPr>
          <p:spPr bwMode="auto">
            <a:xfrm>
              <a:off x="2702739"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98" name="Freeform 568">
              <a:extLst>
                <a:ext uri="{FF2B5EF4-FFF2-40B4-BE49-F238E27FC236}">
                  <a16:creationId xmlns:a16="http://schemas.microsoft.com/office/drawing/2014/main" id="{57EE3F95-1923-408C-9FCB-8A061AC4E1E7}"/>
                </a:ext>
              </a:extLst>
            </p:cNvPr>
            <p:cNvSpPr>
              <a:spLocks/>
            </p:cNvSpPr>
            <p:nvPr/>
          </p:nvSpPr>
          <p:spPr bwMode="auto">
            <a:xfrm>
              <a:off x="3031366"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99" name="Freeform 29">
              <a:extLst>
                <a:ext uri="{FF2B5EF4-FFF2-40B4-BE49-F238E27FC236}">
                  <a16:creationId xmlns:a16="http://schemas.microsoft.com/office/drawing/2014/main" id="{0364578F-6F14-4642-8DB5-A9CB233AF228}"/>
                </a:ext>
              </a:extLst>
            </p:cNvPr>
            <p:cNvSpPr>
              <a:spLocks/>
            </p:cNvSpPr>
            <p:nvPr/>
          </p:nvSpPr>
          <p:spPr bwMode="auto">
            <a:xfrm>
              <a:off x="357904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00" name="Freeform 31">
              <a:extLst>
                <a:ext uri="{FF2B5EF4-FFF2-40B4-BE49-F238E27FC236}">
                  <a16:creationId xmlns:a16="http://schemas.microsoft.com/office/drawing/2014/main" id="{F0D43546-B66F-475B-A283-080ADFF42DE7}"/>
                </a:ext>
              </a:extLst>
            </p:cNvPr>
            <p:cNvSpPr>
              <a:spLocks/>
            </p:cNvSpPr>
            <p:nvPr/>
          </p:nvSpPr>
          <p:spPr bwMode="auto">
            <a:xfrm>
              <a:off x="3357508"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01" name="Freeform 29">
              <a:extLst>
                <a:ext uri="{FF2B5EF4-FFF2-40B4-BE49-F238E27FC236}">
                  <a16:creationId xmlns:a16="http://schemas.microsoft.com/office/drawing/2014/main" id="{263C917B-6F03-478D-BEDD-E0D8FA27A63F}"/>
                </a:ext>
              </a:extLst>
            </p:cNvPr>
            <p:cNvSpPr>
              <a:spLocks/>
            </p:cNvSpPr>
            <p:nvPr/>
          </p:nvSpPr>
          <p:spPr bwMode="auto">
            <a:xfrm>
              <a:off x="390767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02" name="Freeform 30">
              <a:extLst>
                <a:ext uri="{FF2B5EF4-FFF2-40B4-BE49-F238E27FC236}">
                  <a16:creationId xmlns:a16="http://schemas.microsoft.com/office/drawing/2014/main" id="{E21820AF-D32C-40BC-830F-468A4D0F841B}"/>
                </a:ext>
              </a:extLst>
            </p:cNvPr>
            <p:cNvSpPr>
              <a:spLocks/>
            </p:cNvSpPr>
            <p:nvPr/>
          </p:nvSpPr>
          <p:spPr bwMode="auto">
            <a:xfrm>
              <a:off x="4233811"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03" name="Freeform 31">
              <a:extLst>
                <a:ext uri="{FF2B5EF4-FFF2-40B4-BE49-F238E27FC236}">
                  <a16:creationId xmlns:a16="http://schemas.microsoft.com/office/drawing/2014/main" id="{A9478718-3EA4-41DE-B02F-17B749521460}"/>
                </a:ext>
              </a:extLst>
            </p:cNvPr>
            <p:cNvSpPr>
              <a:spLocks/>
            </p:cNvSpPr>
            <p:nvPr/>
          </p:nvSpPr>
          <p:spPr bwMode="auto">
            <a:xfrm>
              <a:off x="3686136"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04" name="Freeform 32">
              <a:extLst>
                <a:ext uri="{FF2B5EF4-FFF2-40B4-BE49-F238E27FC236}">
                  <a16:creationId xmlns:a16="http://schemas.microsoft.com/office/drawing/2014/main" id="{4423D64C-BFD5-4F60-A7F6-4E0E140FA55B}"/>
                </a:ext>
              </a:extLst>
            </p:cNvPr>
            <p:cNvSpPr>
              <a:spLocks/>
            </p:cNvSpPr>
            <p:nvPr/>
          </p:nvSpPr>
          <p:spPr bwMode="auto">
            <a:xfrm>
              <a:off x="4014764"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05" name="Freeform 29">
              <a:extLst>
                <a:ext uri="{FF2B5EF4-FFF2-40B4-BE49-F238E27FC236}">
                  <a16:creationId xmlns:a16="http://schemas.microsoft.com/office/drawing/2014/main" id="{EF5ED76E-CD41-4077-96EA-41CBD8BDD11C}"/>
                </a:ext>
              </a:extLst>
            </p:cNvPr>
            <p:cNvSpPr>
              <a:spLocks/>
            </p:cNvSpPr>
            <p:nvPr/>
          </p:nvSpPr>
          <p:spPr bwMode="auto">
            <a:xfrm>
              <a:off x="4562439"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06" name="Freeform 30">
              <a:extLst>
                <a:ext uri="{FF2B5EF4-FFF2-40B4-BE49-F238E27FC236}">
                  <a16:creationId xmlns:a16="http://schemas.microsoft.com/office/drawing/2014/main" id="{B643B771-3F02-4492-8909-91C20695FB39}"/>
                </a:ext>
              </a:extLst>
            </p:cNvPr>
            <p:cNvSpPr>
              <a:spLocks/>
            </p:cNvSpPr>
            <p:nvPr/>
          </p:nvSpPr>
          <p:spPr bwMode="auto">
            <a:xfrm>
              <a:off x="488858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07" name="Freeform 31">
              <a:extLst>
                <a:ext uri="{FF2B5EF4-FFF2-40B4-BE49-F238E27FC236}">
                  <a16:creationId xmlns:a16="http://schemas.microsoft.com/office/drawing/2014/main" id="{7C910711-DE97-49BE-9F3A-493D1BA84559}"/>
                </a:ext>
              </a:extLst>
            </p:cNvPr>
            <p:cNvSpPr>
              <a:spLocks/>
            </p:cNvSpPr>
            <p:nvPr/>
          </p:nvSpPr>
          <p:spPr bwMode="auto">
            <a:xfrm>
              <a:off x="4340905"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08" name="Freeform 32">
              <a:extLst>
                <a:ext uri="{FF2B5EF4-FFF2-40B4-BE49-F238E27FC236}">
                  <a16:creationId xmlns:a16="http://schemas.microsoft.com/office/drawing/2014/main" id="{7EBFD03A-7F03-49F5-8A9F-F5BAF084DD41}"/>
                </a:ext>
              </a:extLst>
            </p:cNvPr>
            <p:cNvSpPr>
              <a:spLocks/>
            </p:cNvSpPr>
            <p:nvPr/>
          </p:nvSpPr>
          <p:spPr bwMode="auto">
            <a:xfrm>
              <a:off x="4669534"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09" name="Freeform 29">
              <a:extLst>
                <a:ext uri="{FF2B5EF4-FFF2-40B4-BE49-F238E27FC236}">
                  <a16:creationId xmlns:a16="http://schemas.microsoft.com/office/drawing/2014/main" id="{D494A738-34FD-468F-B1A6-A0751EAA0C39}"/>
                </a:ext>
              </a:extLst>
            </p:cNvPr>
            <p:cNvSpPr>
              <a:spLocks/>
            </p:cNvSpPr>
            <p:nvPr/>
          </p:nvSpPr>
          <p:spPr bwMode="auto">
            <a:xfrm>
              <a:off x="5217208"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10" name="Freeform 30">
              <a:extLst>
                <a:ext uri="{FF2B5EF4-FFF2-40B4-BE49-F238E27FC236}">
                  <a16:creationId xmlns:a16="http://schemas.microsoft.com/office/drawing/2014/main" id="{00CF7EBB-A68D-4D46-833D-77CBFB6D83B8}"/>
                </a:ext>
              </a:extLst>
            </p:cNvPr>
            <p:cNvSpPr>
              <a:spLocks/>
            </p:cNvSpPr>
            <p:nvPr/>
          </p:nvSpPr>
          <p:spPr bwMode="auto">
            <a:xfrm>
              <a:off x="5543348"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11" name="Freeform 31">
              <a:extLst>
                <a:ext uri="{FF2B5EF4-FFF2-40B4-BE49-F238E27FC236}">
                  <a16:creationId xmlns:a16="http://schemas.microsoft.com/office/drawing/2014/main" id="{13D89E70-CF19-4DC2-8B5A-E488D9A07EB2}"/>
                </a:ext>
              </a:extLst>
            </p:cNvPr>
            <p:cNvSpPr>
              <a:spLocks/>
            </p:cNvSpPr>
            <p:nvPr/>
          </p:nvSpPr>
          <p:spPr bwMode="auto">
            <a:xfrm>
              <a:off x="4995674"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12" name="Freeform 32">
              <a:extLst>
                <a:ext uri="{FF2B5EF4-FFF2-40B4-BE49-F238E27FC236}">
                  <a16:creationId xmlns:a16="http://schemas.microsoft.com/office/drawing/2014/main" id="{BB2506F0-880E-403A-A175-828C514323BF}"/>
                </a:ext>
              </a:extLst>
            </p:cNvPr>
            <p:cNvSpPr>
              <a:spLocks/>
            </p:cNvSpPr>
            <p:nvPr/>
          </p:nvSpPr>
          <p:spPr bwMode="auto">
            <a:xfrm>
              <a:off x="5324302"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13" name="Freeform 29">
              <a:extLst>
                <a:ext uri="{FF2B5EF4-FFF2-40B4-BE49-F238E27FC236}">
                  <a16:creationId xmlns:a16="http://schemas.microsoft.com/office/drawing/2014/main" id="{B36A7945-93EC-4AC0-A8B5-F584C83FC80E}"/>
                </a:ext>
              </a:extLst>
            </p:cNvPr>
            <p:cNvSpPr>
              <a:spLocks/>
            </p:cNvSpPr>
            <p:nvPr/>
          </p:nvSpPr>
          <p:spPr bwMode="auto">
            <a:xfrm>
              <a:off x="587197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14" name="Freeform 30">
              <a:extLst>
                <a:ext uri="{FF2B5EF4-FFF2-40B4-BE49-F238E27FC236}">
                  <a16:creationId xmlns:a16="http://schemas.microsoft.com/office/drawing/2014/main" id="{94F3BE54-CF55-4715-93E0-07EDF9C85C92}"/>
                </a:ext>
              </a:extLst>
            </p:cNvPr>
            <p:cNvSpPr>
              <a:spLocks/>
            </p:cNvSpPr>
            <p:nvPr/>
          </p:nvSpPr>
          <p:spPr bwMode="auto">
            <a:xfrm>
              <a:off x="6198118"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15" name="Freeform 31">
              <a:extLst>
                <a:ext uri="{FF2B5EF4-FFF2-40B4-BE49-F238E27FC236}">
                  <a16:creationId xmlns:a16="http://schemas.microsoft.com/office/drawing/2014/main" id="{8E46B78E-A285-423E-9040-19464771F1DF}"/>
                </a:ext>
              </a:extLst>
            </p:cNvPr>
            <p:cNvSpPr>
              <a:spLocks/>
            </p:cNvSpPr>
            <p:nvPr/>
          </p:nvSpPr>
          <p:spPr bwMode="auto">
            <a:xfrm>
              <a:off x="5650443"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16" name="Freeform 32">
              <a:extLst>
                <a:ext uri="{FF2B5EF4-FFF2-40B4-BE49-F238E27FC236}">
                  <a16:creationId xmlns:a16="http://schemas.microsoft.com/office/drawing/2014/main" id="{2C56820B-506F-4B5D-AA96-20CA08F46F6E}"/>
                </a:ext>
              </a:extLst>
            </p:cNvPr>
            <p:cNvSpPr>
              <a:spLocks/>
            </p:cNvSpPr>
            <p:nvPr/>
          </p:nvSpPr>
          <p:spPr bwMode="auto">
            <a:xfrm>
              <a:off x="5979071"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17" name="Freeform 587">
              <a:extLst>
                <a:ext uri="{FF2B5EF4-FFF2-40B4-BE49-F238E27FC236}">
                  <a16:creationId xmlns:a16="http://schemas.microsoft.com/office/drawing/2014/main" id="{60A72E68-97B2-4FE8-A919-C05B57021270}"/>
                </a:ext>
              </a:extLst>
            </p:cNvPr>
            <p:cNvSpPr>
              <a:spLocks/>
            </p:cNvSpPr>
            <p:nvPr/>
          </p:nvSpPr>
          <p:spPr bwMode="auto">
            <a:xfrm>
              <a:off x="652674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18" name="Freeform 588">
              <a:extLst>
                <a:ext uri="{FF2B5EF4-FFF2-40B4-BE49-F238E27FC236}">
                  <a16:creationId xmlns:a16="http://schemas.microsoft.com/office/drawing/2014/main" id="{E19CD37D-1A09-4493-9DD4-B10860880FD0}"/>
                </a:ext>
              </a:extLst>
            </p:cNvPr>
            <p:cNvSpPr>
              <a:spLocks/>
            </p:cNvSpPr>
            <p:nvPr/>
          </p:nvSpPr>
          <p:spPr bwMode="auto">
            <a:xfrm>
              <a:off x="685288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19" name="Freeform 589">
              <a:extLst>
                <a:ext uri="{FF2B5EF4-FFF2-40B4-BE49-F238E27FC236}">
                  <a16:creationId xmlns:a16="http://schemas.microsoft.com/office/drawing/2014/main" id="{F01B1AE9-EFD8-4759-8BD4-6BF7F985DF05}"/>
                </a:ext>
              </a:extLst>
            </p:cNvPr>
            <p:cNvSpPr>
              <a:spLocks/>
            </p:cNvSpPr>
            <p:nvPr/>
          </p:nvSpPr>
          <p:spPr bwMode="auto">
            <a:xfrm>
              <a:off x="6305212"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20" name="Freeform 590">
              <a:extLst>
                <a:ext uri="{FF2B5EF4-FFF2-40B4-BE49-F238E27FC236}">
                  <a16:creationId xmlns:a16="http://schemas.microsoft.com/office/drawing/2014/main" id="{6741E16C-7E75-4FDF-8BAE-1ACEC2364B27}"/>
                </a:ext>
              </a:extLst>
            </p:cNvPr>
            <p:cNvSpPr>
              <a:spLocks/>
            </p:cNvSpPr>
            <p:nvPr/>
          </p:nvSpPr>
          <p:spPr bwMode="auto">
            <a:xfrm>
              <a:off x="6633840"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21" name="Freeform 29">
              <a:extLst>
                <a:ext uri="{FF2B5EF4-FFF2-40B4-BE49-F238E27FC236}">
                  <a16:creationId xmlns:a16="http://schemas.microsoft.com/office/drawing/2014/main" id="{8A7B8F13-776E-48A7-982F-7E19A3B62B14}"/>
                </a:ext>
              </a:extLst>
            </p:cNvPr>
            <p:cNvSpPr>
              <a:spLocks/>
            </p:cNvSpPr>
            <p:nvPr/>
          </p:nvSpPr>
          <p:spPr bwMode="auto">
            <a:xfrm>
              <a:off x="718151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22" name="Freeform 31">
              <a:extLst>
                <a:ext uri="{FF2B5EF4-FFF2-40B4-BE49-F238E27FC236}">
                  <a16:creationId xmlns:a16="http://schemas.microsoft.com/office/drawing/2014/main" id="{86CC642A-BCB8-43C4-84D6-4F5EFCF59CDA}"/>
                </a:ext>
              </a:extLst>
            </p:cNvPr>
            <p:cNvSpPr>
              <a:spLocks/>
            </p:cNvSpPr>
            <p:nvPr/>
          </p:nvSpPr>
          <p:spPr bwMode="auto">
            <a:xfrm>
              <a:off x="6959981"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61" name="Freeform 29">
              <a:extLst>
                <a:ext uri="{FF2B5EF4-FFF2-40B4-BE49-F238E27FC236}">
                  <a16:creationId xmlns:a16="http://schemas.microsoft.com/office/drawing/2014/main" id="{1F0DC721-06CB-4895-97C7-CFA513A33F93}"/>
                </a:ext>
              </a:extLst>
            </p:cNvPr>
            <p:cNvSpPr>
              <a:spLocks/>
            </p:cNvSpPr>
            <p:nvPr/>
          </p:nvSpPr>
          <p:spPr bwMode="auto">
            <a:xfrm>
              <a:off x="751014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62" name="Freeform 30">
              <a:extLst>
                <a:ext uri="{FF2B5EF4-FFF2-40B4-BE49-F238E27FC236}">
                  <a16:creationId xmlns:a16="http://schemas.microsoft.com/office/drawing/2014/main" id="{7BBE000F-F956-4248-AE79-FAA2250BFB03}"/>
                </a:ext>
              </a:extLst>
            </p:cNvPr>
            <p:cNvSpPr>
              <a:spLocks/>
            </p:cNvSpPr>
            <p:nvPr/>
          </p:nvSpPr>
          <p:spPr bwMode="auto">
            <a:xfrm>
              <a:off x="7836283"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63" name="Freeform 31">
              <a:extLst>
                <a:ext uri="{FF2B5EF4-FFF2-40B4-BE49-F238E27FC236}">
                  <a16:creationId xmlns:a16="http://schemas.microsoft.com/office/drawing/2014/main" id="{9E868A4F-7720-485D-8680-ABD0BD046BA0}"/>
                </a:ext>
              </a:extLst>
            </p:cNvPr>
            <p:cNvSpPr>
              <a:spLocks/>
            </p:cNvSpPr>
            <p:nvPr/>
          </p:nvSpPr>
          <p:spPr bwMode="auto">
            <a:xfrm>
              <a:off x="7288609"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64" name="Freeform 32">
              <a:extLst>
                <a:ext uri="{FF2B5EF4-FFF2-40B4-BE49-F238E27FC236}">
                  <a16:creationId xmlns:a16="http://schemas.microsoft.com/office/drawing/2014/main" id="{D5AB9716-9331-467A-8B22-D8EC16B052C5}"/>
                </a:ext>
              </a:extLst>
            </p:cNvPr>
            <p:cNvSpPr>
              <a:spLocks/>
            </p:cNvSpPr>
            <p:nvPr/>
          </p:nvSpPr>
          <p:spPr bwMode="auto">
            <a:xfrm>
              <a:off x="7617237"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65" name="Freeform 29">
              <a:extLst>
                <a:ext uri="{FF2B5EF4-FFF2-40B4-BE49-F238E27FC236}">
                  <a16:creationId xmlns:a16="http://schemas.microsoft.com/office/drawing/2014/main" id="{187D1866-CC17-4F28-84AC-C4F6960138FD}"/>
                </a:ext>
              </a:extLst>
            </p:cNvPr>
            <p:cNvSpPr>
              <a:spLocks/>
            </p:cNvSpPr>
            <p:nvPr/>
          </p:nvSpPr>
          <p:spPr bwMode="auto">
            <a:xfrm>
              <a:off x="816491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66" name="Freeform 30">
              <a:extLst>
                <a:ext uri="{FF2B5EF4-FFF2-40B4-BE49-F238E27FC236}">
                  <a16:creationId xmlns:a16="http://schemas.microsoft.com/office/drawing/2014/main" id="{77D82381-D2E6-4D23-8EAD-EA1D7A852242}"/>
                </a:ext>
              </a:extLst>
            </p:cNvPr>
            <p:cNvSpPr>
              <a:spLocks/>
            </p:cNvSpPr>
            <p:nvPr/>
          </p:nvSpPr>
          <p:spPr bwMode="auto">
            <a:xfrm>
              <a:off x="849105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67" name="Freeform 31">
              <a:extLst>
                <a:ext uri="{FF2B5EF4-FFF2-40B4-BE49-F238E27FC236}">
                  <a16:creationId xmlns:a16="http://schemas.microsoft.com/office/drawing/2014/main" id="{C30FB653-C91F-43C2-A880-21733D398CD0}"/>
                </a:ext>
              </a:extLst>
            </p:cNvPr>
            <p:cNvSpPr>
              <a:spLocks/>
            </p:cNvSpPr>
            <p:nvPr/>
          </p:nvSpPr>
          <p:spPr bwMode="auto">
            <a:xfrm>
              <a:off x="7943378"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68" name="Freeform 32">
              <a:extLst>
                <a:ext uri="{FF2B5EF4-FFF2-40B4-BE49-F238E27FC236}">
                  <a16:creationId xmlns:a16="http://schemas.microsoft.com/office/drawing/2014/main" id="{E03D883A-65C9-49B0-B55C-1AA52EA51A0A}"/>
                </a:ext>
              </a:extLst>
            </p:cNvPr>
            <p:cNvSpPr>
              <a:spLocks/>
            </p:cNvSpPr>
            <p:nvPr/>
          </p:nvSpPr>
          <p:spPr bwMode="auto">
            <a:xfrm>
              <a:off x="8272007"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69" name="Freeform 29">
              <a:extLst>
                <a:ext uri="{FF2B5EF4-FFF2-40B4-BE49-F238E27FC236}">
                  <a16:creationId xmlns:a16="http://schemas.microsoft.com/office/drawing/2014/main" id="{F5759E49-4355-44D0-A50C-ECA250677FE0}"/>
                </a:ext>
              </a:extLst>
            </p:cNvPr>
            <p:cNvSpPr>
              <a:spLocks/>
            </p:cNvSpPr>
            <p:nvPr/>
          </p:nvSpPr>
          <p:spPr bwMode="auto">
            <a:xfrm>
              <a:off x="881968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70" name="Freeform 30">
              <a:extLst>
                <a:ext uri="{FF2B5EF4-FFF2-40B4-BE49-F238E27FC236}">
                  <a16:creationId xmlns:a16="http://schemas.microsoft.com/office/drawing/2014/main" id="{08FFCCA9-495E-4AED-B062-7911EC56B10A}"/>
                </a:ext>
              </a:extLst>
            </p:cNvPr>
            <p:cNvSpPr>
              <a:spLocks/>
            </p:cNvSpPr>
            <p:nvPr/>
          </p:nvSpPr>
          <p:spPr bwMode="auto">
            <a:xfrm>
              <a:off x="9145821"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71" name="Freeform 31">
              <a:extLst>
                <a:ext uri="{FF2B5EF4-FFF2-40B4-BE49-F238E27FC236}">
                  <a16:creationId xmlns:a16="http://schemas.microsoft.com/office/drawing/2014/main" id="{CE77C841-2D0B-4BCA-A931-AE1F02EE6ACC}"/>
                </a:ext>
              </a:extLst>
            </p:cNvPr>
            <p:cNvSpPr>
              <a:spLocks/>
            </p:cNvSpPr>
            <p:nvPr/>
          </p:nvSpPr>
          <p:spPr bwMode="auto">
            <a:xfrm>
              <a:off x="8598147"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72" name="Freeform 32">
              <a:extLst>
                <a:ext uri="{FF2B5EF4-FFF2-40B4-BE49-F238E27FC236}">
                  <a16:creationId xmlns:a16="http://schemas.microsoft.com/office/drawing/2014/main" id="{8CBD0AE1-AFDF-4F0C-BC5C-5F8C73655D41}"/>
                </a:ext>
              </a:extLst>
            </p:cNvPr>
            <p:cNvSpPr>
              <a:spLocks/>
            </p:cNvSpPr>
            <p:nvPr/>
          </p:nvSpPr>
          <p:spPr bwMode="auto">
            <a:xfrm>
              <a:off x="8926774"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73" name="Freeform 29">
              <a:extLst>
                <a:ext uri="{FF2B5EF4-FFF2-40B4-BE49-F238E27FC236}">
                  <a16:creationId xmlns:a16="http://schemas.microsoft.com/office/drawing/2014/main" id="{ECF61FA9-98DB-4C15-A42F-3557A73ECB49}"/>
                </a:ext>
              </a:extLst>
            </p:cNvPr>
            <p:cNvSpPr>
              <a:spLocks/>
            </p:cNvSpPr>
            <p:nvPr/>
          </p:nvSpPr>
          <p:spPr bwMode="auto">
            <a:xfrm>
              <a:off x="947445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74" name="Freeform 30">
              <a:extLst>
                <a:ext uri="{FF2B5EF4-FFF2-40B4-BE49-F238E27FC236}">
                  <a16:creationId xmlns:a16="http://schemas.microsoft.com/office/drawing/2014/main" id="{01894596-216F-4ED4-99D6-8BCB72EB0292}"/>
                </a:ext>
              </a:extLst>
            </p:cNvPr>
            <p:cNvSpPr>
              <a:spLocks/>
            </p:cNvSpPr>
            <p:nvPr/>
          </p:nvSpPr>
          <p:spPr bwMode="auto">
            <a:xfrm>
              <a:off x="9800591"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75" name="Freeform 31">
              <a:extLst>
                <a:ext uri="{FF2B5EF4-FFF2-40B4-BE49-F238E27FC236}">
                  <a16:creationId xmlns:a16="http://schemas.microsoft.com/office/drawing/2014/main" id="{E9351B07-5963-4E4C-BA2E-597CDA99B928}"/>
                </a:ext>
              </a:extLst>
            </p:cNvPr>
            <p:cNvSpPr>
              <a:spLocks/>
            </p:cNvSpPr>
            <p:nvPr/>
          </p:nvSpPr>
          <p:spPr bwMode="auto">
            <a:xfrm>
              <a:off x="9252915"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76" name="Freeform 32">
              <a:extLst>
                <a:ext uri="{FF2B5EF4-FFF2-40B4-BE49-F238E27FC236}">
                  <a16:creationId xmlns:a16="http://schemas.microsoft.com/office/drawing/2014/main" id="{086CF589-8B94-4072-8E27-A7FDEAF06125}"/>
                </a:ext>
              </a:extLst>
            </p:cNvPr>
            <p:cNvSpPr>
              <a:spLocks/>
            </p:cNvSpPr>
            <p:nvPr/>
          </p:nvSpPr>
          <p:spPr bwMode="auto">
            <a:xfrm>
              <a:off x="9581544"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77" name="Freeform 447">
              <a:extLst>
                <a:ext uri="{FF2B5EF4-FFF2-40B4-BE49-F238E27FC236}">
                  <a16:creationId xmlns:a16="http://schemas.microsoft.com/office/drawing/2014/main" id="{0317F46C-DCD4-4A28-ACFA-6A51661C727B}"/>
                </a:ext>
              </a:extLst>
            </p:cNvPr>
            <p:cNvSpPr>
              <a:spLocks/>
            </p:cNvSpPr>
            <p:nvPr/>
          </p:nvSpPr>
          <p:spPr bwMode="auto">
            <a:xfrm>
              <a:off x="10129218"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78" name="Freeform 448">
              <a:extLst>
                <a:ext uri="{FF2B5EF4-FFF2-40B4-BE49-F238E27FC236}">
                  <a16:creationId xmlns:a16="http://schemas.microsoft.com/office/drawing/2014/main" id="{406FCB8A-1D2B-4BDA-9DB2-70553389C2CA}"/>
                </a:ext>
              </a:extLst>
            </p:cNvPr>
            <p:cNvSpPr>
              <a:spLocks/>
            </p:cNvSpPr>
            <p:nvPr/>
          </p:nvSpPr>
          <p:spPr bwMode="auto">
            <a:xfrm>
              <a:off x="1045536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79" name="Freeform 449">
              <a:extLst>
                <a:ext uri="{FF2B5EF4-FFF2-40B4-BE49-F238E27FC236}">
                  <a16:creationId xmlns:a16="http://schemas.microsoft.com/office/drawing/2014/main" id="{A990AE18-0C76-46C2-B0F6-C3BD8866B051}"/>
                </a:ext>
              </a:extLst>
            </p:cNvPr>
            <p:cNvSpPr>
              <a:spLocks/>
            </p:cNvSpPr>
            <p:nvPr/>
          </p:nvSpPr>
          <p:spPr bwMode="auto">
            <a:xfrm>
              <a:off x="9907685"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80" name="Freeform 450">
              <a:extLst>
                <a:ext uri="{FF2B5EF4-FFF2-40B4-BE49-F238E27FC236}">
                  <a16:creationId xmlns:a16="http://schemas.microsoft.com/office/drawing/2014/main" id="{3B9FF01A-935E-455C-8E64-06251772D562}"/>
                </a:ext>
              </a:extLst>
            </p:cNvPr>
            <p:cNvSpPr>
              <a:spLocks/>
            </p:cNvSpPr>
            <p:nvPr/>
          </p:nvSpPr>
          <p:spPr bwMode="auto">
            <a:xfrm>
              <a:off x="10236312"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81" name="Freeform 29">
              <a:extLst>
                <a:ext uri="{FF2B5EF4-FFF2-40B4-BE49-F238E27FC236}">
                  <a16:creationId xmlns:a16="http://schemas.microsoft.com/office/drawing/2014/main" id="{D88D0A07-AF69-42C3-BBAA-1A836D937682}"/>
                </a:ext>
              </a:extLst>
            </p:cNvPr>
            <p:cNvSpPr>
              <a:spLocks/>
            </p:cNvSpPr>
            <p:nvPr/>
          </p:nvSpPr>
          <p:spPr bwMode="auto">
            <a:xfrm>
              <a:off x="1078398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82" name="Freeform 31">
              <a:extLst>
                <a:ext uri="{FF2B5EF4-FFF2-40B4-BE49-F238E27FC236}">
                  <a16:creationId xmlns:a16="http://schemas.microsoft.com/office/drawing/2014/main" id="{B21D54DB-4207-4062-BBD2-FBFC00E6324C}"/>
                </a:ext>
              </a:extLst>
            </p:cNvPr>
            <p:cNvSpPr>
              <a:spLocks/>
            </p:cNvSpPr>
            <p:nvPr/>
          </p:nvSpPr>
          <p:spPr bwMode="auto">
            <a:xfrm>
              <a:off x="10562454"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83" name="Freeform 29">
              <a:extLst>
                <a:ext uri="{FF2B5EF4-FFF2-40B4-BE49-F238E27FC236}">
                  <a16:creationId xmlns:a16="http://schemas.microsoft.com/office/drawing/2014/main" id="{3A2A451F-9689-4B14-BA58-2F1788849E8A}"/>
                </a:ext>
              </a:extLst>
            </p:cNvPr>
            <p:cNvSpPr>
              <a:spLocks/>
            </p:cNvSpPr>
            <p:nvPr/>
          </p:nvSpPr>
          <p:spPr bwMode="auto">
            <a:xfrm>
              <a:off x="1111261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84" name="Freeform 30">
              <a:extLst>
                <a:ext uri="{FF2B5EF4-FFF2-40B4-BE49-F238E27FC236}">
                  <a16:creationId xmlns:a16="http://schemas.microsoft.com/office/drawing/2014/main" id="{3EC5D921-246F-4E9A-8C38-DBDB5938281C}"/>
                </a:ext>
              </a:extLst>
            </p:cNvPr>
            <p:cNvSpPr>
              <a:spLocks/>
            </p:cNvSpPr>
            <p:nvPr/>
          </p:nvSpPr>
          <p:spPr bwMode="auto">
            <a:xfrm>
              <a:off x="1143875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85" name="Freeform 31">
              <a:extLst>
                <a:ext uri="{FF2B5EF4-FFF2-40B4-BE49-F238E27FC236}">
                  <a16:creationId xmlns:a16="http://schemas.microsoft.com/office/drawing/2014/main" id="{0538CF54-7ACC-4114-B43B-7A4D41726124}"/>
                </a:ext>
              </a:extLst>
            </p:cNvPr>
            <p:cNvSpPr>
              <a:spLocks/>
            </p:cNvSpPr>
            <p:nvPr/>
          </p:nvSpPr>
          <p:spPr bwMode="auto">
            <a:xfrm>
              <a:off x="10891083"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86" name="Freeform 32">
              <a:extLst>
                <a:ext uri="{FF2B5EF4-FFF2-40B4-BE49-F238E27FC236}">
                  <a16:creationId xmlns:a16="http://schemas.microsoft.com/office/drawing/2014/main" id="{11E301F6-776B-4BF8-9A6D-011F38358588}"/>
                </a:ext>
              </a:extLst>
            </p:cNvPr>
            <p:cNvSpPr>
              <a:spLocks/>
            </p:cNvSpPr>
            <p:nvPr/>
          </p:nvSpPr>
          <p:spPr bwMode="auto">
            <a:xfrm>
              <a:off x="11219710"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87" name="Freeform 29">
              <a:extLst>
                <a:ext uri="{FF2B5EF4-FFF2-40B4-BE49-F238E27FC236}">
                  <a16:creationId xmlns:a16="http://schemas.microsoft.com/office/drawing/2014/main" id="{E194C7E7-2518-4B40-B443-EC4BF865E473}"/>
                </a:ext>
              </a:extLst>
            </p:cNvPr>
            <p:cNvSpPr>
              <a:spLocks/>
            </p:cNvSpPr>
            <p:nvPr/>
          </p:nvSpPr>
          <p:spPr bwMode="auto">
            <a:xfrm>
              <a:off x="1176738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88" name="Freeform 30">
              <a:extLst>
                <a:ext uri="{FF2B5EF4-FFF2-40B4-BE49-F238E27FC236}">
                  <a16:creationId xmlns:a16="http://schemas.microsoft.com/office/drawing/2014/main" id="{8C421192-7469-48F1-A5C0-A4C2F92271D9}"/>
                </a:ext>
              </a:extLst>
            </p:cNvPr>
            <p:cNvSpPr>
              <a:spLocks/>
            </p:cNvSpPr>
            <p:nvPr/>
          </p:nvSpPr>
          <p:spPr bwMode="auto">
            <a:xfrm>
              <a:off x="12093526"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89" name="Freeform 31">
              <a:extLst>
                <a:ext uri="{FF2B5EF4-FFF2-40B4-BE49-F238E27FC236}">
                  <a16:creationId xmlns:a16="http://schemas.microsoft.com/office/drawing/2014/main" id="{4A565FE3-8B6C-4260-8F35-A2F21F04645A}"/>
                </a:ext>
              </a:extLst>
            </p:cNvPr>
            <p:cNvSpPr>
              <a:spLocks/>
            </p:cNvSpPr>
            <p:nvPr/>
          </p:nvSpPr>
          <p:spPr bwMode="auto">
            <a:xfrm>
              <a:off x="11545852"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90" name="Freeform 32">
              <a:extLst>
                <a:ext uri="{FF2B5EF4-FFF2-40B4-BE49-F238E27FC236}">
                  <a16:creationId xmlns:a16="http://schemas.microsoft.com/office/drawing/2014/main" id="{19C1CE71-EF7F-461D-A55F-4B5B95F0A3CF}"/>
                </a:ext>
              </a:extLst>
            </p:cNvPr>
            <p:cNvSpPr>
              <a:spLocks/>
            </p:cNvSpPr>
            <p:nvPr/>
          </p:nvSpPr>
          <p:spPr bwMode="auto">
            <a:xfrm>
              <a:off x="11874480"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grpSp>
      <p:grpSp>
        <p:nvGrpSpPr>
          <p:cNvPr id="1814" name="Group 1813">
            <a:extLst>
              <a:ext uri="{FF2B5EF4-FFF2-40B4-BE49-F238E27FC236}">
                <a16:creationId xmlns:a16="http://schemas.microsoft.com/office/drawing/2014/main" id="{CCBAA3F1-F5D7-47E2-8204-499FF31AC1BA}"/>
              </a:ext>
            </a:extLst>
          </p:cNvPr>
          <p:cNvGrpSpPr/>
          <p:nvPr userDrawn="1"/>
        </p:nvGrpSpPr>
        <p:grpSpPr>
          <a:xfrm>
            <a:off x="85342" y="5297858"/>
            <a:ext cx="12250686" cy="180153"/>
            <a:chOff x="83664" y="5136234"/>
            <a:chExt cx="12009863" cy="176637"/>
          </a:xfrm>
        </p:grpSpPr>
        <p:sp>
          <p:nvSpPr>
            <p:cNvPr id="1215" name="Freeform 29">
              <a:extLst>
                <a:ext uri="{FF2B5EF4-FFF2-40B4-BE49-F238E27FC236}">
                  <a16:creationId xmlns:a16="http://schemas.microsoft.com/office/drawing/2014/main" id="{B7180539-6EAC-4B74-A6A7-F4DECCA880BA}"/>
                </a:ext>
              </a:extLst>
            </p:cNvPr>
            <p:cNvSpPr>
              <a:spLocks/>
            </p:cNvSpPr>
            <p:nvPr userDrawn="1"/>
          </p:nvSpPr>
          <p:spPr bwMode="auto">
            <a:xfrm flipH="1">
              <a:off x="11871994"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16" name="Freeform 30">
              <a:extLst>
                <a:ext uri="{FF2B5EF4-FFF2-40B4-BE49-F238E27FC236}">
                  <a16:creationId xmlns:a16="http://schemas.microsoft.com/office/drawing/2014/main" id="{B62EA37B-DD12-4FE2-91C5-586774DCC3BA}"/>
                </a:ext>
              </a:extLst>
            </p:cNvPr>
            <p:cNvSpPr>
              <a:spLocks/>
            </p:cNvSpPr>
            <p:nvPr userDrawn="1"/>
          </p:nvSpPr>
          <p:spPr bwMode="auto">
            <a:xfrm flipH="1">
              <a:off x="1154585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17" name="Freeform 31">
              <a:extLst>
                <a:ext uri="{FF2B5EF4-FFF2-40B4-BE49-F238E27FC236}">
                  <a16:creationId xmlns:a16="http://schemas.microsoft.com/office/drawing/2014/main" id="{7F5008A2-6C9C-4237-A669-D9420637A316}"/>
                </a:ext>
              </a:extLst>
            </p:cNvPr>
            <p:cNvSpPr>
              <a:spLocks/>
            </p:cNvSpPr>
            <p:nvPr userDrawn="1"/>
          </p:nvSpPr>
          <p:spPr bwMode="auto">
            <a:xfrm flipH="1">
              <a:off x="11979088"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18" name="Freeform 32">
              <a:extLst>
                <a:ext uri="{FF2B5EF4-FFF2-40B4-BE49-F238E27FC236}">
                  <a16:creationId xmlns:a16="http://schemas.microsoft.com/office/drawing/2014/main" id="{92B85CBB-6218-48C7-A6AD-1224322FBCF5}"/>
                </a:ext>
              </a:extLst>
            </p:cNvPr>
            <p:cNvSpPr>
              <a:spLocks/>
            </p:cNvSpPr>
            <p:nvPr userDrawn="1"/>
          </p:nvSpPr>
          <p:spPr bwMode="auto">
            <a:xfrm flipH="1">
              <a:off x="11652948"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19" name="Freeform 29">
              <a:extLst>
                <a:ext uri="{FF2B5EF4-FFF2-40B4-BE49-F238E27FC236}">
                  <a16:creationId xmlns:a16="http://schemas.microsoft.com/office/drawing/2014/main" id="{D30576A8-C16A-4494-9C99-9E55DFB4A976}"/>
                </a:ext>
              </a:extLst>
            </p:cNvPr>
            <p:cNvSpPr>
              <a:spLocks/>
            </p:cNvSpPr>
            <p:nvPr userDrawn="1"/>
          </p:nvSpPr>
          <p:spPr bwMode="auto">
            <a:xfrm flipH="1">
              <a:off x="11217224"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20" name="Freeform 30">
              <a:extLst>
                <a:ext uri="{FF2B5EF4-FFF2-40B4-BE49-F238E27FC236}">
                  <a16:creationId xmlns:a16="http://schemas.microsoft.com/office/drawing/2014/main" id="{E42AB3B1-E898-47A3-BCC3-2CA29B9BA03E}"/>
                </a:ext>
              </a:extLst>
            </p:cNvPr>
            <p:cNvSpPr>
              <a:spLocks/>
            </p:cNvSpPr>
            <p:nvPr userDrawn="1"/>
          </p:nvSpPr>
          <p:spPr bwMode="auto">
            <a:xfrm flipH="1">
              <a:off x="10891084"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21" name="Freeform 31">
              <a:extLst>
                <a:ext uri="{FF2B5EF4-FFF2-40B4-BE49-F238E27FC236}">
                  <a16:creationId xmlns:a16="http://schemas.microsoft.com/office/drawing/2014/main" id="{D672A6A7-B2CC-49D7-869D-2F1C046A2C79}"/>
                </a:ext>
              </a:extLst>
            </p:cNvPr>
            <p:cNvSpPr>
              <a:spLocks/>
            </p:cNvSpPr>
            <p:nvPr userDrawn="1"/>
          </p:nvSpPr>
          <p:spPr bwMode="auto">
            <a:xfrm flipH="1">
              <a:off x="11324319"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22" name="Freeform 32">
              <a:extLst>
                <a:ext uri="{FF2B5EF4-FFF2-40B4-BE49-F238E27FC236}">
                  <a16:creationId xmlns:a16="http://schemas.microsoft.com/office/drawing/2014/main" id="{CA440D9D-F6B1-4284-B053-79582A5005F4}"/>
                </a:ext>
              </a:extLst>
            </p:cNvPr>
            <p:cNvSpPr>
              <a:spLocks/>
            </p:cNvSpPr>
            <p:nvPr userDrawn="1"/>
          </p:nvSpPr>
          <p:spPr bwMode="auto">
            <a:xfrm flipH="1">
              <a:off x="10998178"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23" name="Freeform 29">
              <a:extLst>
                <a:ext uri="{FF2B5EF4-FFF2-40B4-BE49-F238E27FC236}">
                  <a16:creationId xmlns:a16="http://schemas.microsoft.com/office/drawing/2014/main" id="{11425CF2-DB33-450A-85AF-5A9F828EE545}"/>
                </a:ext>
              </a:extLst>
            </p:cNvPr>
            <p:cNvSpPr>
              <a:spLocks/>
            </p:cNvSpPr>
            <p:nvPr userDrawn="1"/>
          </p:nvSpPr>
          <p:spPr bwMode="auto">
            <a:xfrm flipH="1">
              <a:off x="10562456"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24" name="Freeform 30">
              <a:extLst>
                <a:ext uri="{FF2B5EF4-FFF2-40B4-BE49-F238E27FC236}">
                  <a16:creationId xmlns:a16="http://schemas.microsoft.com/office/drawing/2014/main" id="{E3F18B23-2B04-493F-8561-921707C7598F}"/>
                </a:ext>
              </a:extLst>
            </p:cNvPr>
            <p:cNvSpPr>
              <a:spLocks/>
            </p:cNvSpPr>
            <p:nvPr userDrawn="1"/>
          </p:nvSpPr>
          <p:spPr bwMode="auto">
            <a:xfrm flipH="1">
              <a:off x="1023631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25" name="Freeform 31">
              <a:extLst>
                <a:ext uri="{FF2B5EF4-FFF2-40B4-BE49-F238E27FC236}">
                  <a16:creationId xmlns:a16="http://schemas.microsoft.com/office/drawing/2014/main" id="{26B6FDFF-BB6F-488C-B6CC-FF1B0C835742}"/>
                </a:ext>
              </a:extLst>
            </p:cNvPr>
            <p:cNvSpPr>
              <a:spLocks/>
            </p:cNvSpPr>
            <p:nvPr userDrawn="1"/>
          </p:nvSpPr>
          <p:spPr bwMode="auto">
            <a:xfrm flipH="1">
              <a:off x="10669550"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26" name="Freeform 32">
              <a:extLst>
                <a:ext uri="{FF2B5EF4-FFF2-40B4-BE49-F238E27FC236}">
                  <a16:creationId xmlns:a16="http://schemas.microsoft.com/office/drawing/2014/main" id="{5819D564-E20E-4922-AA51-4052BBCFA025}"/>
                </a:ext>
              </a:extLst>
            </p:cNvPr>
            <p:cNvSpPr>
              <a:spLocks/>
            </p:cNvSpPr>
            <p:nvPr userDrawn="1"/>
          </p:nvSpPr>
          <p:spPr bwMode="auto">
            <a:xfrm flipH="1">
              <a:off x="10343410"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27" name="Freeform 29">
              <a:extLst>
                <a:ext uri="{FF2B5EF4-FFF2-40B4-BE49-F238E27FC236}">
                  <a16:creationId xmlns:a16="http://schemas.microsoft.com/office/drawing/2014/main" id="{2722FE24-1D72-4D6E-AF53-6128141A9D13}"/>
                </a:ext>
              </a:extLst>
            </p:cNvPr>
            <p:cNvSpPr>
              <a:spLocks/>
            </p:cNvSpPr>
            <p:nvPr userDrawn="1"/>
          </p:nvSpPr>
          <p:spPr bwMode="auto">
            <a:xfrm flipH="1">
              <a:off x="9907687"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28" name="Freeform 30">
              <a:extLst>
                <a:ext uri="{FF2B5EF4-FFF2-40B4-BE49-F238E27FC236}">
                  <a16:creationId xmlns:a16="http://schemas.microsoft.com/office/drawing/2014/main" id="{B8FD79A5-BF8A-4DC2-BC5B-24064D68FDDB}"/>
                </a:ext>
              </a:extLst>
            </p:cNvPr>
            <p:cNvSpPr>
              <a:spLocks/>
            </p:cNvSpPr>
            <p:nvPr userDrawn="1"/>
          </p:nvSpPr>
          <p:spPr bwMode="auto">
            <a:xfrm flipH="1">
              <a:off x="9581546"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29" name="Freeform 31">
              <a:extLst>
                <a:ext uri="{FF2B5EF4-FFF2-40B4-BE49-F238E27FC236}">
                  <a16:creationId xmlns:a16="http://schemas.microsoft.com/office/drawing/2014/main" id="{C20D4256-ADDE-4906-A707-F86AFE339B05}"/>
                </a:ext>
              </a:extLst>
            </p:cNvPr>
            <p:cNvSpPr>
              <a:spLocks/>
            </p:cNvSpPr>
            <p:nvPr userDrawn="1"/>
          </p:nvSpPr>
          <p:spPr bwMode="auto">
            <a:xfrm flipH="1">
              <a:off x="10014782"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30" name="Freeform 32">
              <a:extLst>
                <a:ext uri="{FF2B5EF4-FFF2-40B4-BE49-F238E27FC236}">
                  <a16:creationId xmlns:a16="http://schemas.microsoft.com/office/drawing/2014/main" id="{36A07B05-4B2F-40C4-96C8-776D77370D32}"/>
                </a:ext>
              </a:extLst>
            </p:cNvPr>
            <p:cNvSpPr>
              <a:spLocks/>
            </p:cNvSpPr>
            <p:nvPr userDrawn="1"/>
          </p:nvSpPr>
          <p:spPr bwMode="auto">
            <a:xfrm flipH="1">
              <a:off x="9688641"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31" name="Freeform 477">
              <a:extLst>
                <a:ext uri="{FF2B5EF4-FFF2-40B4-BE49-F238E27FC236}">
                  <a16:creationId xmlns:a16="http://schemas.microsoft.com/office/drawing/2014/main" id="{0E0FB12E-55F4-4E15-BF1A-360075039829}"/>
                </a:ext>
              </a:extLst>
            </p:cNvPr>
            <p:cNvSpPr>
              <a:spLocks/>
            </p:cNvSpPr>
            <p:nvPr userDrawn="1"/>
          </p:nvSpPr>
          <p:spPr bwMode="auto">
            <a:xfrm flipH="1">
              <a:off x="925291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32" name="Freeform 478">
              <a:extLst>
                <a:ext uri="{FF2B5EF4-FFF2-40B4-BE49-F238E27FC236}">
                  <a16:creationId xmlns:a16="http://schemas.microsoft.com/office/drawing/2014/main" id="{C0C1A34B-06B6-4E43-AE56-DC6602E381FD}"/>
                </a:ext>
              </a:extLst>
            </p:cNvPr>
            <p:cNvSpPr>
              <a:spLocks/>
            </p:cNvSpPr>
            <p:nvPr userDrawn="1"/>
          </p:nvSpPr>
          <p:spPr bwMode="auto">
            <a:xfrm flipH="1">
              <a:off x="8926777"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33" name="Freeform 479">
              <a:extLst>
                <a:ext uri="{FF2B5EF4-FFF2-40B4-BE49-F238E27FC236}">
                  <a16:creationId xmlns:a16="http://schemas.microsoft.com/office/drawing/2014/main" id="{DDC70FAC-4DFF-4A62-A963-DDEF4052ACCB}"/>
                </a:ext>
              </a:extLst>
            </p:cNvPr>
            <p:cNvSpPr>
              <a:spLocks/>
            </p:cNvSpPr>
            <p:nvPr userDrawn="1"/>
          </p:nvSpPr>
          <p:spPr bwMode="auto">
            <a:xfrm flipH="1">
              <a:off x="9360012"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34" name="Freeform 480">
              <a:extLst>
                <a:ext uri="{FF2B5EF4-FFF2-40B4-BE49-F238E27FC236}">
                  <a16:creationId xmlns:a16="http://schemas.microsoft.com/office/drawing/2014/main" id="{60460DC1-CD61-456C-9EE1-21C9215B31FE}"/>
                </a:ext>
              </a:extLst>
            </p:cNvPr>
            <p:cNvSpPr>
              <a:spLocks/>
            </p:cNvSpPr>
            <p:nvPr userDrawn="1"/>
          </p:nvSpPr>
          <p:spPr bwMode="auto">
            <a:xfrm flipH="1">
              <a:off x="9033872"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35" name="Freeform 29">
              <a:extLst>
                <a:ext uri="{FF2B5EF4-FFF2-40B4-BE49-F238E27FC236}">
                  <a16:creationId xmlns:a16="http://schemas.microsoft.com/office/drawing/2014/main" id="{DF96326A-8A37-4BC7-867D-C9B8879D9199}"/>
                </a:ext>
              </a:extLst>
            </p:cNvPr>
            <p:cNvSpPr>
              <a:spLocks/>
            </p:cNvSpPr>
            <p:nvPr userDrawn="1"/>
          </p:nvSpPr>
          <p:spPr bwMode="auto">
            <a:xfrm flipH="1">
              <a:off x="859814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36" name="Freeform 31">
              <a:extLst>
                <a:ext uri="{FF2B5EF4-FFF2-40B4-BE49-F238E27FC236}">
                  <a16:creationId xmlns:a16="http://schemas.microsoft.com/office/drawing/2014/main" id="{4089E109-C701-4E02-BBE1-4D4BB79D76CD}"/>
                </a:ext>
              </a:extLst>
            </p:cNvPr>
            <p:cNvSpPr>
              <a:spLocks/>
            </p:cNvSpPr>
            <p:nvPr userDrawn="1"/>
          </p:nvSpPr>
          <p:spPr bwMode="auto">
            <a:xfrm flipH="1">
              <a:off x="8705243"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37" name="Freeform 29">
              <a:extLst>
                <a:ext uri="{FF2B5EF4-FFF2-40B4-BE49-F238E27FC236}">
                  <a16:creationId xmlns:a16="http://schemas.microsoft.com/office/drawing/2014/main" id="{8E6722DC-52FD-49D8-80A8-D4B70250D3A3}"/>
                </a:ext>
              </a:extLst>
            </p:cNvPr>
            <p:cNvSpPr>
              <a:spLocks/>
            </p:cNvSpPr>
            <p:nvPr userDrawn="1"/>
          </p:nvSpPr>
          <p:spPr bwMode="auto">
            <a:xfrm flipH="1">
              <a:off x="826952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38" name="Freeform 30">
              <a:extLst>
                <a:ext uri="{FF2B5EF4-FFF2-40B4-BE49-F238E27FC236}">
                  <a16:creationId xmlns:a16="http://schemas.microsoft.com/office/drawing/2014/main" id="{27F496D1-3FD0-42DD-8D9E-B188CCA88F96}"/>
                </a:ext>
              </a:extLst>
            </p:cNvPr>
            <p:cNvSpPr>
              <a:spLocks/>
            </p:cNvSpPr>
            <p:nvPr userDrawn="1"/>
          </p:nvSpPr>
          <p:spPr bwMode="auto">
            <a:xfrm flipH="1">
              <a:off x="7943379"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39" name="Freeform 31">
              <a:extLst>
                <a:ext uri="{FF2B5EF4-FFF2-40B4-BE49-F238E27FC236}">
                  <a16:creationId xmlns:a16="http://schemas.microsoft.com/office/drawing/2014/main" id="{8E4A8A6B-ADF8-41E7-AAD3-E96BC9962EBD}"/>
                </a:ext>
              </a:extLst>
            </p:cNvPr>
            <p:cNvSpPr>
              <a:spLocks/>
            </p:cNvSpPr>
            <p:nvPr userDrawn="1"/>
          </p:nvSpPr>
          <p:spPr bwMode="auto">
            <a:xfrm flipH="1">
              <a:off x="8376614"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40" name="Freeform 32">
              <a:extLst>
                <a:ext uri="{FF2B5EF4-FFF2-40B4-BE49-F238E27FC236}">
                  <a16:creationId xmlns:a16="http://schemas.microsoft.com/office/drawing/2014/main" id="{881371C4-F13A-4BDD-87B1-1F7401A9AA32}"/>
                </a:ext>
              </a:extLst>
            </p:cNvPr>
            <p:cNvSpPr>
              <a:spLocks/>
            </p:cNvSpPr>
            <p:nvPr userDrawn="1"/>
          </p:nvSpPr>
          <p:spPr bwMode="auto">
            <a:xfrm flipH="1">
              <a:off x="8050474"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41" name="Freeform 29">
              <a:extLst>
                <a:ext uri="{FF2B5EF4-FFF2-40B4-BE49-F238E27FC236}">
                  <a16:creationId xmlns:a16="http://schemas.microsoft.com/office/drawing/2014/main" id="{2A637B4F-5C67-45C1-B3F7-F43BA8FC9AE9}"/>
                </a:ext>
              </a:extLst>
            </p:cNvPr>
            <p:cNvSpPr>
              <a:spLocks/>
            </p:cNvSpPr>
            <p:nvPr userDrawn="1"/>
          </p:nvSpPr>
          <p:spPr bwMode="auto">
            <a:xfrm flipH="1">
              <a:off x="7614751"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42" name="Freeform 30">
              <a:extLst>
                <a:ext uri="{FF2B5EF4-FFF2-40B4-BE49-F238E27FC236}">
                  <a16:creationId xmlns:a16="http://schemas.microsoft.com/office/drawing/2014/main" id="{1D0DF89F-0D4B-41A5-991C-C435033F484C}"/>
                </a:ext>
              </a:extLst>
            </p:cNvPr>
            <p:cNvSpPr>
              <a:spLocks/>
            </p:cNvSpPr>
            <p:nvPr userDrawn="1"/>
          </p:nvSpPr>
          <p:spPr bwMode="auto">
            <a:xfrm flipH="1">
              <a:off x="728861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43" name="Freeform 31">
              <a:extLst>
                <a:ext uri="{FF2B5EF4-FFF2-40B4-BE49-F238E27FC236}">
                  <a16:creationId xmlns:a16="http://schemas.microsoft.com/office/drawing/2014/main" id="{72777DA5-4F10-4541-8FDF-4466FA4F8EA2}"/>
                </a:ext>
              </a:extLst>
            </p:cNvPr>
            <p:cNvSpPr>
              <a:spLocks/>
            </p:cNvSpPr>
            <p:nvPr userDrawn="1"/>
          </p:nvSpPr>
          <p:spPr bwMode="auto">
            <a:xfrm flipH="1">
              <a:off x="7721846"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44" name="Freeform 32">
              <a:extLst>
                <a:ext uri="{FF2B5EF4-FFF2-40B4-BE49-F238E27FC236}">
                  <a16:creationId xmlns:a16="http://schemas.microsoft.com/office/drawing/2014/main" id="{6E85B0F3-5276-440A-A899-96229CBE10A0}"/>
                </a:ext>
              </a:extLst>
            </p:cNvPr>
            <p:cNvSpPr>
              <a:spLocks/>
            </p:cNvSpPr>
            <p:nvPr userDrawn="1"/>
          </p:nvSpPr>
          <p:spPr bwMode="auto">
            <a:xfrm flipH="1">
              <a:off x="7395705"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45" name="Freeform 29">
              <a:extLst>
                <a:ext uri="{FF2B5EF4-FFF2-40B4-BE49-F238E27FC236}">
                  <a16:creationId xmlns:a16="http://schemas.microsoft.com/office/drawing/2014/main" id="{2D2D0166-6DBA-48B2-9F31-2BC72C665F1F}"/>
                </a:ext>
              </a:extLst>
            </p:cNvPr>
            <p:cNvSpPr>
              <a:spLocks/>
            </p:cNvSpPr>
            <p:nvPr userDrawn="1"/>
          </p:nvSpPr>
          <p:spPr bwMode="auto">
            <a:xfrm flipH="1">
              <a:off x="6959982"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46" name="Freeform 30">
              <a:extLst>
                <a:ext uri="{FF2B5EF4-FFF2-40B4-BE49-F238E27FC236}">
                  <a16:creationId xmlns:a16="http://schemas.microsoft.com/office/drawing/2014/main" id="{F068C378-FB68-462F-8755-0C118FC6104A}"/>
                </a:ext>
              </a:extLst>
            </p:cNvPr>
            <p:cNvSpPr>
              <a:spLocks/>
            </p:cNvSpPr>
            <p:nvPr userDrawn="1"/>
          </p:nvSpPr>
          <p:spPr bwMode="auto">
            <a:xfrm flipH="1">
              <a:off x="6633842"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47" name="Freeform 31">
              <a:extLst>
                <a:ext uri="{FF2B5EF4-FFF2-40B4-BE49-F238E27FC236}">
                  <a16:creationId xmlns:a16="http://schemas.microsoft.com/office/drawing/2014/main" id="{92403F96-3AD8-4AB8-B6E2-B01EA490C95C}"/>
                </a:ext>
              </a:extLst>
            </p:cNvPr>
            <p:cNvSpPr>
              <a:spLocks/>
            </p:cNvSpPr>
            <p:nvPr userDrawn="1"/>
          </p:nvSpPr>
          <p:spPr bwMode="auto">
            <a:xfrm flipH="1">
              <a:off x="7067077"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48" name="Freeform 32">
              <a:extLst>
                <a:ext uri="{FF2B5EF4-FFF2-40B4-BE49-F238E27FC236}">
                  <a16:creationId xmlns:a16="http://schemas.microsoft.com/office/drawing/2014/main" id="{C777A4F9-3BD5-4B7D-AB06-EF0A69C0D79D}"/>
                </a:ext>
              </a:extLst>
            </p:cNvPr>
            <p:cNvSpPr>
              <a:spLocks/>
            </p:cNvSpPr>
            <p:nvPr userDrawn="1"/>
          </p:nvSpPr>
          <p:spPr bwMode="auto">
            <a:xfrm flipH="1">
              <a:off x="6740936"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49" name="Freeform 29">
              <a:extLst>
                <a:ext uri="{FF2B5EF4-FFF2-40B4-BE49-F238E27FC236}">
                  <a16:creationId xmlns:a16="http://schemas.microsoft.com/office/drawing/2014/main" id="{C153A88A-93D3-42B7-90DD-ACAF44C92045}"/>
                </a:ext>
              </a:extLst>
            </p:cNvPr>
            <p:cNvSpPr>
              <a:spLocks/>
            </p:cNvSpPr>
            <p:nvPr userDrawn="1"/>
          </p:nvSpPr>
          <p:spPr bwMode="auto">
            <a:xfrm flipH="1">
              <a:off x="630521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50" name="Freeform 30">
              <a:extLst>
                <a:ext uri="{FF2B5EF4-FFF2-40B4-BE49-F238E27FC236}">
                  <a16:creationId xmlns:a16="http://schemas.microsoft.com/office/drawing/2014/main" id="{4D1662D6-D2C3-402E-8B19-04983AF65647}"/>
                </a:ext>
              </a:extLst>
            </p:cNvPr>
            <p:cNvSpPr>
              <a:spLocks/>
            </p:cNvSpPr>
            <p:nvPr userDrawn="1"/>
          </p:nvSpPr>
          <p:spPr bwMode="auto">
            <a:xfrm flipH="1">
              <a:off x="5979072"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51" name="Freeform 31">
              <a:extLst>
                <a:ext uri="{FF2B5EF4-FFF2-40B4-BE49-F238E27FC236}">
                  <a16:creationId xmlns:a16="http://schemas.microsoft.com/office/drawing/2014/main" id="{D21AD447-5790-4899-8EF3-D52D56BB70D0}"/>
                </a:ext>
              </a:extLst>
            </p:cNvPr>
            <p:cNvSpPr>
              <a:spLocks/>
            </p:cNvSpPr>
            <p:nvPr userDrawn="1"/>
          </p:nvSpPr>
          <p:spPr bwMode="auto">
            <a:xfrm flipH="1">
              <a:off x="6412308"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52" name="Freeform 32">
              <a:extLst>
                <a:ext uri="{FF2B5EF4-FFF2-40B4-BE49-F238E27FC236}">
                  <a16:creationId xmlns:a16="http://schemas.microsoft.com/office/drawing/2014/main" id="{A2422F99-AC27-4F53-AF40-5E31C3B91A33}"/>
                </a:ext>
              </a:extLst>
            </p:cNvPr>
            <p:cNvSpPr>
              <a:spLocks/>
            </p:cNvSpPr>
            <p:nvPr userDrawn="1"/>
          </p:nvSpPr>
          <p:spPr bwMode="auto">
            <a:xfrm flipH="1">
              <a:off x="6086167"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53" name="Freeform 499">
              <a:extLst>
                <a:ext uri="{FF2B5EF4-FFF2-40B4-BE49-F238E27FC236}">
                  <a16:creationId xmlns:a16="http://schemas.microsoft.com/office/drawing/2014/main" id="{9E6545BB-E007-44D6-BFA7-AAE76FE1EF61}"/>
                </a:ext>
              </a:extLst>
            </p:cNvPr>
            <p:cNvSpPr>
              <a:spLocks/>
            </p:cNvSpPr>
            <p:nvPr userDrawn="1"/>
          </p:nvSpPr>
          <p:spPr bwMode="auto">
            <a:xfrm flipH="1">
              <a:off x="565044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54" name="Freeform 500">
              <a:extLst>
                <a:ext uri="{FF2B5EF4-FFF2-40B4-BE49-F238E27FC236}">
                  <a16:creationId xmlns:a16="http://schemas.microsoft.com/office/drawing/2014/main" id="{FCF0E88F-8E54-4B7F-960A-3955C0D3F61C}"/>
                </a:ext>
              </a:extLst>
            </p:cNvPr>
            <p:cNvSpPr>
              <a:spLocks/>
            </p:cNvSpPr>
            <p:nvPr userDrawn="1"/>
          </p:nvSpPr>
          <p:spPr bwMode="auto">
            <a:xfrm flipH="1">
              <a:off x="532430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55" name="Freeform 501">
              <a:extLst>
                <a:ext uri="{FF2B5EF4-FFF2-40B4-BE49-F238E27FC236}">
                  <a16:creationId xmlns:a16="http://schemas.microsoft.com/office/drawing/2014/main" id="{1A85C06F-B3B9-4759-AC1D-B750C0A237DF}"/>
                </a:ext>
              </a:extLst>
            </p:cNvPr>
            <p:cNvSpPr>
              <a:spLocks/>
            </p:cNvSpPr>
            <p:nvPr userDrawn="1"/>
          </p:nvSpPr>
          <p:spPr bwMode="auto">
            <a:xfrm flipH="1">
              <a:off x="5757539"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56" name="Freeform 502">
              <a:extLst>
                <a:ext uri="{FF2B5EF4-FFF2-40B4-BE49-F238E27FC236}">
                  <a16:creationId xmlns:a16="http://schemas.microsoft.com/office/drawing/2014/main" id="{9E350E57-B1CA-4EC1-9E9C-CAEB624ABFDE}"/>
                </a:ext>
              </a:extLst>
            </p:cNvPr>
            <p:cNvSpPr>
              <a:spLocks/>
            </p:cNvSpPr>
            <p:nvPr userDrawn="1"/>
          </p:nvSpPr>
          <p:spPr bwMode="auto">
            <a:xfrm flipH="1">
              <a:off x="5431399"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57" name="Freeform 29">
              <a:extLst>
                <a:ext uri="{FF2B5EF4-FFF2-40B4-BE49-F238E27FC236}">
                  <a16:creationId xmlns:a16="http://schemas.microsoft.com/office/drawing/2014/main" id="{519F86EE-CE41-4B42-A167-9C0788C2E7EB}"/>
                </a:ext>
              </a:extLst>
            </p:cNvPr>
            <p:cNvSpPr>
              <a:spLocks/>
            </p:cNvSpPr>
            <p:nvPr userDrawn="1"/>
          </p:nvSpPr>
          <p:spPr bwMode="auto">
            <a:xfrm flipH="1">
              <a:off x="499567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58" name="Freeform 31">
              <a:extLst>
                <a:ext uri="{FF2B5EF4-FFF2-40B4-BE49-F238E27FC236}">
                  <a16:creationId xmlns:a16="http://schemas.microsoft.com/office/drawing/2014/main" id="{EF1F428E-F793-4218-89FB-CDC0F7F061FD}"/>
                </a:ext>
              </a:extLst>
            </p:cNvPr>
            <p:cNvSpPr>
              <a:spLocks/>
            </p:cNvSpPr>
            <p:nvPr userDrawn="1"/>
          </p:nvSpPr>
          <p:spPr bwMode="auto">
            <a:xfrm flipH="1">
              <a:off x="5102769"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25" name="Freeform 29">
              <a:extLst>
                <a:ext uri="{FF2B5EF4-FFF2-40B4-BE49-F238E27FC236}">
                  <a16:creationId xmlns:a16="http://schemas.microsoft.com/office/drawing/2014/main" id="{0842BAA0-B6C8-4B85-8571-2062430EE59F}"/>
                </a:ext>
              </a:extLst>
            </p:cNvPr>
            <p:cNvSpPr>
              <a:spLocks/>
            </p:cNvSpPr>
            <p:nvPr userDrawn="1"/>
          </p:nvSpPr>
          <p:spPr bwMode="auto">
            <a:xfrm flipH="1">
              <a:off x="466704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26" name="Freeform 30">
              <a:extLst>
                <a:ext uri="{FF2B5EF4-FFF2-40B4-BE49-F238E27FC236}">
                  <a16:creationId xmlns:a16="http://schemas.microsoft.com/office/drawing/2014/main" id="{E60348E3-731E-4284-8341-B09476ADF0AF}"/>
                </a:ext>
              </a:extLst>
            </p:cNvPr>
            <p:cNvSpPr>
              <a:spLocks/>
            </p:cNvSpPr>
            <p:nvPr userDrawn="1"/>
          </p:nvSpPr>
          <p:spPr bwMode="auto">
            <a:xfrm flipH="1">
              <a:off x="4340907"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27" name="Freeform 31">
              <a:extLst>
                <a:ext uri="{FF2B5EF4-FFF2-40B4-BE49-F238E27FC236}">
                  <a16:creationId xmlns:a16="http://schemas.microsoft.com/office/drawing/2014/main" id="{1B7CC2E8-759E-40AF-83AF-DE16ED87C2A1}"/>
                </a:ext>
              </a:extLst>
            </p:cNvPr>
            <p:cNvSpPr>
              <a:spLocks/>
            </p:cNvSpPr>
            <p:nvPr userDrawn="1"/>
          </p:nvSpPr>
          <p:spPr bwMode="auto">
            <a:xfrm flipH="1">
              <a:off x="4774142"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28" name="Freeform 32">
              <a:extLst>
                <a:ext uri="{FF2B5EF4-FFF2-40B4-BE49-F238E27FC236}">
                  <a16:creationId xmlns:a16="http://schemas.microsoft.com/office/drawing/2014/main" id="{4673620C-BB6A-40E7-B6D0-F9D39981783F}"/>
                </a:ext>
              </a:extLst>
            </p:cNvPr>
            <p:cNvSpPr>
              <a:spLocks/>
            </p:cNvSpPr>
            <p:nvPr userDrawn="1"/>
          </p:nvSpPr>
          <p:spPr bwMode="auto">
            <a:xfrm flipH="1">
              <a:off x="4448001"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29" name="Freeform 29">
              <a:extLst>
                <a:ext uri="{FF2B5EF4-FFF2-40B4-BE49-F238E27FC236}">
                  <a16:creationId xmlns:a16="http://schemas.microsoft.com/office/drawing/2014/main" id="{347B4856-1026-4B64-846A-F84687F8DFF7}"/>
                </a:ext>
              </a:extLst>
            </p:cNvPr>
            <p:cNvSpPr>
              <a:spLocks/>
            </p:cNvSpPr>
            <p:nvPr userDrawn="1"/>
          </p:nvSpPr>
          <p:spPr bwMode="auto">
            <a:xfrm flipH="1">
              <a:off x="401227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30" name="Freeform 30">
              <a:extLst>
                <a:ext uri="{FF2B5EF4-FFF2-40B4-BE49-F238E27FC236}">
                  <a16:creationId xmlns:a16="http://schemas.microsoft.com/office/drawing/2014/main" id="{67EB2340-902C-4179-A4B7-0FBA3BEF50AC}"/>
                </a:ext>
              </a:extLst>
            </p:cNvPr>
            <p:cNvSpPr>
              <a:spLocks/>
            </p:cNvSpPr>
            <p:nvPr userDrawn="1"/>
          </p:nvSpPr>
          <p:spPr bwMode="auto">
            <a:xfrm flipH="1">
              <a:off x="368613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31" name="Freeform 31">
              <a:extLst>
                <a:ext uri="{FF2B5EF4-FFF2-40B4-BE49-F238E27FC236}">
                  <a16:creationId xmlns:a16="http://schemas.microsoft.com/office/drawing/2014/main" id="{3424D28C-D6C3-41D8-BF64-6159DDBFD25F}"/>
                </a:ext>
              </a:extLst>
            </p:cNvPr>
            <p:cNvSpPr>
              <a:spLocks/>
            </p:cNvSpPr>
            <p:nvPr userDrawn="1"/>
          </p:nvSpPr>
          <p:spPr bwMode="auto">
            <a:xfrm flipH="1">
              <a:off x="4119373"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32" name="Freeform 32">
              <a:extLst>
                <a:ext uri="{FF2B5EF4-FFF2-40B4-BE49-F238E27FC236}">
                  <a16:creationId xmlns:a16="http://schemas.microsoft.com/office/drawing/2014/main" id="{F33C611A-2EEE-4B47-8E84-29E68200FBA6}"/>
                </a:ext>
              </a:extLst>
            </p:cNvPr>
            <p:cNvSpPr>
              <a:spLocks/>
            </p:cNvSpPr>
            <p:nvPr userDrawn="1"/>
          </p:nvSpPr>
          <p:spPr bwMode="auto">
            <a:xfrm flipH="1">
              <a:off x="3793231"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33" name="Freeform 29">
              <a:extLst>
                <a:ext uri="{FF2B5EF4-FFF2-40B4-BE49-F238E27FC236}">
                  <a16:creationId xmlns:a16="http://schemas.microsoft.com/office/drawing/2014/main" id="{E733A888-77F1-452E-BDD4-2495F7B885C6}"/>
                </a:ext>
              </a:extLst>
            </p:cNvPr>
            <p:cNvSpPr>
              <a:spLocks/>
            </p:cNvSpPr>
            <p:nvPr userDrawn="1"/>
          </p:nvSpPr>
          <p:spPr bwMode="auto">
            <a:xfrm flipH="1">
              <a:off x="335751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34" name="Freeform 30">
              <a:extLst>
                <a:ext uri="{FF2B5EF4-FFF2-40B4-BE49-F238E27FC236}">
                  <a16:creationId xmlns:a16="http://schemas.microsoft.com/office/drawing/2014/main" id="{FB36F98D-3987-4DE8-A66A-5011F6AD0429}"/>
                </a:ext>
              </a:extLst>
            </p:cNvPr>
            <p:cNvSpPr>
              <a:spLocks/>
            </p:cNvSpPr>
            <p:nvPr userDrawn="1"/>
          </p:nvSpPr>
          <p:spPr bwMode="auto">
            <a:xfrm flipH="1">
              <a:off x="3031369"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35" name="Freeform 31">
              <a:extLst>
                <a:ext uri="{FF2B5EF4-FFF2-40B4-BE49-F238E27FC236}">
                  <a16:creationId xmlns:a16="http://schemas.microsoft.com/office/drawing/2014/main" id="{D8B1926F-B8DF-41B7-AEA5-8E6282D402AB}"/>
                </a:ext>
              </a:extLst>
            </p:cNvPr>
            <p:cNvSpPr>
              <a:spLocks/>
            </p:cNvSpPr>
            <p:nvPr userDrawn="1"/>
          </p:nvSpPr>
          <p:spPr bwMode="auto">
            <a:xfrm flipH="1">
              <a:off x="3464604"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36" name="Freeform 32">
              <a:extLst>
                <a:ext uri="{FF2B5EF4-FFF2-40B4-BE49-F238E27FC236}">
                  <a16:creationId xmlns:a16="http://schemas.microsoft.com/office/drawing/2014/main" id="{A26FBBE6-4D50-4CD9-8370-09A0E42BD7B5}"/>
                </a:ext>
              </a:extLst>
            </p:cNvPr>
            <p:cNvSpPr>
              <a:spLocks/>
            </p:cNvSpPr>
            <p:nvPr userDrawn="1"/>
          </p:nvSpPr>
          <p:spPr bwMode="auto">
            <a:xfrm flipH="1">
              <a:off x="3138464"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37" name="Freeform 29">
              <a:extLst>
                <a:ext uri="{FF2B5EF4-FFF2-40B4-BE49-F238E27FC236}">
                  <a16:creationId xmlns:a16="http://schemas.microsoft.com/office/drawing/2014/main" id="{8E4A4F11-88E8-4E85-8838-9B48FE718DAF}"/>
                </a:ext>
              </a:extLst>
            </p:cNvPr>
            <p:cNvSpPr>
              <a:spLocks/>
            </p:cNvSpPr>
            <p:nvPr userDrawn="1"/>
          </p:nvSpPr>
          <p:spPr bwMode="auto">
            <a:xfrm flipH="1">
              <a:off x="270274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38" name="Freeform 30">
              <a:extLst>
                <a:ext uri="{FF2B5EF4-FFF2-40B4-BE49-F238E27FC236}">
                  <a16:creationId xmlns:a16="http://schemas.microsoft.com/office/drawing/2014/main" id="{B24B0E0C-135B-48D3-AE7A-0BD59B4651B9}"/>
                </a:ext>
              </a:extLst>
            </p:cNvPr>
            <p:cNvSpPr>
              <a:spLocks/>
            </p:cNvSpPr>
            <p:nvPr userDrawn="1"/>
          </p:nvSpPr>
          <p:spPr bwMode="auto">
            <a:xfrm flipH="1">
              <a:off x="2376599"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39" name="Freeform 31">
              <a:extLst>
                <a:ext uri="{FF2B5EF4-FFF2-40B4-BE49-F238E27FC236}">
                  <a16:creationId xmlns:a16="http://schemas.microsoft.com/office/drawing/2014/main" id="{605029D5-ACCD-4BD2-9619-9E88469440AB}"/>
                </a:ext>
              </a:extLst>
            </p:cNvPr>
            <p:cNvSpPr>
              <a:spLocks/>
            </p:cNvSpPr>
            <p:nvPr userDrawn="1"/>
          </p:nvSpPr>
          <p:spPr bwMode="auto">
            <a:xfrm flipH="1">
              <a:off x="2809836"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40" name="Freeform 32">
              <a:extLst>
                <a:ext uri="{FF2B5EF4-FFF2-40B4-BE49-F238E27FC236}">
                  <a16:creationId xmlns:a16="http://schemas.microsoft.com/office/drawing/2014/main" id="{A546E3D9-8FE0-4668-A4DC-4713A2112789}"/>
                </a:ext>
              </a:extLst>
            </p:cNvPr>
            <p:cNvSpPr>
              <a:spLocks/>
            </p:cNvSpPr>
            <p:nvPr userDrawn="1"/>
          </p:nvSpPr>
          <p:spPr bwMode="auto">
            <a:xfrm flipH="1">
              <a:off x="2483694"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41" name="Freeform 387">
              <a:extLst>
                <a:ext uri="{FF2B5EF4-FFF2-40B4-BE49-F238E27FC236}">
                  <a16:creationId xmlns:a16="http://schemas.microsoft.com/office/drawing/2014/main" id="{99780058-5C8C-4084-856D-DB59988C1E81}"/>
                </a:ext>
              </a:extLst>
            </p:cNvPr>
            <p:cNvSpPr>
              <a:spLocks/>
            </p:cNvSpPr>
            <p:nvPr userDrawn="1"/>
          </p:nvSpPr>
          <p:spPr bwMode="auto">
            <a:xfrm flipH="1">
              <a:off x="2047972"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42" name="Freeform 388">
              <a:extLst>
                <a:ext uri="{FF2B5EF4-FFF2-40B4-BE49-F238E27FC236}">
                  <a16:creationId xmlns:a16="http://schemas.microsoft.com/office/drawing/2014/main" id="{73C6F943-BFEF-4E33-93C1-C9FB692AB7F5}"/>
                </a:ext>
              </a:extLst>
            </p:cNvPr>
            <p:cNvSpPr>
              <a:spLocks/>
            </p:cNvSpPr>
            <p:nvPr userDrawn="1"/>
          </p:nvSpPr>
          <p:spPr bwMode="auto">
            <a:xfrm flipH="1">
              <a:off x="172183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43" name="Freeform 389">
              <a:extLst>
                <a:ext uri="{FF2B5EF4-FFF2-40B4-BE49-F238E27FC236}">
                  <a16:creationId xmlns:a16="http://schemas.microsoft.com/office/drawing/2014/main" id="{F4C0C13B-CB01-4EC6-9FA0-E4591F130248}"/>
                </a:ext>
              </a:extLst>
            </p:cNvPr>
            <p:cNvSpPr>
              <a:spLocks/>
            </p:cNvSpPr>
            <p:nvPr userDrawn="1"/>
          </p:nvSpPr>
          <p:spPr bwMode="auto">
            <a:xfrm flipH="1">
              <a:off x="2155066"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44" name="Freeform 390">
              <a:extLst>
                <a:ext uri="{FF2B5EF4-FFF2-40B4-BE49-F238E27FC236}">
                  <a16:creationId xmlns:a16="http://schemas.microsoft.com/office/drawing/2014/main" id="{442AEFF3-FDBC-4743-8FA6-D6BEDD4B2230}"/>
                </a:ext>
              </a:extLst>
            </p:cNvPr>
            <p:cNvSpPr>
              <a:spLocks/>
            </p:cNvSpPr>
            <p:nvPr userDrawn="1"/>
          </p:nvSpPr>
          <p:spPr bwMode="auto">
            <a:xfrm flipH="1">
              <a:off x="1828926"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45" name="Freeform 29">
              <a:extLst>
                <a:ext uri="{FF2B5EF4-FFF2-40B4-BE49-F238E27FC236}">
                  <a16:creationId xmlns:a16="http://schemas.microsoft.com/office/drawing/2014/main" id="{B959C86B-8320-4AB5-B05A-7FA69053738B}"/>
                </a:ext>
              </a:extLst>
            </p:cNvPr>
            <p:cNvSpPr>
              <a:spLocks/>
            </p:cNvSpPr>
            <p:nvPr userDrawn="1"/>
          </p:nvSpPr>
          <p:spPr bwMode="auto">
            <a:xfrm flipH="1">
              <a:off x="139320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46" name="Freeform 31">
              <a:extLst>
                <a:ext uri="{FF2B5EF4-FFF2-40B4-BE49-F238E27FC236}">
                  <a16:creationId xmlns:a16="http://schemas.microsoft.com/office/drawing/2014/main" id="{A815B240-3E12-4EC5-B439-449637828CF3}"/>
                </a:ext>
              </a:extLst>
            </p:cNvPr>
            <p:cNvSpPr>
              <a:spLocks/>
            </p:cNvSpPr>
            <p:nvPr userDrawn="1"/>
          </p:nvSpPr>
          <p:spPr bwMode="auto">
            <a:xfrm flipH="1">
              <a:off x="1500297"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47" name="Freeform 29">
              <a:extLst>
                <a:ext uri="{FF2B5EF4-FFF2-40B4-BE49-F238E27FC236}">
                  <a16:creationId xmlns:a16="http://schemas.microsoft.com/office/drawing/2014/main" id="{0B073F10-EC6C-484A-A883-200BAD243B02}"/>
                </a:ext>
              </a:extLst>
            </p:cNvPr>
            <p:cNvSpPr>
              <a:spLocks/>
            </p:cNvSpPr>
            <p:nvPr userDrawn="1"/>
          </p:nvSpPr>
          <p:spPr bwMode="auto">
            <a:xfrm flipH="1">
              <a:off x="106457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48" name="Freeform 30">
              <a:extLst>
                <a:ext uri="{FF2B5EF4-FFF2-40B4-BE49-F238E27FC236}">
                  <a16:creationId xmlns:a16="http://schemas.microsoft.com/office/drawing/2014/main" id="{2D1DACCF-E8E4-4B19-A98A-29AB0378F64D}"/>
                </a:ext>
              </a:extLst>
            </p:cNvPr>
            <p:cNvSpPr>
              <a:spLocks/>
            </p:cNvSpPr>
            <p:nvPr userDrawn="1"/>
          </p:nvSpPr>
          <p:spPr bwMode="auto">
            <a:xfrm flipH="1">
              <a:off x="73843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49" name="Freeform 31">
              <a:extLst>
                <a:ext uri="{FF2B5EF4-FFF2-40B4-BE49-F238E27FC236}">
                  <a16:creationId xmlns:a16="http://schemas.microsoft.com/office/drawing/2014/main" id="{20C0B36F-900B-4861-8ADA-6A0B875E816A}"/>
                </a:ext>
              </a:extLst>
            </p:cNvPr>
            <p:cNvSpPr>
              <a:spLocks/>
            </p:cNvSpPr>
            <p:nvPr userDrawn="1"/>
          </p:nvSpPr>
          <p:spPr bwMode="auto">
            <a:xfrm flipH="1">
              <a:off x="1171668"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50" name="Freeform 32">
              <a:extLst>
                <a:ext uri="{FF2B5EF4-FFF2-40B4-BE49-F238E27FC236}">
                  <a16:creationId xmlns:a16="http://schemas.microsoft.com/office/drawing/2014/main" id="{3214DC51-B75D-4258-8FC3-52F77A7AC712}"/>
                </a:ext>
              </a:extLst>
            </p:cNvPr>
            <p:cNvSpPr>
              <a:spLocks/>
            </p:cNvSpPr>
            <p:nvPr userDrawn="1"/>
          </p:nvSpPr>
          <p:spPr bwMode="auto">
            <a:xfrm flipH="1">
              <a:off x="845528"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51" name="Freeform 397">
              <a:extLst>
                <a:ext uri="{FF2B5EF4-FFF2-40B4-BE49-F238E27FC236}">
                  <a16:creationId xmlns:a16="http://schemas.microsoft.com/office/drawing/2014/main" id="{175F0F99-EE84-4761-AFBB-ECB2294B7014}"/>
                </a:ext>
              </a:extLst>
            </p:cNvPr>
            <p:cNvSpPr>
              <a:spLocks/>
            </p:cNvSpPr>
            <p:nvPr userDrawn="1"/>
          </p:nvSpPr>
          <p:spPr bwMode="auto">
            <a:xfrm flipH="1">
              <a:off x="40980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52" name="Freeform 398">
              <a:extLst>
                <a:ext uri="{FF2B5EF4-FFF2-40B4-BE49-F238E27FC236}">
                  <a16:creationId xmlns:a16="http://schemas.microsoft.com/office/drawing/2014/main" id="{BDD2B32F-1A7E-4FC7-B75C-0C64BA452594}"/>
                </a:ext>
              </a:extLst>
            </p:cNvPr>
            <p:cNvSpPr>
              <a:spLocks/>
            </p:cNvSpPr>
            <p:nvPr userDrawn="1"/>
          </p:nvSpPr>
          <p:spPr bwMode="auto">
            <a:xfrm flipH="1">
              <a:off x="83664"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53" name="Freeform 399">
              <a:extLst>
                <a:ext uri="{FF2B5EF4-FFF2-40B4-BE49-F238E27FC236}">
                  <a16:creationId xmlns:a16="http://schemas.microsoft.com/office/drawing/2014/main" id="{ADF570D1-9B1D-4872-A11B-5EB3897FE32F}"/>
                </a:ext>
              </a:extLst>
            </p:cNvPr>
            <p:cNvSpPr>
              <a:spLocks/>
            </p:cNvSpPr>
            <p:nvPr userDrawn="1"/>
          </p:nvSpPr>
          <p:spPr bwMode="auto">
            <a:xfrm flipH="1">
              <a:off x="516899"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54" name="Freeform 400">
              <a:extLst>
                <a:ext uri="{FF2B5EF4-FFF2-40B4-BE49-F238E27FC236}">
                  <a16:creationId xmlns:a16="http://schemas.microsoft.com/office/drawing/2014/main" id="{ACDCE1EF-4B7B-4E53-8989-479C56D9EA30}"/>
                </a:ext>
              </a:extLst>
            </p:cNvPr>
            <p:cNvSpPr>
              <a:spLocks/>
            </p:cNvSpPr>
            <p:nvPr userDrawn="1"/>
          </p:nvSpPr>
          <p:spPr bwMode="auto">
            <a:xfrm flipH="1">
              <a:off x="190758"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grpSp>
      <p:grpSp>
        <p:nvGrpSpPr>
          <p:cNvPr id="1803" name="Group 1802">
            <a:extLst>
              <a:ext uri="{FF2B5EF4-FFF2-40B4-BE49-F238E27FC236}">
                <a16:creationId xmlns:a16="http://schemas.microsoft.com/office/drawing/2014/main" id="{C83934FF-0BB5-4BAF-B03C-B0B783135BB8}"/>
              </a:ext>
            </a:extLst>
          </p:cNvPr>
          <p:cNvGrpSpPr/>
          <p:nvPr userDrawn="1"/>
        </p:nvGrpSpPr>
        <p:grpSpPr>
          <a:xfrm>
            <a:off x="85341" y="5588566"/>
            <a:ext cx="12250687" cy="180153"/>
            <a:chOff x="83663" y="5434010"/>
            <a:chExt cx="12009864" cy="176637"/>
          </a:xfrm>
        </p:grpSpPr>
        <p:sp>
          <p:nvSpPr>
            <p:cNvPr id="1259" name="Freeform 29">
              <a:extLst>
                <a:ext uri="{FF2B5EF4-FFF2-40B4-BE49-F238E27FC236}">
                  <a16:creationId xmlns:a16="http://schemas.microsoft.com/office/drawing/2014/main" id="{24761962-1BE0-49DF-A61C-3A9ED25A8887}"/>
                </a:ext>
              </a:extLst>
            </p:cNvPr>
            <p:cNvSpPr>
              <a:spLocks/>
            </p:cNvSpPr>
            <p:nvPr userDrawn="1"/>
          </p:nvSpPr>
          <p:spPr bwMode="auto">
            <a:xfrm>
              <a:off x="5217208"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60" name="Freeform 30">
              <a:extLst>
                <a:ext uri="{FF2B5EF4-FFF2-40B4-BE49-F238E27FC236}">
                  <a16:creationId xmlns:a16="http://schemas.microsoft.com/office/drawing/2014/main" id="{1B031D4A-7976-4F0C-8ABE-362E310744CB}"/>
                </a:ext>
              </a:extLst>
            </p:cNvPr>
            <p:cNvSpPr>
              <a:spLocks/>
            </p:cNvSpPr>
            <p:nvPr userDrawn="1"/>
          </p:nvSpPr>
          <p:spPr bwMode="auto">
            <a:xfrm>
              <a:off x="5543349"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61" name="Freeform 31">
              <a:extLst>
                <a:ext uri="{FF2B5EF4-FFF2-40B4-BE49-F238E27FC236}">
                  <a16:creationId xmlns:a16="http://schemas.microsoft.com/office/drawing/2014/main" id="{50897A41-E564-4A00-B126-E60154E438AF}"/>
                </a:ext>
              </a:extLst>
            </p:cNvPr>
            <p:cNvSpPr>
              <a:spLocks/>
            </p:cNvSpPr>
            <p:nvPr userDrawn="1"/>
          </p:nvSpPr>
          <p:spPr bwMode="auto">
            <a:xfrm>
              <a:off x="4995675"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62" name="Freeform 32">
              <a:extLst>
                <a:ext uri="{FF2B5EF4-FFF2-40B4-BE49-F238E27FC236}">
                  <a16:creationId xmlns:a16="http://schemas.microsoft.com/office/drawing/2014/main" id="{1E759BA7-7A91-4308-B19D-A4A7E12933BD}"/>
                </a:ext>
              </a:extLst>
            </p:cNvPr>
            <p:cNvSpPr>
              <a:spLocks/>
            </p:cNvSpPr>
            <p:nvPr userDrawn="1"/>
          </p:nvSpPr>
          <p:spPr bwMode="auto">
            <a:xfrm>
              <a:off x="5324302"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63" name="Freeform 29">
              <a:extLst>
                <a:ext uri="{FF2B5EF4-FFF2-40B4-BE49-F238E27FC236}">
                  <a16:creationId xmlns:a16="http://schemas.microsoft.com/office/drawing/2014/main" id="{35F09459-B9CE-48EF-83A8-5CFA503F8666}"/>
                </a:ext>
              </a:extLst>
            </p:cNvPr>
            <p:cNvSpPr>
              <a:spLocks/>
            </p:cNvSpPr>
            <p:nvPr userDrawn="1"/>
          </p:nvSpPr>
          <p:spPr bwMode="auto">
            <a:xfrm>
              <a:off x="5871978"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64" name="Freeform 30">
              <a:extLst>
                <a:ext uri="{FF2B5EF4-FFF2-40B4-BE49-F238E27FC236}">
                  <a16:creationId xmlns:a16="http://schemas.microsoft.com/office/drawing/2014/main" id="{E9A66D11-C858-478C-AB7C-DFF8275BA2C3}"/>
                </a:ext>
              </a:extLst>
            </p:cNvPr>
            <p:cNvSpPr>
              <a:spLocks/>
            </p:cNvSpPr>
            <p:nvPr userDrawn="1"/>
          </p:nvSpPr>
          <p:spPr bwMode="auto">
            <a:xfrm>
              <a:off x="6198118"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65" name="Freeform 31">
              <a:extLst>
                <a:ext uri="{FF2B5EF4-FFF2-40B4-BE49-F238E27FC236}">
                  <a16:creationId xmlns:a16="http://schemas.microsoft.com/office/drawing/2014/main" id="{1CBF971F-E49C-41C8-88E4-4D197B388F80}"/>
                </a:ext>
              </a:extLst>
            </p:cNvPr>
            <p:cNvSpPr>
              <a:spLocks/>
            </p:cNvSpPr>
            <p:nvPr userDrawn="1"/>
          </p:nvSpPr>
          <p:spPr bwMode="auto">
            <a:xfrm>
              <a:off x="5650444"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66" name="Freeform 32">
              <a:extLst>
                <a:ext uri="{FF2B5EF4-FFF2-40B4-BE49-F238E27FC236}">
                  <a16:creationId xmlns:a16="http://schemas.microsoft.com/office/drawing/2014/main" id="{0AE1EA9E-259B-4B65-BB36-A923BBF6DF11}"/>
                </a:ext>
              </a:extLst>
            </p:cNvPr>
            <p:cNvSpPr>
              <a:spLocks/>
            </p:cNvSpPr>
            <p:nvPr userDrawn="1"/>
          </p:nvSpPr>
          <p:spPr bwMode="auto">
            <a:xfrm>
              <a:off x="5979072"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67" name="Freeform 29">
              <a:extLst>
                <a:ext uri="{FF2B5EF4-FFF2-40B4-BE49-F238E27FC236}">
                  <a16:creationId xmlns:a16="http://schemas.microsoft.com/office/drawing/2014/main" id="{E37B4C17-D22E-45C5-82B4-03F808913DDE}"/>
                </a:ext>
              </a:extLst>
            </p:cNvPr>
            <p:cNvSpPr>
              <a:spLocks/>
            </p:cNvSpPr>
            <p:nvPr userDrawn="1"/>
          </p:nvSpPr>
          <p:spPr bwMode="auto">
            <a:xfrm>
              <a:off x="6526746"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68" name="Freeform 30">
              <a:extLst>
                <a:ext uri="{FF2B5EF4-FFF2-40B4-BE49-F238E27FC236}">
                  <a16:creationId xmlns:a16="http://schemas.microsoft.com/office/drawing/2014/main" id="{7FE24AF0-5823-466E-B6D4-32129C65EF1B}"/>
                </a:ext>
              </a:extLst>
            </p:cNvPr>
            <p:cNvSpPr>
              <a:spLocks/>
            </p:cNvSpPr>
            <p:nvPr userDrawn="1"/>
          </p:nvSpPr>
          <p:spPr bwMode="auto">
            <a:xfrm>
              <a:off x="6852887"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69" name="Freeform 31">
              <a:extLst>
                <a:ext uri="{FF2B5EF4-FFF2-40B4-BE49-F238E27FC236}">
                  <a16:creationId xmlns:a16="http://schemas.microsoft.com/office/drawing/2014/main" id="{8EB3838D-312E-4ED4-AE71-2178C0BC8003}"/>
                </a:ext>
              </a:extLst>
            </p:cNvPr>
            <p:cNvSpPr>
              <a:spLocks/>
            </p:cNvSpPr>
            <p:nvPr userDrawn="1"/>
          </p:nvSpPr>
          <p:spPr bwMode="auto">
            <a:xfrm>
              <a:off x="6305213"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70" name="Freeform 32">
              <a:extLst>
                <a:ext uri="{FF2B5EF4-FFF2-40B4-BE49-F238E27FC236}">
                  <a16:creationId xmlns:a16="http://schemas.microsoft.com/office/drawing/2014/main" id="{94C93F6A-D61B-4403-BC23-B4BD75C08784}"/>
                </a:ext>
              </a:extLst>
            </p:cNvPr>
            <p:cNvSpPr>
              <a:spLocks/>
            </p:cNvSpPr>
            <p:nvPr userDrawn="1"/>
          </p:nvSpPr>
          <p:spPr bwMode="auto">
            <a:xfrm>
              <a:off x="6633841"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71" name="Freeform 29">
              <a:extLst>
                <a:ext uri="{FF2B5EF4-FFF2-40B4-BE49-F238E27FC236}">
                  <a16:creationId xmlns:a16="http://schemas.microsoft.com/office/drawing/2014/main" id="{2EDBC7ED-78A2-447B-8259-224089695166}"/>
                </a:ext>
              </a:extLst>
            </p:cNvPr>
            <p:cNvSpPr>
              <a:spLocks/>
            </p:cNvSpPr>
            <p:nvPr userDrawn="1"/>
          </p:nvSpPr>
          <p:spPr bwMode="auto">
            <a:xfrm>
              <a:off x="7181515"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72" name="Freeform 30">
              <a:extLst>
                <a:ext uri="{FF2B5EF4-FFF2-40B4-BE49-F238E27FC236}">
                  <a16:creationId xmlns:a16="http://schemas.microsoft.com/office/drawing/2014/main" id="{BE583CF6-1A7B-4535-9AFE-6A7B756C0217}"/>
                </a:ext>
              </a:extLst>
            </p:cNvPr>
            <p:cNvSpPr>
              <a:spLocks/>
            </p:cNvSpPr>
            <p:nvPr userDrawn="1"/>
          </p:nvSpPr>
          <p:spPr bwMode="auto">
            <a:xfrm>
              <a:off x="7507656"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73" name="Freeform 31">
              <a:extLst>
                <a:ext uri="{FF2B5EF4-FFF2-40B4-BE49-F238E27FC236}">
                  <a16:creationId xmlns:a16="http://schemas.microsoft.com/office/drawing/2014/main" id="{D390214D-59ED-4E2A-8BDB-AEF473BAEFA8}"/>
                </a:ext>
              </a:extLst>
            </p:cNvPr>
            <p:cNvSpPr>
              <a:spLocks/>
            </p:cNvSpPr>
            <p:nvPr userDrawn="1"/>
          </p:nvSpPr>
          <p:spPr bwMode="auto">
            <a:xfrm>
              <a:off x="6959982"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74" name="Freeform 32">
              <a:extLst>
                <a:ext uri="{FF2B5EF4-FFF2-40B4-BE49-F238E27FC236}">
                  <a16:creationId xmlns:a16="http://schemas.microsoft.com/office/drawing/2014/main" id="{CA032B65-51C1-4942-A474-470A06043AE2}"/>
                </a:ext>
              </a:extLst>
            </p:cNvPr>
            <p:cNvSpPr>
              <a:spLocks/>
            </p:cNvSpPr>
            <p:nvPr userDrawn="1"/>
          </p:nvSpPr>
          <p:spPr bwMode="auto">
            <a:xfrm>
              <a:off x="7288610"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75" name="Freeform 521">
              <a:extLst>
                <a:ext uri="{FF2B5EF4-FFF2-40B4-BE49-F238E27FC236}">
                  <a16:creationId xmlns:a16="http://schemas.microsoft.com/office/drawing/2014/main" id="{B62B3504-3C00-4E37-BF17-0840E8DD5FAB}"/>
                </a:ext>
              </a:extLst>
            </p:cNvPr>
            <p:cNvSpPr>
              <a:spLocks/>
            </p:cNvSpPr>
            <p:nvPr userDrawn="1"/>
          </p:nvSpPr>
          <p:spPr bwMode="auto">
            <a:xfrm>
              <a:off x="7836284"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76" name="Freeform 522">
              <a:extLst>
                <a:ext uri="{FF2B5EF4-FFF2-40B4-BE49-F238E27FC236}">
                  <a16:creationId xmlns:a16="http://schemas.microsoft.com/office/drawing/2014/main" id="{9897F029-9C43-4E3F-AEDC-6A78A84B437B}"/>
                </a:ext>
              </a:extLst>
            </p:cNvPr>
            <p:cNvSpPr>
              <a:spLocks/>
            </p:cNvSpPr>
            <p:nvPr userDrawn="1"/>
          </p:nvSpPr>
          <p:spPr bwMode="auto">
            <a:xfrm>
              <a:off x="8162425"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77" name="Freeform 523">
              <a:extLst>
                <a:ext uri="{FF2B5EF4-FFF2-40B4-BE49-F238E27FC236}">
                  <a16:creationId xmlns:a16="http://schemas.microsoft.com/office/drawing/2014/main" id="{39334582-743E-462A-97FA-3B9F6775D805}"/>
                </a:ext>
              </a:extLst>
            </p:cNvPr>
            <p:cNvSpPr>
              <a:spLocks/>
            </p:cNvSpPr>
            <p:nvPr userDrawn="1"/>
          </p:nvSpPr>
          <p:spPr bwMode="auto">
            <a:xfrm>
              <a:off x="7614751"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78" name="Freeform 524">
              <a:extLst>
                <a:ext uri="{FF2B5EF4-FFF2-40B4-BE49-F238E27FC236}">
                  <a16:creationId xmlns:a16="http://schemas.microsoft.com/office/drawing/2014/main" id="{8AC5052F-74BF-447E-9782-694CFD77A4B0}"/>
                </a:ext>
              </a:extLst>
            </p:cNvPr>
            <p:cNvSpPr>
              <a:spLocks/>
            </p:cNvSpPr>
            <p:nvPr userDrawn="1"/>
          </p:nvSpPr>
          <p:spPr bwMode="auto">
            <a:xfrm>
              <a:off x="7943378"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79" name="Freeform 29">
              <a:extLst>
                <a:ext uri="{FF2B5EF4-FFF2-40B4-BE49-F238E27FC236}">
                  <a16:creationId xmlns:a16="http://schemas.microsoft.com/office/drawing/2014/main" id="{DC9E3538-3D27-4A21-BAB0-A256D3486219}"/>
                </a:ext>
              </a:extLst>
            </p:cNvPr>
            <p:cNvSpPr>
              <a:spLocks/>
            </p:cNvSpPr>
            <p:nvPr userDrawn="1"/>
          </p:nvSpPr>
          <p:spPr bwMode="auto">
            <a:xfrm>
              <a:off x="8491054"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80" name="Freeform 31">
              <a:extLst>
                <a:ext uri="{FF2B5EF4-FFF2-40B4-BE49-F238E27FC236}">
                  <a16:creationId xmlns:a16="http://schemas.microsoft.com/office/drawing/2014/main" id="{B2A2E517-DA4F-4563-A485-B1F778F56D0C}"/>
                </a:ext>
              </a:extLst>
            </p:cNvPr>
            <p:cNvSpPr>
              <a:spLocks/>
            </p:cNvSpPr>
            <p:nvPr userDrawn="1"/>
          </p:nvSpPr>
          <p:spPr bwMode="auto">
            <a:xfrm>
              <a:off x="8269520"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81" name="Freeform 29">
              <a:extLst>
                <a:ext uri="{FF2B5EF4-FFF2-40B4-BE49-F238E27FC236}">
                  <a16:creationId xmlns:a16="http://schemas.microsoft.com/office/drawing/2014/main" id="{531F3092-E77B-4A14-BF15-79EA2F0D89EB}"/>
                </a:ext>
              </a:extLst>
            </p:cNvPr>
            <p:cNvSpPr>
              <a:spLocks/>
            </p:cNvSpPr>
            <p:nvPr userDrawn="1"/>
          </p:nvSpPr>
          <p:spPr bwMode="auto">
            <a:xfrm>
              <a:off x="8819682"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82" name="Freeform 30">
              <a:extLst>
                <a:ext uri="{FF2B5EF4-FFF2-40B4-BE49-F238E27FC236}">
                  <a16:creationId xmlns:a16="http://schemas.microsoft.com/office/drawing/2014/main" id="{0FA81383-5E86-492A-BFE4-BD08A178D769}"/>
                </a:ext>
              </a:extLst>
            </p:cNvPr>
            <p:cNvSpPr>
              <a:spLocks/>
            </p:cNvSpPr>
            <p:nvPr userDrawn="1"/>
          </p:nvSpPr>
          <p:spPr bwMode="auto">
            <a:xfrm>
              <a:off x="9145823"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83" name="Freeform 31">
              <a:extLst>
                <a:ext uri="{FF2B5EF4-FFF2-40B4-BE49-F238E27FC236}">
                  <a16:creationId xmlns:a16="http://schemas.microsoft.com/office/drawing/2014/main" id="{097B81D6-4F8F-4D65-B6F7-89F58561F2EA}"/>
                </a:ext>
              </a:extLst>
            </p:cNvPr>
            <p:cNvSpPr>
              <a:spLocks/>
            </p:cNvSpPr>
            <p:nvPr userDrawn="1"/>
          </p:nvSpPr>
          <p:spPr bwMode="auto">
            <a:xfrm>
              <a:off x="8598148"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84" name="Freeform 32">
              <a:extLst>
                <a:ext uri="{FF2B5EF4-FFF2-40B4-BE49-F238E27FC236}">
                  <a16:creationId xmlns:a16="http://schemas.microsoft.com/office/drawing/2014/main" id="{D45B9F3E-34C1-4ABA-898F-CFB0DB55F81F}"/>
                </a:ext>
              </a:extLst>
            </p:cNvPr>
            <p:cNvSpPr>
              <a:spLocks/>
            </p:cNvSpPr>
            <p:nvPr userDrawn="1"/>
          </p:nvSpPr>
          <p:spPr bwMode="auto">
            <a:xfrm>
              <a:off x="8926776"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85" name="Freeform 29">
              <a:extLst>
                <a:ext uri="{FF2B5EF4-FFF2-40B4-BE49-F238E27FC236}">
                  <a16:creationId xmlns:a16="http://schemas.microsoft.com/office/drawing/2014/main" id="{29946AF2-BAC1-429E-9627-C8F28E02A54C}"/>
                </a:ext>
              </a:extLst>
            </p:cNvPr>
            <p:cNvSpPr>
              <a:spLocks/>
            </p:cNvSpPr>
            <p:nvPr userDrawn="1"/>
          </p:nvSpPr>
          <p:spPr bwMode="auto">
            <a:xfrm>
              <a:off x="9474451"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86" name="Freeform 30">
              <a:extLst>
                <a:ext uri="{FF2B5EF4-FFF2-40B4-BE49-F238E27FC236}">
                  <a16:creationId xmlns:a16="http://schemas.microsoft.com/office/drawing/2014/main" id="{513C5CC5-2FCA-4012-BE7E-F9C7EE2986B8}"/>
                </a:ext>
              </a:extLst>
            </p:cNvPr>
            <p:cNvSpPr>
              <a:spLocks/>
            </p:cNvSpPr>
            <p:nvPr userDrawn="1"/>
          </p:nvSpPr>
          <p:spPr bwMode="auto">
            <a:xfrm>
              <a:off x="9800592"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87" name="Freeform 31">
              <a:extLst>
                <a:ext uri="{FF2B5EF4-FFF2-40B4-BE49-F238E27FC236}">
                  <a16:creationId xmlns:a16="http://schemas.microsoft.com/office/drawing/2014/main" id="{573BCBCE-901E-4E29-A89F-0376FC3A2421}"/>
                </a:ext>
              </a:extLst>
            </p:cNvPr>
            <p:cNvSpPr>
              <a:spLocks/>
            </p:cNvSpPr>
            <p:nvPr userDrawn="1"/>
          </p:nvSpPr>
          <p:spPr bwMode="auto">
            <a:xfrm>
              <a:off x="9252918"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88" name="Freeform 32">
              <a:extLst>
                <a:ext uri="{FF2B5EF4-FFF2-40B4-BE49-F238E27FC236}">
                  <a16:creationId xmlns:a16="http://schemas.microsoft.com/office/drawing/2014/main" id="{A39B88C2-9830-40E3-BAC6-A9E3BD81D7A2}"/>
                </a:ext>
              </a:extLst>
            </p:cNvPr>
            <p:cNvSpPr>
              <a:spLocks/>
            </p:cNvSpPr>
            <p:nvPr userDrawn="1"/>
          </p:nvSpPr>
          <p:spPr bwMode="auto">
            <a:xfrm>
              <a:off x="9581546"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89" name="Freeform 29">
              <a:extLst>
                <a:ext uri="{FF2B5EF4-FFF2-40B4-BE49-F238E27FC236}">
                  <a16:creationId xmlns:a16="http://schemas.microsoft.com/office/drawing/2014/main" id="{20899E7F-0310-4685-A2F2-5B4E6148F06D}"/>
                </a:ext>
              </a:extLst>
            </p:cNvPr>
            <p:cNvSpPr>
              <a:spLocks/>
            </p:cNvSpPr>
            <p:nvPr userDrawn="1"/>
          </p:nvSpPr>
          <p:spPr bwMode="auto">
            <a:xfrm>
              <a:off x="10129220"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90" name="Freeform 30">
              <a:extLst>
                <a:ext uri="{FF2B5EF4-FFF2-40B4-BE49-F238E27FC236}">
                  <a16:creationId xmlns:a16="http://schemas.microsoft.com/office/drawing/2014/main" id="{DBEC7EC4-819E-423C-9EAC-4A8FE8053818}"/>
                </a:ext>
              </a:extLst>
            </p:cNvPr>
            <p:cNvSpPr>
              <a:spLocks/>
            </p:cNvSpPr>
            <p:nvPr userDrawn="1"/>
          </p:nvSpPr>
          <p:spPr bwMode="auto">
            <a:xfrm>
              <a:off x="10455360"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91" name="Freeform 31">
              <a:extLst>
                <a:ext uri="{FF2B5EF4-FFF2-40B4-BE49-F238E27FC236}">
                  <a16:creationId xmlns:a16="http://schemas.microsoft.com/office/drawing/2014/main" id="{5D86AE80-A356-454F-B1D5-81A99A24223A}"/>
                </a:ext>
              </a:extLst>
            </p:cNvPr>
            <p:cNvSpPr>
              <a:spLocks/>
            </p:cNvSpPr>
            <p:nvPr userDrawn="1"/>
          </p:nvSpPr>
          <p:spPr bwMode="auto">
            <a:xfrm>
              <a:off x="9907686"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92" name="Freeform 32">
              <a:extLst>
                <a:ext uri="{FF2B5EF4-FFF2-40B4-BE49-F238E27FC236}">
                  <a16:creationId xmlns:a16="http://schemas.microsoft.com/office/drawing/2014/main" id="{1B45853C-2B42-4BFE-B820-CF227EEB6727}"/>
                </a:ext>
              </a:extLst>
            </p:cNvPr>
            <p:cNvSpPr>
              <a:spLocks/>
            </p:cNvSpPr>
            <p:nvPr userDrawn="1"/>
          </p:nvSpPr>
          <p:spPr bwMode="auto">
            <a:xfrm>
              <a:off x="10236314"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93" name="Freeform 29">
              <a:extLst>
                <a:ext uri="{FF2B5EF4-FFF2-40B4-BE49-F238E27FC236}">
                  <a16:creationId xmlns:a16="http://schemas.microsoft.com/office/drawing/2014/main" id="{0AE4CDB1-81A7-4B5E-B99B-2C4F31ADF998}"/>
                </a:ext>
              </a:extLst>
            </p:cNvPr>
            <p:cNvSpPr>
              <a:spLocks/>
            </p:cNvSpPr>
            <p:nvPr userDrawn="1"/>
          </p:nvSpPr>
          <p:spPr bwMode="auto">
            <a:xfrm>
              <a:off x="10783989"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94" name="Freeform 30">
              <a:extLst>
                <a:ext uri="{FF2B5EF4-FFF2-40B4-BE49-F238E27FC236}">
                  <a16:creationId xmlns:a16="http://schemas.microsoft.com/office/drawing/2014/main" id="{33A7D983-066B-465D-9AD4-2E0E449672FD}"/>
                </a:ext>
              </a:extLst>
            </p:cNvPr>
            <p:cNvSpPr>
              <a:spLocks/>
            </p:cNvSpPr>
            <p:nvPr userDrawn="1"/>
          </p:nvSpPr>
          <p:spPr bwMode="auto">
            <a:xfrm>
              <a:off x="11110130"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95" name="Freeform 31">
              <a:extLst>
                <a:ext uri="{FF2B5EF4-FFF2-40B4-BE49-F238E27FC236}">
                  <a16:creationId xmlns:a16="http://schemas.microsoft.com/office/drawing/2014/main" id="{5AAAB512-0256-4DB7-908E-BCD189213DB7}"/>
                </a:ext>
              </a:extLst>
            </p:cNvPr>
            <p:cNvSpPr>
              <a:spLocks/>
            </p:cNvSpPr>
            <p:nvPr userDrawn="1"/>
          </p:nvSpPr>
          <p:spPr bwMode="auto">
            <a:xfrm>
              <a:off x="10562455"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96" name="Freeform 32">
              <a:extLst>
                <a:ext uri="{FF2B5EF4-FFF2-40B4-BE49-F238E27FC236}">
                  <a16:creationId xmlns:a16="http://schemas.microsoft.com/office/drawing/2014/main" id="{8637A79E-B4AC-4807-ADE1-0662B5E3329C}"/>
                </a:ext>
              </a:extLst>
            </p:cNvPr>
            <p:cNvSpPr>
              <a:spLocks/>
            </p:cNvSpPr>
            <p:nvPr userDrawn="1"/>
          </p:nvSpPr>
          <p:spPr bwMode="auto">
            <a:xfrm>
              <a:off x="10891083"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97" name="Freeform 543">
              <a:extLst>
                <a:ext uri="{FF2B5EF4-FFF2-40B4-BE49-F238E27FC236}">
                  <a16:creationId xmlns:a16="http://schemas.microsoft.com/office/drawing/2014/main" id="{3D4C7B03-9126-4902-B359-4891BE95C467}"/>
                </a:ext>
              </a:extLst>
            </p:cNvPr>
            <p:cNvSpPr>
              <a:spLocks/>
            </p:cNvSpPr>
            <p:nvPr userDrawn="1"/>
          </p:nvSpPr>
          <p:spPr bwMode="auto">
            <a:xfrm>
              <a:off x="11438757"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98" name="Freeform 544">
              <a:extLst>
                <a:ext uri="{FF2B5EF4-FFF2-40B4-BE49-F238E27FC236}">
                  <a16:creationId xmlns:a16="http://schemas.microsoft.com/office/drawing/2014/main" id="{DF312E01-F755-491C-93A4-EA08984A5978}"/>
                </a:ext>
              </a:extLst>
            </p:cNvPr>
            <p:cNvSpPr>
              <a:spLocks/>
            </p:cNvSpPr>
            <p:nvPr userDrawn="1"/>
          </p:nvSpPr>
          <p:spPr bwMode="auto">
            <a:xfrm>
              <a:off x="11764899"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99" name="Freeform 545">
              <a:extLst>
                <a:ext uri="{FF2B5EF4-FFF2-40B4-BE49-F238E27FC236}">
                  <a16:creationId xmlns:a16="http://schemas.microsoft.com/office/drawing/2014/main" id="{83CFDB02-61D4-49CB-9A00-2398F42BDFFA}"/>
                </a:ext>
              </a:extLst>
            </p:cNvPr>
            <p:cNvSpPr>
              <a:spLocks/>
            </p:cNvSpPr>
            <p:nvPr userDrawn="1"/>
          </p:nvSpPr>
          <p:spPr bwMode="auto">
            <a:xfrm>
              <a:off x="11217225"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00" name="Freeform 546">
              <a:extLst>
                <a:ext uri="{FF2B5EF4-FFF2-40B4-BE49-F238E27FC236}">
                  <a16:creationId xmlns:a16="http://schemas.microsoft.com/office/drawing/2014/main" id="{DF18EFB1-312A-4586-9660-ECD85A22357A}"/>
                </a:ext>
              </a:extLst>
            </p:cNvPr>
            <p:cNvSpPr>
              <a:spLocks/>
            </p:cNvSpPr>
            <p:nvPr userDrawn="1"/>
          </p:nvSpPr>
          <p:spPr bwMode="auto">
            <a:xfrm>
              <a:off x="11545852"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01" name="Freeform 29">
              <a:extLst>
                <a:ext uri="{FF2B5EF4-FFF2-40B4-BE49-F238E27FC236}">
                  <a16:creationId xmlns:a16="http://schemas.microsoft.com/office/drawing/2014/main" id="{2649A64F-AE31-4023-9308-86D697BF0E09}"/>
                </a:ext>
              </a:extLst>
            </p:cNvPr>
            <p:cNvSpPr>
              <a:spLocks/>
            </p:cNvSpPr>
            <p:nvPr userDrawn="1"/>
          </p:nvSpPr>
          <p:spPr bwMode="auto">
            <a:xfrm>
              <a:off x="12093527"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02" name="Freeform 31">
              <a:extLst>
                <a:ext uri="{FF2B5EF4-FFF2-40B4-BE49-F238E27FC236}">
                  <a16:creationId xmlns:a16="http://schemas.microsoft.com/office/drawing/2014/main" id="{6A59C11F-BCED-45E9-BF66-C2BD701C0CBA}"/>
                </a:ext>
              </a:extLst>
            </p:cNvPr>
            <p:cNvSpPr>
              <a:spLocks/>
            </p:cNvSpPr>
            <p:nvPr userDrawn="1"/>
          </p:nvSpPr>
          <p:spPr bwMode="auto">
            <a:xfrm>
              <a:off x="11871993"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55" name="Freeform 30">
              <a:extLst>
                <a:ext uri="{FF2B5EF4-FFF2-40B4-BE49-F238E27FC236}">
                  <a16:creationId xmlns:a16="http://schemas.microsoft.com/office/drawing/2014/main" id="{5FE51355-35E3-49E8-85A3-D4D72E6D7A43}"/>
                </a:ext>
              </a:extLst>
            </p:cNvPr>
            <p:cNvSpPr>
              <a:spLocks/>
            </p:cNvSpPr>
            <p:nvPr userDrawn="1"/>
          </p:nvSpPr>
          <p:spPr bwMode="auto">
            <a:xfrm>
              <a:off x="302710"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56" name="Freeform 32">
              <a:extLst>
                <a:ext uri="{FF2B5EF4-FFF2-40B4-BE49-F238E27FC236}">
                  <a16:creationId xmlns:a16="http://schemas.microsoft.com/office/drawing/2014/main" id="{B6FC7311-C922-4951-B4A9-3C7D94EEEAF2}"/>
                </a:ext>
              </a:extLst>
            </p:cNvPr>
            <p:cNvSpPr>
              <a:spLocks/>
            </p:cNvSpPr>
            <p:nvPr userDrawn="1"/>
          </p:nvSpPr>
          <p:spPr bwMode="auto">
            <a:xfrm>
              <a:off x="83663"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57" name="Freeform 403">
              <a:extLst>
                <a:ext uri="{FF2B5EF4-FFF2-40B4-BE49-F238E27FC236}">
                  <a16:creationId xmlns:a16="http://schemas.microsoft.com/office/drawing/2014/main" id="{0745F8EF-637D-4A8F-B232-883E8FA58678}"/>
                </a:ext>
              </a:extLst>
            </p:cNvPr>
            <p:cNvSpPr>
              <a:spLocks/>
            </p:cNvSpPr>
            <p:nvPr userDrawn="1"/>
          </p:nvSpPr>
          <p:spPr bwMode="auto">
            <a:xfrm>
              <a:off x="631337"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58" name="Freeform 404">
              <a:extLst>
                <a:ext uri="{FF2B5EF4-FFF2-40B4-BE49-F238E27FC236}">
                  <a16:creationId xmlns:a16="http://schemas.microsoft.com/office/drawing/2014/main" id="{ADA9168B-2EAD-4D0B-BFD2-8FF84ABC11AB}"/>
                </a:ext>
              </a:extLst>
            </p:cNvPr>
            <p:cNvSpPr>
              <a:spLocks/>
            </p:cNvSpPr>
            <p:nvPr userDrawn="1"/>
          </p:nvSpPr>
          <p:spPr bwMode="auto">
            <a:xfrm>
              <a:off x="957479"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59" name="Freeform 405">
              <a:extLst>
                <a:ext uri="{FF2B5EF4-FFF2-40B4-BE49-F238E27FC236}">
                  <a16:creationId xmlns:a16="http://schemas.microsoft.com/office/drawing/2014/main" id="{D680F632-EA80-466A-B637-B37E6B442E45}"/>
                </a:ext>
              </a:extLst>
            </p:cNvPr>
            <p:cNvSpPr>
              <a:spLocks/>
            </p:cNvSpPr>
            <p:nvPr userDrawn="1"/>
          </p:nvSpPr>
          <p:spPr bwMode="auto">
            <a:xfrm>
              <a:off x="409806"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60" name="Freeform 406">
              <a:extLst>
                <a:ext uri="{FF2B5EF4-FFF2-40B4-BE49-F238E27FC236}">
                  <a16:creationId xmlns:a16="http://schemas.microsoft.com/office/drawing/2014/main" id="{91714576-22C0-42FB-9AF4-7425966897B8}"/>
                </a:ext>
              </a:extLst>
            </p:cNvPr>
            <p:cNvSpPr>
              <a:spLocks/>
            </p:cNvSpPr>
            <p:nvPr userDrawn="1"/>
          </p:nvSpPr>
          <p:spPr bwMode="auto">
            <a:xfrm>
              <a:off x="738432"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61" name="Freeform 29">
              <a:extLst>
                <a:ext uri="{FF2B5EF4-FFF2-40B4-BE49-F238E27FC236}">
                  <a16:creationId xmlns:a16="http://schemas.microsoft.com/office/drawing/2014/main" id="{3D32113D-5E75-41BC-9D3E-C15D86CF4F67}"/>
                </a:ext>
              </a:extLst>
            </p:cNvPr>
            <p:cNvSpPr>
              <a:spLocks/>
            </p:cNvSpPr>
            <p:nvPr userDrawn="1"/>
          </p:nvSpPr>
          <p:spPr bwMode="auto">
            <a:xfrm>
              <a:off x="1286107"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62" name="Freeform 31">
              <a:extLst>
                <a:ext uri="{FF2B5EF4-FFF2-40B4-BE49-F238E27FC236}">
                  <a16:creationId xmlns:a16="http://schemas.microsoft.com/office/drawing/2014/main" id="{6B435127-BAB5-4229-AFE6-5EAAE46AB913}"/>
                </a:ext>
              </a:extLst>
            </p:cNvPr>
            <p:cNvSpPr>
              <a:spLocks/>
            </p:cNvSpPr>
            <p:nvPr userDrawn="1"/>
          </p:nvSpPr>
          <p:spPr bwMode="auto">
            <a:xfrm>
              <a:off x="1064574"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63" name="Freeform 29">
              <a:extLst>
                <a:ext uri="{FF2B5EF4-FFF2-40B4-BE49-F238E27FC236}">
                  <a16:creationId xmlns:a16="http://schemas.microsoft.com/office/drawing/2014/main" id="{14F03D5D-EC2E-4153-B5F1-5002D0BEA5C6}"/>
                </a:ext>
              </a:extLst>
            </p:cNvPr>
            <p:cNvSpPr>
              <a:spLocks/>
            </p:cNvSpPr>
            <p:nvPr userDrawn="1"/>
          </p:nvSpPr>
          <p:spPr bwMode="auto">
            <a:xfrm>
              <a:off x="1614735"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64" name="Freeform 30">
              <a:extLst>
                <a:ext uri="{FF2B5EF4-FFF2-40B4-BE49-F238E27FC236}">
                  <a16:creationId xmlns:a16="http://schemas.microsoft.com/office/drawing/2014/main" id="{2B304D4D-AD6D-4EA7-AE62-CD69CC13E757}"/>
                </a:ext>
              </a:extLst>
            </p:cNvPr>
            <p:cNvSpPr>
              <a:spLocks/>
            </p:cNvSpPr>
            <p:nvPr userDrawn="1"/>
          </p:nvSpPr>
          <p:spPr bwMode="auto">
            <a:xfrm>
              <a:off x="1940877"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65" name="Freeform 31">
              <a:extLst>
                <a:ext uri="{FF2B5EF4-FFF2-40B4-BE49-F238E27FC236}">
                  <a16:creationId xmlns:a16="http://schemas.microsoft.com/office/drawing/2014/main" id="{0F4033CB-C43A-4E10-BFD5-AA7D4C2711A8}"/>
                </a:ext>
              </a:extLst>
            </p:cNvPr>
            <p:cNvSpPr>
              <a:spLocks/>
            </p:cNvSpPr>
            <p:nvPr userDrawn="1"/>
          </p:nvSpPr>
          <p:spPr bwMode="auto">
            <a:xfrm>
              <a:off x="1393203"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66" name="Freeform 32">
              <a:extLst>
                <a:ext uri="{FF2B5EF4-FFF2-40B4-BE49-F238E27FC236}">
                  <a16:creationId xmlns:a16="http://schemas.microsoft.com/office/drawing/2014/main" id="{A61EAF2D-62B3-42CF-A806-ADB144F39045}"/>
                </a:ext>
              </a:extLst>
            </p:cNvPr>
            <p:cNvSpPr>
              <a:spLocks/>
            </p:cNvSpPr>
            <p:nvPr userDrawn="1"/>
          </p:nvSpPr>
          <p:spPr bwMode="auto">
            <a:xfrm>
              <a:off x="1721829"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67" name="Freeform 29">
              <a:extLst>
                <a:ext uri="{FF2B5EF4-FFF2-40B4-BE49-F238E27FC236}">
                  <a16:creationId xmlns:a16="http://schemas.microsoft.com/office/drawing/2014/main" id="{C1628E29-6AD6-4202-ADB0-374FADBC3674}"/>
                </a:ext>
              </a:extLst>
            </p:cNvPr>
            <p:cNvSpPr>
              <a:spLocks/>
            </p:cNvSpPr>
            <p:nvPr userDrawn="1"/>
          </p:nvSpPr>
          <p:spPr bwMode="auto">
            <a:xfrm>
              <a:off x="2269505"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68" name="Freeform 30">
              <a:extLst>
                <a:ext uri="{FF2B5EF4-FFF2-40B4-BE49-F238E27FC236}">
                  <a16:creationId xmlns:a16="http://schemas.microsoft.com/office/drawing/2014/main" id="{A6C4A2C5-7FCF-4D03-8316-5371BA56810A}"/>
                </a:ext>
              </a:extLst>
            </p:cNvPr>
            <p:cNvSpPr>
              <a:spLocks/>
            </p:cNvSpPr>
            <p:nvPr userDrawn="1"/>
          </p:nvSpPr>
          <p:spPr bwMode="auto">
            <a:xfrm>
              <a:off x="2595646"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69" name="Freeform 31">
              <a:extLst>
                <a:ext uri="{FF2B5EF4-FFF2-40B4-BE49-F238E27FC236}">
                  <a16:creationId xmlns:a16="http://schemas.microsoft.com/office/drawing/2014/main" id="{B0014A71-19F9-425B-93A2-EC759EE1C83C}"/>
                </a:ext>
              </a:extLst>
            </p:cNvPr>
            <p:cNvSpPr>
              <a:spLocks/>
            </p:cNvSpPr>
            <p:nvPr userDrawn="1"/>
          </p:nvSpPr>
          <p:spPr bwMode="auto">
            <a:xfrm>
              <a:off x="2047971"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70" name="Freeform 32">
              <a:extLst>
                <a:ext uri="{FF2B5EF4-FFF2-40B4-BE49-F238E27FC236}">
                  <a16:creationId xmlns:a16="http://schemas.microsoft.com/office/drawing/2014/main" id="{338F3D9B-FFBB-44A6-A3E3-EA26702F0FEF}"/>
                </a:ext>
              </a:extLst>
            </p:cNvPr>
            <p:cNvSpPr>
              <a:spLocks/>
            </p:cNvSpPr>
            <p:nvPr userDrawn="1"/>
          </p:nvSpPr>
          <p:spPr bwMode="auto">
            <a:xfrm>
              <a:off x="2376599"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71" name="Freeform 29">
              <a:extLst>
                <a:ext uri="{FF2B5EF4-FFF2-40B4-BE49-F238E27FC236}">
                  <a16:creationId xmlns:a16="http://schemas.microsoft.com/office/drawing/2014/main" id="{941A3535-264B-48D6-B67C-A1C07A01D4FF}"/>
                </a:ext>
              </a:extLst>
            </p:cNvPr>
            <p:cNvSpPr>
              <a:spLocks/>
            </p:cNvSpPr>
            <p:nvPr userDrawn="1"/>
          </p:nvSpPr>
          <p:spPr bwMode="auto">
            <a:xfrm>
              <a:off x="2924274"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72" name="Freeform 30">
              <a:extLst>
                <a:ext uri="{FF2B5EF4-FFF2-40B4-BE49-F238E27FC236}">
                  <a16:creationId xmlns:a16="http://schemas.microsoft.com/office/drawing/2014/main" id="{51C05916-32DF-47B5-9DB3-589CA4F0E4C5}"/>
                </a:ext>
              </a:extLst>
            </p:cNvPr>
            <p:cNvSpPr>
              <a:spLocks/>
            </p:cNvSpPr>
            <p:nvPr userDrawn="1"/>
          </p:nvSpPr>
          <p:spPr bwMode="auto">
            <a:xfrm>
              <a:off x="3250415"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73" name="Freeform 31">
              <a:extLst>
                <a:ext uri="{FF2B5EF4-FFF2-40B4-BE49-F238E27FC236}">
                  <a16:creationId xmlns:a16="http://schemas.microsoft.com/office/drawing/2014/main" id="{78328BBB-9B86-4E84-AE5F-4377FF1E7A7C}"/>
                </a:ext>
              </a:extLst>
            </p:cNvPr>
            <p:cNvSpPr>
              <a:spLocks/>
            </p:cNvSpPr>
            <p:nvPr userDrawn="1"/>
          </p:nvSpPr>
          <p:spPr bwMode="auto">
            <a:xfrm>
              <a:off x="2702740"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74" name="Freeform 32">
              <a:extLst>
                <a:ext uri="{FF2B5EF4-FFF2-40B4-BE49-F238E27FC236}">
                  <a16:creationId xmlns:a16="http://schemas.microsoft.com/office/drawing/2014/main" id="{B85870DC-6C88-48B6-9D53-EFFBC7B7B7B1}"/>
                </a:ext>
              </a:extLst>
            </p:cNvPr>
            <p:cNvSpPr>
              <a:spLocks/>
            </p:cNvSpPr>
            <p:nvPr userDrawn="1"/>
          </p:nvSpPr>
          <p:spPr bwMode="auto">
            <a:xfrm>
              <a:off x="3031368"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75" name="Freeform 29">
              <a:extLst>
                <a:ext uri="{FF2B5EF4-FFF2-40B4-BE49-F238E27FC236}">
                  <a16:creationId xmlns:a16="http://schemas.microsoft.com/office/drawing/2014/main" id="{414E8086-C64D-42AD-AA34-2AD145104B29}"/>
                </a:ext>
              </a:extLst>
            </p:cNvPr>
            <p:cNvSpPr>
              <a:spLocks/>
            </p:cNvSpPr>
            <p:nvPr userDrawn="1"/>
          </p:nvSpPr>
          <p:spPr bwMode="auto">
            <a:xfrm>
              <a:off x="3579042"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76" name="Freeform 30">
              <a:extLst>
                <a:ext uri="{FF2B5EF4-FFF2-40B4-BE49-F238E27FC236}">
                  <a16:creationId xmlns:a16="http://schemas.microsoft.com/office/drawing/2014/main" id="{46EC6941-0A23-427F-98FD-7AB5A0EDD372}"/>
                </a:ext>
              </a:extLst>
            </p:cNvPr>
            <p:cNvSpPr>
              <a:spLocks/>
            </p:cNvSpPr>
            <p:nvPr userDrawn="1"/>
          </p:nvSpPr>
          <p:spPr bwMode="auto">
            <a:xfrm>
              <a:off x="3905183"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77" name="Freeform 31">
              <a:extLst>
                <a:ext uri="{FF2B5EF4-FFF2-40B4-BE49-F238E27FC236}">
                  <a16:creationId xmlns:a16="http://schemas.microsoft.com/office/drawing/2014/main" id="{C8BCF97B-6666-44B0-8C74-38E6C1D9DD3F}"/>
                </a:ext>
              </a:extLst>
            </p:cNvPr>
            <p:cNvSpPr>
              <a:spLocks/>
            </p:cNvSpPr>
            <p:nvPr userDrawn="1"/>
          </p:nvSpPr>
          <p:spPr bwMode="auto">
            <a:xfrm>
              <a:off x="3357509"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78" name="Freeform 32">
              <a:extLst>
                <a:ext uri="{FF2B5EF4-FFF2-40B4-BE49-F238E27FC236}">
                  <a16:creationId xmlns:a16="http://schemas.microsoft.com/office/drawing/2014/main" id="{DDED85AC-F417-4ADD-A972-895C6A04C1EC}"/>
                </a:ext>
              </a:extLst>
            </p:cNvPr>
            <p:cNvSpPr>
              <a:spLocks/>
            </p:cNvSpPr>
            <p:nvPr userDrawn="1"/>
          </p:nvSpPr>
          <p:spPr bwMode="auto">
            <a:xfrm>
              <a:off x="3686137"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79" name="Freeform 425">
              <a:extLst>
                <a:ext uri="{FF2B5EF4-FFF2-40B4-BE49-F238E27FC236}">
                  <a16:creationId xmlns:a16="http://schemas.microsoft.com/office/drawing/2014/main" id="{7D3FA6D2-BBF7-4AB6-BAE7-F97BDA36F7CE}"/>
                </a:ext>
              </a:extLst>
            </p:cNvPr>
            <p:cNvSpPr>
              <a:spLocks/>
            </p:cNvSpPr>
            <p:nvPr userDrawn="1"/>
          </p:nvSpPr>
          <p:spPr bwMode="auto">
            <a:xfrm>
              <a:off x="4233811"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80" name="Freeform 426">
              <a:extLst>
                <a:ext uri="{FF2B5EF4-FFF2-40B4-BE49-F238E27FC236}">
                  <a16:creationId xmlns:a16="http://schemas.microsoft.com/office/drawing/2014/main" id="{DD4AE243-9527-43B7-8E22-4DB119A90D78}"/>
                </a:ext>
              </a:extLst>
            </p:cNvPr>
            <p:cNvSpPr>
              <a:spLocks/>
            </p:cNvSpPr>
            <p:nvPr userDrawn="1"/>
          </p:nvSpPr>
          <p:spPr bwMode="auto">
            <a:xfrm>
              <a:off x="4559953"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81" name="Freeform 427">
              <a:extLst>
                <a:ext uri="{FF2B5EF4-FFF2-40B4-BE49-F238E27FC236}">
                  <a16:creationId xmlns:a16="http://schemas.microsoft.com/office/drawing/2014/main" id="{9E810988-B15D-4D06-8C31-03E393EF94B0}"/>
                </a:ext>
              </a:extLst>
            </p:cNvPr>
            <p:cNvSpPr>
              <a:spLocks/>
            </p:cNvSpPr>
            <p:nvPr userDrawn="1"/>
          </p:nvSpPr>
          <p:spPr bwMode="auto">
            <a:xfrm>
              <a:off x="4012279"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82" name="Freeform 428">
              <a:extLst>
                <a:ext uri="{FF2B5EF4-FFF2-40B4-BE49-F238E27FC236}">
                  <a16:creationId xmlns:a16="http://schemas.microsoft.com/office/drawing/2014/main" id="{CBE90BFD-D2FD-463C-ADE7-36CF46E2D5ED}"/>
                </a:ext>
              </a:extLst>
            </p:cNvPr>
            <p:cNvSpPr>
              <a:spLocks/>
            </p:cNvSpPr>
            <p:nvPr userDrawn="1"/>
          </p:nvSpPr>
          <p:spPr bwMode="auto">
            <a:xfrm>
              <a:off x="4340906"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83" name="Freeform 29">
              <a:extLst>
                <a:ext uri="{FF2B5EF4-FFF2-40B4-BE49-F238E27FC236}">
                  <a16:creationId xmlns:a16="http://schemas.microsoft.com/office/drawing/2014/main" id="{60B33612-949E-4A25-A20C-E2AC5C4BEE8B}"/>
                </a:ext>
              </a:extLst>
            </p:cNvPr>
            <p:cNvSpPr>
              <a:spLocks/>
            </p:cNvSpPr>
            <p:nvPr userDrawn="1"/>
          </p:nvSpPr>
          <p:spPr bwMode="auto">
            <a:xfrm>
              <a:off x="4888581"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84" name="Freeform 31">
              <a:extLst>
                <a:ext uri="{FF2B5EF4-FFF2-40B4-BE49-F238E27FC236}">
                  <a16:creationId xmlns:a16="http://schemas.microsoft.com/office/drawing/2014/main" id="{5BCF30E3-D5E7-42B9-8C53-E32EBA0F76BC}"/>
                </a:ext>
              </a:extLst>
            </p:cNvPr>
            <p:cNvSpPr>
              <a:spLocks/>
            </p:cNvSpPr>
            <p:nvPr userDrawn="1"/>
          </p:nvSpPr>
          <p:spPr bwMode="auto">
            <a:xfrm>
              <a:off x="4667048"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grpSp>
      <p:grpSp>
        <p:nvGrpSpPr>
          <p:cNvPr id="1819" name="Group 1818">
            <a:extLst>
              <a:ext uri="{FF2B5EF4-FFF2-40B4-BE49-F238E27FC236}">
                <a16:creationId xmlns:a16="http://schemas.microsoft.com/office/drawing/2014/main" id="{430371C6-CFD6-408B-A6C1-DC1E1EE72F2C}"/>
              </a:ext>
            </a:extLst>
          </p:cNvPr>
          <p:cNvGrpSpPr/>
          <p:nvPr userDrawn="1"/>
        </p:nvGrpSpPr>
        <p:grpSpPr>
          <a:xfrm>
            <a:off x="85342" y="5879274"/>
            <a:ext cx="12250686" cy="180153"/>
            <a:chOff x="83664" y="5724319"/>
            <a:chExt cx="12009863" cy="176637"/>
          </a:xfrm>
        </p:grpSpPr>
        <p:sp>
          <p:nvSpPr>
            <p:cNvPr id="1303" name="Freeform 29">
              <a:extLst>
                <a:ext uri="{FF2B5EF4-FFF2-40B4-BE49-F238E27FC236}">
                  <a16:creationId xmlns:a16="http://schemas.microsoft.com/office/drawing/2014/main" id="{76F6D8B6-6BD2-4272-8D1A-8594E2E336C6}"/>
                </a:ext>
              </a:extLst>
            </p:cNvPr>
            <p:cNvSpPr>
              <a:spLocks/>
            </p:cNvSpPr>
            <p:nvPr userDrawn="1"/>
          </p:nvSpPr>
          <p:spPr bwMode="auto">
            <a:xfrm flipH="1">
              <a:off x="11871994"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04" name="Freeform 30">
              <a:extLst>
                <a:ext uri="{FF2B5EF4-FFF2-40B4-BE49-F238E27FC236}">
                  <a16:creationId xmlns:a16="http://schemas.microsoft.com/office/drawing/2014/main" id="{4DFD24A8-D2FE-487B-8890-BA4F47601FBD}"/>
                </a:ext>
              </a:extLst>
            </p:cNvPr>
            <p:cNvSpPr>
              <a:spLocks/>
            </p:cNvSpPr>
            <p:nvPr userDrawn="1"/>
          </p:nvSpPr>
          <p:spPr bwMode="auto">
            <a:xfrm flipH="1">
              <a:off x="1154585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05" name="Freeform 31">
              <a:extLst>
                <a:ext uri="{FF2B5EF4-FFF2-40B4-BE49-F238E27FC236}">
                  <a16:creationId xmlns:a16="http://schemas.microsoft.com/office/drawing/2014/main" id="{EF023B29-83A2-4349-A49F-63CB6FDC0359}"/>
                </a:ext>
              </a:extLst>
            </p:cNvPr>
            <p:cNvSpPr>
              <a:spLocks/>
            </p:cNvSpPr>
            <p:nvPr userDrawn="1"/>
          </p:nvSpPr>
          <p:spPr bwMode="auto">
            <a:xfrm flipH="1">
              <a:off x="11979088"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06" name="Freeform 32">
              <a:extLst>
                <a:ext uri="{FF2B5EF4-FFF2-40B4-BE49-F238E27FC236}">
                  <a16:creationId xmlns:a16="http://schemas.microsoft.com/office/drawing/2014/main" id="{24273691-B1F2-43AA-9CDC-337C56B722C1}"/>
                </a:ext>
              </a:extLst>
            </p:cNvPr>
            <p:cNvSpPr>
              <a:spLocks/>
            </p:cNvSpPr>
            <p:nvPr userDrawn="1"/>
          </p:nvSpPr>
          <p:spPr bwMode="auto">
            <a:xfrm flipH="1">
              <a:off x="11652948"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07" name="Freeform 29">
              <a:extLst>
                <a:ext uri="{FF2B5EF4-FFF2-40B4-BE49-F238E27FC236}">
                  <a16:creationId xmlns:a16="http://schemas.microsoft.com/office/drawing/2014/main" id="{847CC484-884A-45BC-AA54-3E30BD3C03A2}"/>
                </a:ext>
              </a:extLst>
            </p:cNvPr>
            <p:cNvSpPr>
              <a:spLocks/>
            </p:cNvSpPr>
            <p:nvPr userDrawn="1"/>
          </p:nvSpPr>
          <p:spPr bwMode="auto">
            <a:xfrm flipH="1">
              <a:off x="11217224"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08" name="Freeform 30">
              <a:extLst>
                <a:ext uri="{FF2B5EF4-FFF2-40B4-BE49-F238E27FC236}">
                  <a16:creationId xmlns:a16="http://schemas.microsoft.com/office/drawing/2014/main" id="{83147C3B-7021-44A9-B700-12F9A5F71D18}"/>
                </a:ext>
              </a:extLst>
            </p:cNvPr>
            <p:cNvSpPr>
              <a:spLocks/>
            </p:cNvSpPr>
            <p:nvPr userDrawn="1"/>
          </p:nvSpPr>
          <p:spPr bwMode="auto">
            <a:xfrm flipH="1">
              <a:off x="10891084"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09" name="Freeform 31">
              <a:extLst>
                <a:ext uri="{FF2B5EF4-FFF2-40B4-BE49-F238E27FC236}">
                  <a16:creationId xmlns:a16="http://schemas.microsoft.com/office/drawing/2014/main" id="{A8377CDA-8747-4D10-B729-241E20631274}"/>
                </a:ext>
              </a:extLst>
            </p:cNvPr>
            <p:cNvSpPr>
              <a:spLocks/>
            </p:cNvSpPr>
            <p:nvPr userDrawn="1"/>
          </p:nvSpPr>
          <p:spPr bwMode="auto">
            <a:xfrm flipH="1">
              <a:off x="11324319"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10" name="Freeform 32">
              <a:extLst>
                <a:ext uri="{FF2B5EF4-FFF2-40B4-BE49-F238E27FC236}">
                  <a16:creationId xmlns:a16="http://schemas.microsoft.com/office/drawing/2014/main" id="{32D762D3-237F-4FA6-8E85-44DC18D6E7BA}"/>
                </a:ext>
              </a:extLst>
            </p:cNvPr>
            <p:cNvSpPr>
              <a:spLocks/>
            </p:cNvSpPr>
            <p:nvPr userDrawn="1"/>
          </p:nvSpPr>
          <p:spPr bwMode="auto">
            <a:xfrm flipH="1">
              <a:off x="10998178"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11" name="Freeform 29">
              <a:extLst>
                <a:ext uri="{FF2B5EF4-FFF2-40B4-BE49-F238E27FC236}">
                  <a16:creationId xmlns:a16="http://schemas.microsoft.com/office/drawing/2014/main" id="{2980A753-A266-422C-95DF-90CFF7247A5A}"/>
                </a:ext>
              </a:extLst>
            </p:cNvPr>
            <p:cNvSpPr>
              <a:spLocks/>
            </p:cNvSpPr>
            <p:nvPr userDrawn="1"/>
          </p:nvSpPr>
          <p:spPr bwMode="auto">
            <a:xfrm flipH="1">
              <a:off x="10562456"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12" name="Freeform 30">
              <a:extLst>
                <a:ext uri="{FF2B5EF4-FFF2-40B4-BE49-F238E27FC236}">
                  <a16:creationId xmlns:a16="http://schemas.microsoft.com/office/drawing/2014/main" id="{9531792C-52CE-40E4-AC35-088E0EED6636}"/>
                </a:ext>
              </a:extLst>
            </p:cNvPr>
            <p:cNvSpPr>
              <a:spLocks/>
            </p:cNvSpPr>
            <p:nvPr userDrawn="1"/>
          </p:nvSpPr>
          <p:spPr bwMode="auto">
            <a:xfrm flipH="1">
              <a:off x="1023631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13" name="Freeform 31">
              <a:extLst>
                <a:ext uri="{FF2B5EF4-FFF2-40B4-BE49-F238E27FC236}">
                  <a16:creationId xmlns:a16="http://schemas.microsoft.com/office/drawing/2014/main" id="{45E64826-832D-44F4-8B48-6B48FBC99B9C}"/>
                </a:ext>
              </a:extLst>
            </p:cNvPr>
            <p:cNvSpPr>
              <a:spLocks/>
            </p:cNvSpPr>
            <p:nvPr userDrawn="1"/>
          </p:nvSpPr>
          <p:spPr bwMode="auto">
            <a:xfrm flipH="1">
              <a:off x="10669550"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14" name="Freeform 32">
              <a:extLst>
                <a:ext uri="{FF2B5EF4-FFF2-40B4-BE49-F238E27FC236}">
                  <a16:creationId xmlns:a16="http://schemas.microsoft.com/office/drawing/2014/main" id="{AC6F8EB2-0C2F-4A85-907B-092FB26E4816}"/>
                </a:ext>
              </a:extLst>
            </p:cNvPr>
            <p:cNvSpPr>
              <a:spLocks/>
            </p:cNvSpPr>
            <p:nvPr userDrawn="1"/>
          </p:nvSpPr>
          <p:spPr bwMode="auto">
            <a:xfrm flipH="1">
              <a:off x="10343410"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15" name="Freeform 29">
              <a:extLst>
                <a:ext uri="{FF2B5EF4-FFF2-40B4-BE49-F238E27FC236}">
                  <a16:creationId xmlns:a16="http://schemas.microsoft.com/office/drawing/2014/main" id="{59876DBB-6429-46AD-AD13-211C3AA443A3}"/>
                </a:ext>
              </a:extLst>
            </p:cNvPr>
            <p:cNvSpPr>
              <a:spLocks/>
            </p:cNvSpPr>
            <p:nvPr userDrawn="1"/>
          </p:nvSpPr>
          <p:spPr bwMode="auto">
            <a:xfrm flipH="1">
              <a:off x="9907687"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16" name="Freeform 30">
              <a:extLst>
                <a:ext uri="{FF2B5EF4-FFF2-40B4-BE49-F238E27FC236}">
                  <a16:creationId xmlns:a16="http://schemas.microsoft.com/office/drawing/2014/main" id="{DE0CC428-3A8D-46A1-891F-54F21BFFD4D5}"/>
                </a:ext>
              </a:extLst>
            </p:cNvPr>
            <p:cNvSpPr>
              <a:spLocks/>
            </p:cNvSpPr>
            <p:nvPr userDrawn="1"/>
          </p:nvSpPr>
          <p:spPr bwMode="auto">
            <a:xfrm flipH="1">
              <a:off x="9581546"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17" name="Freeform 31">
              <a:extLst>
                <a:ext uri="{FF2B5EF4-FFF2-40B4-BE49-F238E27FC236}">
                  <a16:creationId xmlns:a16="http://schemas.microsoft.com/office/drawing/2014/main" id="{6C51269A-FAB2-4E9D-83F6-306397BA5CDF}"/>
                </a:ext>
              </a:extLst>
            </p:cNvPr>
            <p:cNvSpPr>
              <a:spLocks/>
            </p:cNvSpPr>
            <p:nvPr userDrawn="1"/>
          </p:nvSpPr>
          <p:spPr bwMode="auto">
            <a:xfrm flipH="1">
              <a:off x="10014782"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18" name="Freeform 32">
              <a:extLst>
                <a:ext uri="{FF2B5EF4-FFF2-40B4-BE49-F238E27FC236}">
                  <a16:creationId xmlns:a16="http://schemas.microsoft.com/office/drawing/2014/main" id="{CB4C8C5E-D6C3-4E3F-904B-F8292FB96346}"/>
                </a:ext>
              </a:extLst>
            </p:cNvPr>
            <p:cNvSpPr>
              <a:spLocks/>
            </p:cNvSpPr>
            <p:nvPr userDrawn="1"/>
          </p:nvSpPr>
          <p:spPr bwMode="auto">
            <a:xfrm flipH="1">
              <a:off x="9688641"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19" name="Freeform 565">
              <a:extLst>
                <a:ext uri="{FF2B5EF4-FFF2-40B4-BE49-F238E27FC236}">
                  <a16:creationId xmlns:a16="http://schemas.microsoft.com/office/drawing/2014/main" id="{2D662F8C-2DD5-4599-9C26-B32FFCE7D195}"/>
                </a:ext>
              </a:extLst>
            </p:cNvPr>
            <p:cNvSpPr>
              <a:spLocks/>
            </p:cNvSpPr>
            <p:nvPr userDrawn="1"/>
          </p:nvSpPr>
          <p:spPr bwMode="auto">
            <a:xfrm flipH="1">
              <a:off x="925291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20" name="Freeform 566">
              <a:extLst>
                <a:ext uri="{FF2B5EF4-FFF2-40B4-BE49-F238E27FC236}">
                  <a16:creationId xmlns:a16="http://schemas.microsoft.com/office/drawing/2014/main" id="{CBD85F42-3664-472E-9958-BABF492997EF}"/>
                </a:ext>
              </a:extLst>
            </p:cNvPr>
            <p:cNvSpPr>
              <a:spLocks/>
            </p:cNvSpPr>
            <p:nvPr userDrawn="1"/>
          </p:nvSpPr>
          <p:spPr bwMode="auto">
            <a:xfrm flipH="1">
              <a:off x="8926777"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21" name="Freeform 567">
              <a:extLst>
                <a:ext uri="{FF2B5EF4-FFF2-40B4-BE49-F238E27FC236}">
                  <a16:creationId xmlns:a16="http://schemas.microsoft.com/office/drawing/2014/main" id="{395CCF77-8F1B-4B34-A334-E4DD8C6EB2CC}"/>
                </a:ext>
              </a:extLst>
            </p:cNvPr>
            <p:cNvSpPr>
              <a:spLocks/>
            </p:cNvSpPr>
            <p:nvPr userDrawn="1"/>
          </p:nvSpPr>
          <p:spPr bwMode="auto">
            <a:xfrm flipH="1">
              <a:off x="9360012"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22" name="Freeform 568">
              <a:extLst>
                <a:ext uri="{FF2B5EF4-FFF2-40B4-BE49-F238E27FC236}">
                  <a16:creationId xmlns:a16="http://schemas.microsoft.com/office/drawing/2014/main" id="{7CA16FC4-4ABC-4A07-94A2-233476A0678B}"/>
                </a:ext>
              </a:extLst>
            </p:cNvPr>
            <p:cNvSpPr>
              <a:spLocks/>
            </p:cNvSpPr>
            <p:nvPr userDrawn="1"/>
          </p:nvSpPr>
          <p:spPr bwMode="auto">
            <a:xfrm flipH="1">
              <a:off x="9033872"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23" name="Freeform 29">
              <a:extLst>
                <a:ext uri="{FF2B5EF4-FFF2-40B4-BE49-F238E27FC236}">
                  <a16:creationId xmlns:a16="http://schemas.microsoft.com/office/drawing/2014/main" id="{CF0EE68E-6988-417D-8083-2C0439098FC6}"/>
                </a:ext>
              </a:extLst>
            </p:cNvPr>
            <p:cNvSpPr>
              <a:spLocks/>
            </p:cNvSpPr>
            <p:nvPr userDrawn="1"/>
          </p:nvSpPr>
          <p:spPr bwMode="auto">
            <a:xfrm flipH="1">
              <a:off x="859814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24" name="Freeform 31">
              <a:extLst>
                <a:ext uri="{FF2B5EF4-FFF2-40B4-BE49-F238E27FC236}">
                  <a16:creationId xmlns:a16="http://schemas.microsoft.com/office/drawing/2014/main" id="{5977FCAA-6899-4D75-8AB1-2624D81AD535}"/>
                </a:ext>
              </a:extLst>
            </p:cNvPr>
            <p:cNvSpPr>
              <a:spLocks/>
            </p:cNvSpPr>
            <p:nvPr userDrawn="1"/>
          </p:nvSpPr>
          <p:spPr bwMode="auto">
            <a:xfrm flipH="1">
              <a:off x="8705243"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25" name="Freeform 29">
              <a:extLst>
                <a:ext uri="{FF2B5EF4-FFF2-40B4-BE49-F238E27FC236}">
                  <a16:creationId xmlns:a16="http://schemas.microsoft.com/office/drawing/2014/main" id="{D2C1A5AD-A619-4253-B25B-CFBFB9DFD1D1}"/>
                </a:ext>
              </a:extLst>
            </p:cNvPr>
            <p:cNvSpPr>
              <a:spLocks/>
            </p:cNvSpPr>
            <p:nvPr userDrawn="1"/>
          </p:nvSpPr>
          <p:spPr bwMode="auto">
            <a:xfrm flipH="1">
              <a:off x="826952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26" name="Freeform 30">
              <a:extLst>
                <a:ext uri="{FF2B5EF4-FFF2-40B4-BE49-F238E27FC236}">
                  <a16:creationId xmlns:a16="http://schemas.microsoft.com/office/drawing/2014/main" id="{D3255226-FDF0-442E-B7DA-41DF04E84225}"/>
                </a:ext>
              </a:extLst>
            </p:cNvPr>
            <p:cNvSpPr>
              <a:spLocks/>
            </p:cNvSpPr>
            <p:nvPr userDrawn="1"/>
          </p:nvSpPr>
          <p:spPr bwMode="auto">
            <a:xfrm flipH="1">
              <a:off x="7943379"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27" name="Freeform 31">
              <a:extLst>
                <a:ext uri="{FF2B5EF4-FFF2-40B4-BE49-F238E27FC236}">
                  <a16:creationId xmlns:a16="http://schemas.microsoft.com/office/drawing/2014/main" id="{56F12368-9674-487C-AA80-7051B6041B44}"/>
                </a:ext>
              </a:extLst>
            </p:cNvPr>
            <p:cNvSpPr>
              <a:spLocks/>
            </p:cNvSpPr>
            <p:nvPr userDrawn="1"/>
          </p:nvSpPr>
          <p:spPr bwMode="auto">
            <a:xfrm flipH="1">
              <a:off x="8376614"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28" name="Freeform 32">
              <a:extLst>
                <a:ext uri="{FF2B5EF4-FFF2-40B4-BE49-F238E27FC236}">
                  <a16:creationId xmlns:a16="http://schemas.microsoft.com/office/drawing/2014/main" id="{711832B8-9449-4913-BC68-BB0BD02481DE}"/>
                </a:ext>
              </a:extLst>
            </p:cNvPr>
            <p:cNvSpPr>
              <a:spLocks/>
            </p:cNvSpPr>
            <p:nvPr userDrawn="1"/>
          </p:nvSpPr>
          <p:spPr bwMode="auto">
            <a:xfrm flipH="1">
              <a:off x="8050474"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29" name="Freeform 29">
              <a:extLst>
                <a:ext uri="{FF2B5EF4-FFF2-40B4-BE49-F238E27FC236}">
                  <a16:creationId xmlns:a16="http://schemas.microsoft.com/office/drawing/2014/main" id="{BC64ABF5-449B-4223-8659-3E32FE8DE0DE}"/>
                </a:ext>
              </a:extLst>
            </p:cNvPr>
            <p:cNvSpPr>
              <a:spLocks/>
            </p:cNvSpPr>
            <p:nvPr userDrawn="1"/>
          </p:nvSpPr>
          <p:spPr bwMode="auto">
            <a:xfrm flipH="1">
              <a:off x="7614751"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30" name="Freeform 30">
              <a:extLst>
                <a:ext uri="{FF2B5EF4-FFF2-40B4-BE49-F238E27FC236}">
                  <a16:creationId xmlns:a16="http://schemas.microsoft.com/office/drawing/2014/main" id="{D0386E01-BB64-4325-8B00-5C600DEEDACE}"/>
                </a:ext>
              </a:extLst>
            </p:cNvPr>
            <p:cNvSpPr>
              <a:spLocks/>
            </p:cNvSpPr>
            <p:nvPr userDrawn="1"/>
          </p:nvSpPr>
          <p:spPr bwMode="auto">
            <a:xfrm flipH="1">
              <a:off x="728861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31" name="Freeform 31">
              <a:extLst>
                <a:ext uri="{FF2B5EF4-FFF2-40B4-BE49-F238E27FC236}">
                  <a16:creationId xmlns:a16="http://schemas.microsoft.com/office/drawing/2014/main" id="{DBAF5DF2-1187-4DC5-921F-3D582C6F0BCA}"/>
                </a:ext>
              </a:extLst>
            </p:cNvPr>
            <p:cNvSpPr>
              <a:spLocks/>
            </p:cNvSpPr>
            <p:nvPr userDrawn="1"/>
          </p:nvSpPr>
          <p:spPr bwMode="auto">
            <a:xfrm flipH="1">
              <a:off x="7721846"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32" name="Freeform 32">
              <a:extLst>
                <a:ext uri="{FF2B5EF4-FFF2-40B4-BE49-F238E27FC236}">
                  <a16:creationId xmlns:a16="http://schemas.microsoft.com/office/drawing/2014/main" id="{BBF9735B-F5C8-4CF2-B2EE-C9FCF344D8BB}"/>
                </a:ext>
              </a:extLst>
            </p:cNvPr>
            <p:cNvSpPr>
              <a:spLocks/>
            </p:cNvSpPr>
            <p:nvPr userDrawn="1"/>
          </p:nvSpPr>
          <p:spPr bwMode="auto">
            <a:xfrm flipH="1">
              <a:off x="7395705"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33" name="Freeform 29">
              <a:extLst>
                <a:ext uri="{FF2B5EF4-FFF2-40B4-BE49-F238E27FC236}">
                  <a16:creationId xmlns:a16="http://schemas.microsoft.com/office/drawing/2014/main" id="{46F34481-AADE-476B-95C7-F05DD5C2D872}"/>
                </a:ext>
              </a:extLst>
            </p:cNvPr>
            <p:cNvSpPr>
              <a:spLocks/>
            </p:cNvSpPr>
            <p:nvPr userDrawn="1"/>
          </p:nvSpPr>
          <p:spPr bwMode="auto">
            <a:xfrm flipH="1">
              <a:off x="6959982"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34" name="Freeform 30">
              <a:extLst>
                <a:ext uri="{FF2B5EF4-FFF2-40B4-BE49-F238E27FC236}">
                  <a16:creationId xmlns:a16="http://schemas.microsoft.com/office/drawing/2014/main" id="{96C4BC29-4C4A-4077-8182-396DBB576B94}"/>
                </a:ext>
              </a:extLst>
            </p:cNvPr>
            <p:cNvSpPr>
              <a:spLocks/>
            </p:cNvSpPr>
            <p:nvPr userDrawn="1"/>
          </p:nvSpPr>
          <p:spPr bwMode="auto">
            <a:xfrm flipH="1">
              <a:off x="6633842"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35" name="Freeform 31">
              <a:extLst>
                <a:ext uri="{FF2B5EF4-FFF2-40B4-BE49-F238E27FC236}">
                  <a16:creationId xmlns:a16="http://schemas.microsoft.com/office/drawing/2014/main" id="{217570C4-36E4-4AA8-BFD0-1019A9231CC2}"/>
                </a:ext>
              </a:extLst>
            </p:cNvPr>
            <p:cNvSpPr>
              <a:spLocks/>
            </p:cNvSpPr>
            <p:nvPr userDrawn="1"/>
          </p:nvSpPr>
          <p:spPr bwMode="auto">
            <a:xfrm flipH="1">
              <a:off x="7067077"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36" name="Freeform 32">
              <a:extLst>
                <a:ext uri="{FF2B5EF4-FFF2-40B4-BE49-F238E27FC236}">
                  <a16:creationId xmlns:a16="http://schemas.microsoft.com/office/drawing/2014/main" id="{AAA2BEA2-D2FC-4C19-99F4-8DBCBF2A0B1D}"/>
                </a:ext>
              </a:extLst>
            </p:cNvPr>
            <p:cNvSpPr>
              <a:spLocks/>
            </p:cNvSpPr>
            <p:nvPr userDrawn="1"/>
          </p:nvSpPr>
          <p:spPr bwMode="auto">
            <a:xfrm flipH="1">
              <a:off x="6740936"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37" name="Freeform 29">
              <a:extLst>
                <a:ext uri="{FF2B5EF4-FFF2-40B4-BE49-F238E27FC236}">
                  <a16:creationId xmlns:a16="http://schemas.microsoft.com/office/drawing/2014/main" id="{E8C97EAE-833F-49B4-AEB5-3B929C844A8C}"/>
                </a:ext>
              </a:extLst>
            </p:cNvPr>
            <p:cNvSpPr>
              <a:spLocks/>
            </p:cNvSpPr>
            <p:nvPr userDrawn="1"/>
          </p:nvSpPr>
          <p:spPr bwMode="auto">
            <a:xfrm flipH="1">
              <a:off x="630521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38" name="Freeform 30">
              <a:extLst>
                <a:ext uri="{FF2B5EF4-FFF2-40B4-BE49-F238E27FC236}">
                  <a16:creationId xmlns:a16="http://schemas.microsoft.com/office/drawing/2014/main" id="{0550D09E-8869-4325-86CD-E108995DDBDA}"/>
                </a:ext>
              </a:extLst>
            </p:cNvPr>
            <p:cNvSpPr>
              <a:spLocks/>
            </p:cNvSpPr>
            <p:nvPr userDrawn="1"/>
          </p:nvSpPr>
          <p:spPr bwMode="auto">
            <a:xfrm flipH="1">
              <a:off x="5979072"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39" name="Freeform 31">
              <a:extLst>
                <a:ext uri="{FF2B5EF4-FFF2-40B4-BE49-F238E27FC236}">
                  <a16:creationId xmlns:a16="http://schemas.microsoft.com/office/drawing/2014/main" id="{A9AFA8E4-18B6-4581-845D-9F1336096470}"/>
                </a:ext>
              </a:extLst>
            </p:cNvPr>
            <p:cNvSpPr>
              <a:spLocks/>
            </p:cNvSpPr>
            <p:nvPr userDrawn="1"/>
          </p:nvSpPr>
          <p:spPr bwMode="auto">
            <a:xfrm flipH="1">
              <a:off x="6412308"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40" name="Freeform 32">
              <a:extLst>
                <a:ext uri="{FF2B5EF4-FFF2-40B4-BE49-F238E27FC236}">
                  <a16:creationId xmlns:a16="http://schemas.microsoft.com/office/drawing/2014/main" id="{6CAD8EC6-D576-46BF-B70A-9EBB15C8AB64}"/>
                </a:ext>
              </a:extLst>
            </p:cNvPr>
            <p:cNvSpPr>
              <a:spLocks/>
            </p:cNvSpPr>
            <p:nvPr userDrawn="1"/>
          </p:nvSpPr>
          <p:spPr bwMode="auto">
            <a:xfrm flipH="1">
              <a:off x="6086167"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41" name="Freeform 587">
              <a:extLst>
                <a:ext uri="{FF2B5EF4-FFF2-40B4-BE49-F238E27FC236}">
                  <a16:creationId xmlns:a16="http://schemas.microsoft.com/office/drawing/2014/main" id="{6FD8427B-CE40-4DD8-939B-2E18546C94B1}"/>
                </a:ext>
              </a:extLst>
            </p:cNvPr>
            <p:cNvSpPr>
              <a:spLocks/>
            </p:cNvSpPr>
            <p:nvPr userDrawn="1"/>
          </p:nvSpPr>
          <p:spPr bwMode="auto">
            <a:xfrm flipH="1">
              <a:off x="565044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42" name="Freeform 588">
              <a:extLst>
                <a:ext uri="{FF2B5EF4-FFF2-40B4-BE49-F238E27FC236}">
                  <a16:creationId xmlns:a16="http://schemas.microsoft.com/office/drawing/2014/main" id="{1B04A065-D77F-4A68-AEB5-3AEBC37AE9D9}"/>
                </a:ext>
              </a:extLst>
            </p:cNvPr>
            <p:cNvSpPr>
              <a:spLocks/>
            </p:cNvSpPr>
            <p:nvPr userDrawn="1"/>
          </p:nvSpPr>
          <p:spPr bwMode="auto">
            <a:xfrm flipH="1">
              <a:off x="532430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43" name="Freeform 589">
              <a:extLst>
                <a:ext uri="{FF2B5EF4-FFF2-40B4-BE49-F238E27FC236}">
                  <a16:creationId xmlns:a16="http://schemas.microsoft.com/office/drawing/2014/main" id="{44131293-3CDB-4ECB-98B7-B1224768E87F}"/>
                </a:ext>
              </a:extLst>
            </p:cNvPr>
            <p:cNvSpPr>
              <a:spLocks/>
            </p:cNvSpPr>
            <p:nvPr userDrawn="1"/>
          </p:nvSpPr>
          <p:spPr bwMode="auto">
            <a:xfrm flipH="1">
              <a:off x="5757539"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44" name="Freeform 590">
              <a:extLst>
                <a:ext uri="{FF2B5EF4-FFF2-40B4-BE49-F238E27FC236}">
                  <a16:creationId xmlns:a16="http://schemas.microsoft.com/office/drawing/2014/main" id="{ED8566A8-1CB8-47B1-814A-30A8D700A500}"/>
                </a:ext>
              </a:extLst>
            </p:cNvPr>
            <p:cNvSpPr>
              <a:spLocks/>
            </p:cNvSpPr>
            <p:nvPr userDrawn="1"/>
          </p:nvSpPr>
          <p:spPr bwMode="auto">
            <a:xfrm flipH="1">
              <a:off x="5431399"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45" name="Freeform 29">
              <a:extLst>
                <a:ext uri="{FF2B5EF4-FFF2-40B4-BE49-F238E27FC236}">
                  <a16:creationId xmlns:a16="http://schemas.microsoft.com/office/drawing/2014/main" id="{F106ACD6-8A0C-452C-9A2E-A34769866915}"/>
                </a:ext>
              </a:extLst>
            </p:cNvPr>
            <p:cNvSpPr>
              <a:spLocks/>
            </p:cNvSpPr>
            <p:nvPr userDrawn="1"/>
          </p:nvSpPr>
          <p:spPr bwMode="auto">
            <a:xfrm flipH="1">
              <a:off x="499567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46" name="Freeform 31">
              <a:extLst>
                <a:ext uri="{FF2B5EF4-FFF2-40B4-BE49-F238E27FC236}">
                  <a16:creationId xmlns:a16="http://schemas.microsoft.com/office/drawing/2014/main" id="{D7BB2413-B04D-4328-872C-0F581970589E}"/>
                </a:ext>
              </a:extLst>
            </p:cNvPr>
            <p:cNvSpPr>
              <a:spLocks/>
            </p:cNvSpPr>
            <p:nvPr userDrawn="1"/>
          </p:nvSpPr>
          <p:spPr bwMode="auto">
            <a:xfrm flipH="1">
              <a:off x="5102769"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85" name="Freeform 29">
              <a:extLst>
                <a:ext uri="{FF2B5EF4-FFF2-40B4-BE49-F238E27FC236}">
                  <a16:creationId xmlns:a16="http://schemas.microsoft.com/office/drawing/2014/main" id="{63FBF41C-AEB3-4046-A826-595978A1D058}"/>
                </a:ext>
              </a:extLst>
            </p:cNvPr>
            <p:cNvSpPr>
              <a:spLocks/>
            </p:cNvSpPr>
            <p:nvPr userDrawn="1"/>
          </p:nvSpPr>
          <p:spPr bwMode="auto">
            <a:xfrm flipH="1">
              <a:off x="466704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86" name="Freeform 30">
              <a:extLst>
                <a:ext uri="{FF2B5EF4-FFF2-40B4-BE49-F238E27FC236}">
                  <a16:creationId xmlns:a16="http://schemas.microsoft.com/office/drawing/2014/main" id="{9122AE30-BACF-4CCD-9B07-5CE73BF3877F}"/>
                </a:ext>
              </a:extLst>
            </p:cNvPr>
            <p:cNvSpPr>
              <a:spLocks/>
            </p:cNvSpPr>
            <p:nvPr userDrawn="1"/>
          </p:nvSpPr>
          <p:spPr bwMode="auto">
            <a:xfrm flipH="1">
              <a:off x="4340907"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87" name="Freeform 31">
              <a:extLst>
                <a:ext uri="{FF2B5EF4-FFF2-40B4-BE49-F238E27FC236}">
                  <a16:creationId xmlns:a16="http://schemas.microsoft.com/office/drawing/2014/main" id="{2BC13C36-EDC8-446A-8384-E3A8538FA7E9}"/>
                </a:ext>
              </a:extLst>
            </p:cNvPr>
            <p:cNvSpPr>
              <a:spLocks/>
            </p:cNvSpPr>
            <p:nvPr userDrawn="1"/>
          </p:nvSpPr>
          <p:spPr bwMode="auto">
            <a:xfrm flipH="1">
              <a:off x="4774142"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88" name="Freeform 32">
              <a:extLst>
                <a:ext uri="{FF2B5EF4-FFF2-40B4-BE49-F238E27FC236}">
                  <a16:creationId xmlns:a16="http://schemas.microsoft.com/office/drawing/2014/main" id="{D7AA2B38-1811-47A6-AEA8-A6C69DAE3632}"/>
                </a:ext>
              </a:extLst>
            </p:cNvPr>
            <p:cNvSpPr>
              <a:spLocks/>
            </p:cNvSpPr>
            <p:nvPr userDrawn="1"/>
          </p:nvSpPr>
          <p:spPr bwMode="auto">
            <a:xfrm flipH="1">
              <a:off x="4448001"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89" name="Freeform 29">
              <a:extLst>
                <a:ext uri="{FF2B5EF4-FFF2-40B4-BE49-F238E27FC236}">
                  <a16:creationId xmlns:a16="http://schemas.microsoft.com/office/drawing/2014/main" id="{7F56B87E-4822-4DEB-AD21-D72B4C92F329}"/>
                </a:ext>
              </a:extLst>
            </p:cNvPr>
            <p:cNvSpPr>
              <a:spLocks/>
            </p:cNvSpPr>
            <p:nvPr userDrawn="1"/>
          </p:nvSpPr>
          <p:spPr bwMode="auto">
            <a:xfrm flipH="1">
              <a:off x="401227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90" name="Freeform 30">
              <a:extLst>
                <a:ext uri="{FF2B5EF4-FFF2-40B4-BE49-F238E27FC236}">
                  <a16:creationId xmlns:a16="http://schemas.microsoft.com/office/drawing/2014/main" id="{148BD1A7-F4DB-4E65-A923-A25E0DF9B28E}"/>
                </a:ext>
              </a:extLst>
            </p:cNvPr>
            <p:cNvSpPr>
              <a:spLocks/>
            </p:cNvSpPr>
            <p:nvPr userDrawn="1"/>
          </p:nvSpPr>
          <p:spPr bwMode="auto">
            <a:xfrm flipH="1">
              <a:off x="368613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91" name="Freeform 31">
              <a:extLst>
                <a:ext uri="{FF2B5EF4-FFF2-40B4-BE49-F238E27FC236}">
                  <a16:creationId xmlns:a16="http://schemas.microsoft.com/office/drawing/2014/main" id="{9BCBF8E9-7DB4-4612-9579-AC569187C9F5}"/>
                </a:ext>
              </a:extLst>
            </p:cNvPr>
            <p:cNvSpPr>
              <a:spLocks/>
            </p:cNvSpPr>
            <p:nvPr userDrawn="1"/>
          </p:nvSpPr>
          <p:spPr bwMode="auto">
            <a:xfrm flipH="1">
              <a:off x="4119373"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92" name="Freeform 32">
              <a:extLst>
                <a:ext uri="{FF2B5EF4-FFF2-40B4-BE49-F238E27FC236}">
                  <a16:creationId xmlns:a16="http://schemas.microsoft.com/office/drawing/2014/main" id="{88034BA7-AB65-4694-A441-5ABD835443EF}"/>
                </a:ext>
              </a:extLst>
            </p:cNvPr>
            <p:cNvSpPr>
              <a:spLocks/>
            </p:cNvSpPr>
            <p:nvPr userDrawn="1"/>
          </p:nvSpPr>
          <p:spPr bwMode="auto">
            <a:xfrm flipH="1">
              <a:off x="3793231"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93" name="Freeform 29">
              <a:extLst>
                <a:ext uri="{FF2B5EF4-FFF2-40B4-BE49-F238E27FC236}">
                  <a16:creationId xmlns:a16="http://schemas.microsoft.com/office/drawing/2014/main" id="{7EBC240C-323B-4BA3-8164-D69728567559}"/>
                </a:ext>
              </a:extLst>
            </p:cNvPr>
            <p:cNvSpPr>
              <a:spLocks/>
            </p:cNvSpPr>
            <p:nvPr userDrawn="1"/>
          </p:nvSpPr>
          <p:spPr bwMode="auto">
            <a:xfrm flipH="1">
              <a:off x="335751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94" name="Freeform 30">
              <a:extLst>
                <a:ext uri="{FF2B5EF4-FFF2-40B4-BE49-F238E27FC236}">
                  <a16:creationId xmlns:a16="http://schemas.microsoft.com/office/drawing/2014/main" id="{24A0EAE1-0284-47CE-A39A-3AF503AE18B8}"/>
                </a:ext>
              </a:extLst>
            </p:cNvPr>
            <p:cNvSpPr>
              <a:spLocks/>
            </p:cNvSpPr>
            <p:nvPr userDrawn="1"/>
          </p:nvSpPr>
          <p:spPr bwMode="auto">
            <a:xfrm flipH="1">
              <a:off x="3031369"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95" name="Freeform 31">
              <a:extLst>
                <a:ext uri="{FF2B5EF4-FFF2-40B4-BE49-F238E27FC236}">
                  <a16:creationId xmlns:a16="http://schemas.microsoft.com/office/drawing/2014/main" id="{61BB443E-D8F0-4D82-99A9-CA1FB7C4E00E}"/>
                </a:ext>
              </a:extLst>
            </p:cNvPr>
            <p:cNvSpPr>
              <a:spLocks/>
            </p:cNvSpPr>
            <p:nvPr userDrawn="1"/>
          </p:nvSpPr>
          <p:spPr bwMode="auto">
            <a:xfrm flipH="1">
              <a:off x="3464604"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96" name="Freeform 32">
              <a:extLst>
                <a:ext uri="{FF2B5EF4-FFF2-40B4-BE49-F238E27FC236}">
                  <a16:creationId xmlns:a16="http://schemas.microsoft.com/office/drawing/2014/main" id="{5642677F-134C-4D89-B5B4-D5AE60337D21}"/>
                </a:ext>
              </a:extLst>
            </p:cNvPr>
            <p:cNvSpPr>
              <a:spLocks/>
            </p:cNvSpPr>
            <p:nvPr userDrawn="1"/>
          </p:nvSpPr>
          <p:spPr bwMode="auto">
            <a:xfrm flipH="1">
              <a:off x="3138464"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97" name="Freeform 29">
              <a:extLst>
                <a:ext uri="{FF2B5EF4-FFF2-40B4-BE49-F238E27FC236}">
                  <a16:creationId xmlns:a16="http://schemas.microsoft.com/office/drawing/2014/main" id="{2FF181D4-C7D1-47ED-8B83-C171872939D1}"/>
                </a:ext>
              </a:extLst>
            </p:cNvPr>
            <p:cNvSpPr>
              <a:spLocks/>
            </p:cNvSpPr>
            <p:nvPr userDrawn="1"/>
          </p:nvSpPr>
          <p:spPr bwMode="auto">
            <a:xfrm flipH="1">
              <a:off x="270274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98" name="Freeform 30">
              <a:extLst>
                <a:ext uri="{FF2B5EF4-FFF2-40B4-BE49-F238E27FC236}">
                  <a16:creationId xmlns:a16="http://schemas.microsoft.com/office/drawing/2014/main" id="{B1448889-2EB5-4CFF-A526-397C04A76F29}"/>
                </a:ext>
              </a:extLst>
            </p:cNvPr>
            <p:cNvSpPr>
              <a:spLocks/>
            </p:cNvSpPr>
            <p:nvPr userDrawn="1"/>
          </p:nvSpPr>
          <p:spPr bwMode="auto">
            <a:xfrm flipH="1">
              <a:off x="2376599"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99" name="Freeform 31">
              <a:extLst>
                <a:ext uri="{FF2B5EF4-FFF2-40B4-BE49-F238E27FC236}">
                  <a16:creationId xmlns:a16="http://schemas.microsoft.com/office/drawing/2014/main" id="{ACF26832-7C8D-4682-A2C7-D65C9627112B}"/>
                </a:ext>
              </a:extLst>
            </p:cNvPr>
            <p:cNvSpPr>
              <a:spLocks/>
            </p:cNvSpPr>
            <p:nvPr userDrawn="1"/>
          </p:nvSpPr>
          <p:spPr bwMode="auto">
            <a:xfrm flipH="1">
              <a:off x="2809836"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00" name="Freeform 32">
              <a:extLst>
                <a:ext uri="{FF2B5EF4-FFF2-40B4-BE49-F238E27FC236}">
                  <a16:creationId xmlns:a16="http://schemas.microsoft.com/office/drawing/2014/main" id="{A7B707C2-3B30-4325-916A-C035BA66E052}"/>
                </a:ext>
              </a:extLst>
            </p:cNvPr>
            <p:cNvSpPr>
              <a:spLocks/>
            </p:cNvSpPr>
            <p:nvPr userDrawn="1"/>
          </p:nvSpPr>
          <p:spPr bwMode="auto">
            <a:xfrm flipH="1">
              <a:off x="2483694"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01" name="Freeform 447">
              <a:extLst>
                <a:ext uri="{FF2B5EF4-FFF2-40B4-BE49-F238E27FC236}">
                  <a16:creationId xmlns:a16="http://schemas.microsoft.com/office/drawing/2014/main" id="{B5707B81-2347-40FB-84BF-AEB5490F300F}"/>
                </a:ext>
              </a:extLst>
            </p:cNvPr>
            <p:cNvSpPr>
              <a:spLocks/>
            </p:cNvSpPr>
            <p:nvPr userDrawn="1"/>
          </p:nvSpPr>
          <p:spPr bwMode="auto">
            <a:xfrm flipH="1">
              <a:off x="2047972"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02" name="Freeform 448">
              <a:extLst>
                <a:ext uri="{FF2B5EF4-FFF2-40B4-BE49-F238E27FC236}">
                  <a16:creationId xmlns:a16="http://schemas.microsoft.com/office/drawing/2014/main" id="{EDFB3693-1210-41B0-AD66-C0EAE648E186}"/>
                </a:ext>
              </a:extLst>
            </p:cNvPr>
            <p:cNvSpPr>
              <a:spLocks/>
            </p:cNvSpPr>
            <p:nvPr userDrawn="1"/>
          </p:nvSpPr>
          <p:spPr bwMode="auto">
            <a:xfrm flipH="1">
              <a:off x="172183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03" name="Freeform 449">
              <a:extLst>
                <a:ext uri="{FF2B5EF4-FFF2-40B4-BE49-F238E27FC236}">
                  <a16:creationId xmlns:a16="http://schemas.microsoft.com/office/drawing/2014/main" id="{21E3AC9C-D382-47FB-BE24-2BF4044A3E8F}"/>
                </a:ext>
              </a:extLst>
            </p:cNvPr>
            <p:cNvSpPr>
              <a:spLocks/>
            </p:cNvSpPr>
            <p:nvPr userDrawn="1"/>
          </p:nvSpPr>
          <p:spPr bwMode="auto">
            <a:xfrm flipH="1">
              <a:off x="2155066"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04" name="Freeform 450">
              <a:extLst>
                <a:ext uri="{FF2B5EF4-FFF2-40B4-BE49-F238E27FC236}">
                  <a16:creationId xmlns:a16="http://schemas.microsoft.com/office/drawing/2014/main" id="{4C88C642-8E68-4914-B1A4-98DDDF3D248F}"/>
                </a:ext>
              </a:extLst>
            </p:cNvPr>
            <p:cNvSpPr>
              <a:spLocks/>
            </p:cNvSpPr>
            <p:nvPr userDrawn="1"/>
          </p:nvSpPr>
          <p:spPr bwMode="auto">
            <a:xfrm flipH="1">
              <a:off x="1828926"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05" name="Freeform 29">
              <a:extLst>
                <a:ext uri="{FF2B5EF4-FFF2-40B4-BE49-F238E27FC236}">
                  <a16:creationId xmlns:a16="http://schemas.microsoft.com/office/drawing/2014/main" id="{3B7262F5-655D-4CF0-8D93-A07F9E6202FB}"/>
                </a:ext>
              </a:extLst>
            </p:cNvPr>
            <p:cNvSpPr>
              <a:spLocks/>
            </p:cNvSpPr>
            <p:nvPr userDrawn="1"/>
          </p:nvSpPr>
          <p:spPr bwMode="auto">
            <a:xfrm flipH="1">
              <a:off x="139320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06" name="Freeform 31">
              <a:extLst>
                <a:ext uri="{FF2B5EF4-FFF2-40B4-BE49-F238E27FC236}">
                  <a16:creationId xmlns:a16="http://schemas.microsoft.com/office/drawing/2014/main" id="{2E7DA8FB-4D80-45CD-B2E7-59776911A2F9}"/>
                </a:ext>
              </a:extLst>
            </p:cNvPr>
            <p:cNvSpPr>
              <a:spLocks/>
            </p:cNvSpPr>
            <p:nvPr userDrawn="1"/>
          </p:nvSpPr>
          <p:spPr bwMode="auto">
            <a:xfrm flipH="1">
              <a:off x="1500297"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07" name="Freeform 29">
              <a:extLst>
                <a:ext uri="{FF2B5EF4-FFF2-40B4-BE49-F238E27FC236}">
                  <a16:creationId xmlns:a16="http://schemas.microsoft.com/office/drawing/2014/main" id="{4B93FA50-2829-4B7C-9A02-57F45E9EC2C7}"/>
                </a:ext>
              </a:extLst>
            </p:cNvPr>
            <p:cNvSpPr>
              <a:spLocks/>
            </p:cNvSpPr>
            <p:nvPr userDrawn="1"/>
          </p:nvSpPr>
          <p:spPr bwMode="auto">
            <a:xfrm flipH="1">
              <a:off x="106457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08" name="Freeform 30">
              <a:extLst>
                <a:ext uri="{FF2B5EF4-FFF2-40B4-BE49-F238E27FC236}">
                  <a16:creationId xmlns:a16="http://schemas.microsoft.com/office/drawing/2014/main" id="{36F8BAF9-9F80-45F2-BD7C-9503AEBA09A8}"/>
                </a:ext>
              </a:extLst>
            </p:cNvPr>
            <p:cNvSpPr>
              <a:spLocks/>
            </p:cNvSpPr>
            <p:nvPr userDrawn="1"/>
          </p:nvSpPr>
          <p:spPr bwMode="auto">
            <a:xfrm flipH="1">
              <a:off x="73843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09" name="Freeform 31">
              <a:extLst>
                <a:ext uri="{FF2B5EF4-FFF2-40B4-BE49-F238E27FC236}">
                  <a16:creationId xmlns:a16="http://schemas.microsoft.com/office/drawing/2014/main" id="{8BB9088D-8A28-43F2-9C65-4BC5D5117CF2}"/>
                </a:ext>
              </a:extLst>
            </p:cNvPr>
            <p:cNvSpPr>
              <a:spLocks/>
            </p:cNvSpPr>
            <p:nvPr userDrawn="1"/>
          </p:nvSpPr>
          <p:spPr bwMode="auto">
            <a:xfrm flipH="1">
              <a:off x="1171668"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10" name="Freeform 32">
              <a:extLst>
                <a:ext uri="{FF2B5EF4-FFF2-40B4-BE49-F238E27FC236}">
                  <a16:creationId xmlns:a16="http://schemas.microsoft.com/office/drawing/2014/main" id="{2A1860C0-E052-4551-B0A4-9FCD86C5B0A3}"/>
                </a:ext>
              </a:extLst>
            </p:cNvPr>
            <p:cNvSpPr>
              <a:spLocks/>
            </p:cNvSpPr>
            <p:nvPr userDrawn="1"/>
          </p:nvSpPr>
          <p:spPr bwMode="auto">
            <a:xfrm flipH="1">
              <a:off x="845528"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11" name="Freeform 29">
              <a:extLst>
                <a:ext uri="{FF2B5EF4-FFF2-40B4-BE49-F238E27FC236}">
                  <a16:creationId xmlns:a16="http://schemas.microsoft.com/office/drawing/2014/main" id="{EACDC31D-CF23-461A-8CA5-E7A173E44353}"/>
                </a:ext>
              </a:extLst>
            </p:cNvPr>
            <p:cNvSpPr>
              <a:spLocks/>
            </p:cNvSpPr>
            <p:nvPr userDrawn="1"/>
          </p:nvSpPr>
          <p:spPr bwMode="auto">
            <a:xfrm flipH="1">
              <a:off x="40980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12" name="Freeform 30">
              <a:extLst>
                <a:ext uri="{FF2B5EF4-FFF2-40B4-BE49-F238E27FC236}">
                  <a16:creationId xmlns:a16="http://schemas.microsoft.com/office/drawing/2014/main" id="{A80DB1DC-E6EE-402A-AD77-948CFACF1CDE}"/>
                </a:ext>
              </a:extLst>
            </p:cNvPr>
            <p:cNvSpPr>
              <a:spLocks/>
            </p:cNvSpPr>
            <p:nvPr userDrawn="1"/>
          </p:nvSpPr>
          <p:spPr bwMode="auto">
            <a:xfrm flipH="1">
              <a:off x="83664"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13" name="Freeform 31">
              <a:extLst>
                <a:ext uri="{FF2B5EF4-FFF2-40B4-BE49-F238E27FC236}">
                  <a16:creationId xmlns:a16="http://schemas.microsoft.com/office/drawing/2014/main" id="{AF79D9E3-AF8D-4346-B927-CBB14C23873C}"/>
                </a:ext>
              </a:extLst>
            </p:cNvPr>
            <p:cNvSpPr>
              <a:spLocks/>
            </p:cNvSpPr>
            <p:nvPr userDrawn="1"/>
          </p:nvSpPr>
          <p:spPr bwMode="auto">
            <a:xfrm flipH="1">
              <a:off x="516899"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14" name="Freeform 32">
              <a:extLst>
                <a:ext uri="{FF2B5EF4-FFF2-40B4-BE49-F238E27FC236}">
                  <a16:creationId xmlns:a16="http://schemas.microsoft.com/office/drawing/2014/main" id="{B1E0B898-03AA-4946-8793-2B6BD79C7003}"/>
                </a:ext>
              </a:extLst>
            </p:cNvPr>
            <p:cNvSpPr>
              <a:spLocks/>
            </p:cNvSpPr>
            <p:nvPr userDrawn="1"/>
          </p:nvSpPr>
          <p:spPr bwMode="auto">
            <a:xfrm flipH="1">
              <a:off x="190758"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grpSp>
      <p:grpSp>
        <p:nvGrpSpPr>
          <p:cNvPr id="1816" name="Group 1815">
            <a:extLst>
              <a:ext uri="{FF2B5EF4-FFF2-40B4-BE49-F238E27FC236}">
                <a16:creationId xmlns:a16="http://schemas.microsoft.com/office/drawing/2014/main" id="{2664D0B0-09D6-4FA8-82F9-5E73C364D9F6}"/>
              </a:ext>
            </a:extLst>
          </p:cNvPr>
          <p:cNvGrpSpPr/>
          <p:nvPr userDrawn="1"/>
        </p:nvGrpSpPr>
        <p:grpSpPr>
          <a:xfrm>
            <a:off x="85341" y="4425733"/>
            <a:ext cx="12250686" cy="180153"/>
            <a:chOff x="83663" y="4268156"/>
            <a:chExt cx="12009863" cy="176637"/>
          </a:xfrm>
        </p:grpSpPr>
        <p:sp>
          <p:nvSpPr>
            <p:cNvPr id="1439" name="Freeform 29">
              <a:extLst>
                <a:ext uri="{FF2B5EF4-FFF2-40B4-BE49-F238E27FC236}">
                  <a16:creationId xmlns:a16="http://schemas.microsoft.com/office/drawing/2014/main" id="{338F2019-30B7-4940-A78F-943E9FC2B97A}"/>
                </a:ext>
              </a:extLst>
            </p:cNvPr>
            <p:cNvSpPr>
              <a:spLocks/>
            </p:cNvSpPr>
            <p:nvPr userDrawn="1"/>
          </p:nvSpPr>
          <p:spPr bwMode="auto">
            <a:xfrm>
              <a:off x="305196"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40" name="Freeform 30">
              <a:extLst>
                <a:ext uri="{FF2B5EF4-FFF2-40B4-BE49-F238E27FC236}">
                  <a16:creationId xmlns:a16="http://schemas.microsoft.com/office/drawing/2014/main" id="{A9F8DAD2-3476-42FF-ACE8-7A8E99630103}"/>
                </a:ext>
              </a:extLst>
            </p:cNvPr>
            <p:cNvSpPr>
              <a:spLocks/>
            </p:cNvSpPr>
            <p:nvPr userDrawn="1"/>
          </p:nvSpPr>
          <p:spPr bwMode="auto">
            <a:xfrm>
              <a:off x="63133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41" name="Freeform 31">
              <a:extLst>
                <a:ext uri="{FF2B5EF4-FFF2-40B4-BE49-F238E27FC236}">
                  <a16:creationId xmlns:a16="http://schemas.microsoft.com/office/drawing/2014/main" id="{9681D8EC-C42F-4FB2-A598-A7D236B59D1A}"/>
                </a:ext>
              </a:extLst>
            </p:cNvPr>
            <p:cNvSpPr>
              <a:spLocks/>
            </p:cNvSpPr>
            <p:nvPr userDrawn="1"/>
          </p:nvSpPr>
          <p:spPr bwMode="auto">
            <a:xfrm>
              <a:off x="83663"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42" name="Freeform 32">
              <a:extLst>
                <a:ext uri="{FF2B5EF4-FFF2-40B4-BE49-F238E27FC236}">
                  <a16:creationId xmlns:a16="http://schemas.microsoft.com/office/drawing/2014/main" id="{24A63BF5-FA4A-40E3-B7C1-C198B848AD37}"/>
                </a:ext>
              </a:extLst>
            </p:cNvPr>
            <p:cNvSpPr>
              <a:spLocks/>
            </p:cNvSpPr>
            <p:nvPr userDrawn="1"/>
          </p:nvSpPr>
          <p:spPr bwMode="auto">
            <a:xfrm>
              <a:off x="412290"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43" name="Freeform 29">
              <a:extLst>
                <a:ext uri="{FF2B5EF4-FFF2-40B4-BE49-F238E27FC236}">
                  <a16:creationId xmlns:a16="http://schemas.microsoft.com/office/drawing/2014/main" id="{0189455C-E4C5-4047-8F26-FC04229915C5}"/>
                </a:ext>
              </a:extLst>
            </p:cNvPr>
            <p:cNvSpPr>
              <a:spLocks/>
            </p:cNvSpPr>
            <p:nvPr userDrawn="1"/>
          </p:nvSpPr>
          <p:spPr bwMode="auto">
            <a:xfrm>
              <a:off x="959966"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44" name="Freeform 30">
              <a:extLst>
                <a:ext uri="{FF2B5EF4-FFF2-40B4-BE49-F238E27FC236}">
                  <a16:creationId xmlns:a16="http://schemas.microsoft.com/office/drawing/2014/main" id="{A670E9A0-4F94-4CC5-B60F-C2D1557424FF}"/>
                </a:ext>
              </a:extLst>
            </p:cNvPr>
            <p:cNvSpPr>
              <a:spLocks/>
            </p:cNvSpPr>
            <p:nvPr userDrawn="1"/>
          </p:nvSpPr>
          <p:spPr bwMode="auto">
            <a:xfrm>
              <a:off x="1286106"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45" name="Freeform 31">
              <a:extLst>
                <a:ext uri="{FF2B5EF4-FFF2-40B4-BE49-F238E27FC236}">
                  <a16:creationId xmlns:a16="http://schemas.microsoft.com/office/drawing/2014/main" id="{E336D6CE-6654-46BC-B8A9-6398208B164F}"/>
                </a:ext>
              </a:extLst>
            </p:cNvPr>
            <p:cNvSpPr>
              <a:spLocks/>
            </p:cNvSpPr>
            <p:nvPr userDrawn="1"/>
          </p:nvSpPr>
          <p:spPr bwMode="auto">
            <a:xfrm>
              <a:off x="738432"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46" name="Freeform 32">
              <a:extLst>
                <a:ext uri="{FF2B5EF4-FFF2-40B4-BE49-F238E27FC236}">
                  <a16:creationId xmlns:a16="http://schemas.microsoft.com/office/drawing/2014/main" id="{2C1E14D6-7B7C-4DC4-9C71-DEB9CDCC6A26}"/>
                </a:ext>
              </a:extLst>
            </p:cNvPr>
            <p:cNvSpPr>
              <a:spLocks/>
            </p:cNvSpPr>
            <p:nvPr userDrawn="1"/>
          </p:nvSpPr>
          <p:spPr bwMode="auto">
            <a:xfrm>
              <a:off x="1067060"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47" name="Freeform 29">
              <a:extLst>
                <a:ext uri="{FF2B5EF4-FFF2-40B4-BE49-F238E27FC236}">
                  <a16:creationId xmlns:a16="http://schemas.microsoft.com/office/drawing/2014/main" id="{E54D5085-E3BB-4802-9D55-A8A025BA9E7A}"/>
                </a:ext>
              </a:extLst>
            </p:cNvPr>
            <p:cNvSpPr>
              <a:spLocks/>
            </p:cNvSpPr>
            <p:nvPr userDrawn="1"/>
          </p:nvSpPr>
          <p:spPr bwMode="auto">
            <a:xfrm>
              <a:off x="1614734"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48" name="Freeform 30">
              <a:extLst>
                <a:ext uri="{FF2B5EF4-FFF2-40B4-BE49-F238E27FC236}">
                  <a16:creationId xmlns:a16="http://schemas.microsoft.com/office/drawing/2014/main" id="{CFE93082-32AA-428C-845E-3B01F1557533}"/>
                </a:ext>
              </a:extLst>
            </p:cNvPr>
            <p:cNvSpPr>
              <a:spLocks/>
            </p:cNvSpPr>
            <p:nvPr userDrawn="1"/>
          </p:nvSpPr>
          <p:spPr bwMode="auto">
            <a:xfrm>
              <a:off x="194087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49" name="Freeform 31">
              <a:extLst>
                <a:ext uri="{FF2B5EF4-FFF2-40B4-BE49-F238E27FC236}">
                  <a16:creationId xmlns:a16="http://schemas.microsoft.com/office/drawing/2014/main" id="{04F2075C-F771-4B38-8AA6-19DFF6DA3163}"/>
                </a:ext>
              </a:extLst>
            </p:cNvPr>
            <p:cNvSpPr>
              <a:spLocks/>
            </p:cNvSpPr>
            <p:nvPr userDrawn="1"/>
          </p:nvSpPr>
          <p:spPr bwMode="auto">
            <a:xfrm>
              <a:off x="1393201"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50" name="Freeform 32">
              <a:extLst>
                <a:ext uri="{FF2B5EF4-FFF2-40B4-BE49-F238E27FC236}">
                  <a16:creationId xmlns:a16="http://schemas.microsoft.com/office/drawing/2014/main" id="{15626077-0892-4F56-9E9A-A91CAFC84CF9}"/>
                </a:ext>
              </a:extLst>
            </p:cNvPr>
            <p:cNvSpPr>
              <a:spLocks/>
            </p:cNvSpPr>
            <p:nvPr userDrawn="1"/>
          </p:nvSpPr>
          <p:spPr bwMode="auto">
            <a:xfrm>
              <a:off x="1721829"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51" name="Freeform 29">
              <a:extLst>
                <a:ext uri="{FF2B5EF4-FFF2-40B4-BE49-F238E27FC236}">
                  <a16:creationId xmlns:a16="http://schemas.microsoft.com/office/drawing/2014/main" id="{DA548E9E-2CBC-4D21-AF0B-BE2CBB268B53}"/>
                </a:ext>
              </a:extLst>
            </p:cNvPr>
            <p:cNvSpPr>
              <a:spLocks/>
            </p:cNvSpPr>
            <p:nvPr userDrawn="1"/>
          </p:nvSpPr>
          <p:spPr bwMode="auto">
            <a:xfrm>
              <a:off x="2269503"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52" name="Freeform 30">
              <a:extLst>
                <a:ext uri="{FF2B5EF4-FFF2-40B4-BE49-F238E27FC236}">
                  <a16:creationId xmlns:a16="http://schemas.microsoft.com/office/drawing/2014/main" id="{6E8B55B4-4C66-411A-9C93-29B6E763ACAB}"/>
                </a:ext>
              </a:extLst>
            </p:cNvPr>
            <p:cNvSpPr>
              <a:spLocks/>
            </p:cNvSpPr>
            <p:nvPr userDrawn="1"/>
          </p:nvSpPr>
          <p:spPr bwMode="auto">
            <a:xfrm>
              <a:off x="2595644"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53" name="Freeform 31">
              <a:extLst>
                <a:ext uri="{FF2B5EF4-FFF2-40B4-BE49-F238E27FC236}">
                  <a16:creationId xmlns:a16="http://schemas.microsoft.com/office/drawing/2014/main" id="{7433CDB3-2ACF-4924-91A9-800FF65DA681}"/>
                </a:ext>
              </a:extLst>
            </p:cNvPr>
            <p:cNvSpPr>
              <a:spLocks/>
            </p:cNvSpPr>
            <p:nvPr userDrawn="1"/>
          </p:nvSpPr>
          <p:spPr bwMode="auto">
            <a:xfrm>
              <a:off x="2047969"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54" name="Freeform 32">
              <a:extLst>
                <a:ext uri="{FF2B5EF4-FFF2-40B4-BE49-F238E27FC236}">
                  <a16:creationId xmlns:a16="http://schemas.microsoft.com/office/drawing/2014/main" id="{F533035C-8739-479E-BF14-00C92FDC893A}"/>
                </a:ext>
              </a:extLst>
            </p:cNvPr>
            <p:cNvSpPr>
              <a:spLocks/>
            </p:cNvSpPr>
            <p:nvPr userDrawn="1"/>
          </p:nvSpPr>
          <p:spPr bwMode="auto">
            <a:xfrm>
              <a:off x="2376598"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55" name="Freeform 477">
              <a:extLst>
                <a:ext uri="{FF2B5EF4-FFF2-40B4-BE49-F238E27FC236}">
                  <a16:creationId xmlns:a16="http://schemas.microsoft.com/office/drawing/2014/main" id="{7A45CC5D-8BC5-41BD-8D1B-7973FE3A9ABF}"/>
                </a:ext>
              </a:extLst>
            </p:cNvPr>
            <p:cNvSpPr>
              <a:spLocks/>
            </p:cNvSpPr>
            <p:nvPr userDrawn="1"/>
          </p:nvSpPr>
          <p:spPr bwMode="auto">
            <a:xfrm>
              <a:off x="292427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56" name="Freeform 478">
              <a:extLst>
                <a:ext uri="{FF2B5EF4-FFF2-40B4-BE49-F238E27FC236}">
                  <a16:creationId xmlns:a16="http://schemas.microsoft.com/office/drawing/2014/main" id="{246A887A-2A17-4D09-A6CB-9106C899CA7D}"/>
                </a:ext>
              </a:extLst>
            </p:cNvPr>
            <p:cNvSpPr>
              <a:spLocks/>
            </p:cNvSpPr>
            <p:nvPr userDrawn="1"/>
          </p:nvSpPr>
          <p:spPr bwMode="auto">
            <a:xfrm>
              <a:off x="3250413"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57" name="Freeform 479">
              <a:extLst>
                <a:ext uri="{FF2B5EF4-FFF2-40B4-BE49-F238E27FC236}">
                  <a16:creationId xmlns:a16="http://schemas.microsoft.com/office/drawing/2014/main" id="{E4865FF5-56B9-4618-B1C1-604520E2B6A3}"/>
                </a:ext>
              </a:extLst>
            </p:cNvPr>
            <p:cNvSpPr>
              <a:spLocks/>
            </p:cNvSpPr>
            <p:nvPr userDrawn="1"/>
          </p:nvSpPr>
          <p:spPr bwMode="auto">
            <a:xfrm>
              <a:off x="2702739"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58" name="Freeform 480">
              <a:extLst>
                <a:ext uri="{FF2B5EF4-FFF2-40B4-BE49-F238E27FC236}">
                  <a16:creationId xmlns:a16="http://schemas.microsoft.com/office/drawing/2014/main" id="{D66DFE4A-CD08-4133-B866-22E5E3D11986}"/>
                </a:ext>
              </a:extLst>
            </p:cNvPr>
            <p:cNvSpPr>
              <a:spLocks/>
            </p:cNvSpPr>
            <p:nvPr userDrawn="1"/>
          </p:nvSpPr>
          <p:spPr bwMode="auto">
            <a:xfrm>
              <a:off x="3031366"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59" name="Freeform 29">
              <a:extLst>
                <a:ext uri="{FF2B5EF4-FFF2-40B4-BE49-F238E27FC236}">
                  <a16:creationId xmlns:a16="http://schemas.microsoft.com/office/drawing/2014/main" id="{78D81E66-FEA8-4693-A372-72256233F420}"/>
                </a:ext>
              </a:extLst>
            </p:cNvPr>
            <p:cNvSpPr>
              <a:spLocks/>
            </p:cNvSpPr>
            <p:nvPr userDrawn="1"/>
          </p:nvSpPr>
          <p:spPr bwMode="auto">
            <a:xfrm>
              <a:off x="357904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60" name="Freeform 31">
              <a:extLst>
                <a:ext uri="{FF2B5EF4-FFF2-40B4-BE49-F238E27FC236}">
                  <a16:creationId xmlns:a16="http://schemas.microsoft.com/office/drawing/2014/main" id="{924970A0-4510-4D6D-9B59-B1AD1432CC39}"/>
                </a:ext>
              </a:extLst>
            </p:cNvPr>
            <p:cNvSpPr>
              <a:spLocks/>
            </p:cNvSpPr>
            <p:nvPr userDrawn="1"/>
          </p:nvSpPr>
          <p:spPr bwMode="auto">
            <a:xfrm>
              <a:off x="3357508"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61" name="Freeform 29">
              <a:extLst>
                <a:ext uri="{FF2B5EF4-FFF2-40B4-BE49-F238E27FC236}">
                  <a16:creationId xmlns:a16="http://schemas.microsoft.com/office/drawing/2014/main" id="{E40FB3BA-EB8B-4C2A-95C9-83F1140DAE0E}"/>
                </a:ext>
              </a:extLst>
            </p:cNvPr>
            <p:cNvSpPr>
              <a:spLocks/>
            </p:cNvSpPr>
            <p:nvPr userDrawn="1"/>
          </p:nvSpPr>
          <p:spPr bwMode="auto">
            <a:xfrm>
              <a:off x="390767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62" name="Freeform 30">
              <a:extLst>
                <a:ext uri="{FF2B5EF4-FFF2-40B4-BE49-F238E27FC236}">
                  <a16:creationId xmlns:a16="http://schemas.microsoft.com/office/drawing/2014/main" id="{2FF5D27C-7410-4784-B7E2-B8804036AF92}"/>
                </a:ext>
              </a:extLst>
            </p:cNvPr>
            <p:cNvSpPr>
              <a:spLocks/>
            </p:cNvSpPr>
            <p:nvPr userDrawn="1"/>
          </p:nvSpPr>
          <p:spPr bwMode="auto">
            <a:xfrm>
              <a:off x="4233811"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63" name="Freeform 31">
              <a:extLst>
                <a:ext uri="{FF2B5EF4-FFF2-40B4-BE49-F238E27FC236}">
                  <a16:creationId xmlns:a16="http://schemas.microsoft.com/office/drawing/2014/main" id="{6BDC48F9-D85C-4B3F-86C9-05EA08EFA6BB}"/>
                </a:ext>
              </a:extLst>
            </p:cNvPr>
            <p:cNvSpPr>
              <a:spLocks/>
            </p:cNvSpPr>
            <p:nvPr userDrawn="1"/>
          </p:nvSpPr>
          <p:spPr bwMode="auto">
            <a:xfrm>
              <a:off x="3686136"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64" name="Freeform 32">
              <a:extLst>
                <a:ext uri="{FF2B5EF4-FFF2-40B4-BE49-F238E27FC236}">
                  <a16:creationId xmlns:a16="http://schemas.microsoft.com/office/drawing/2014/main" id="{CC5C7652-6138-4377-9A9F-963D444E4911}"/>
                </a:ext>
              </a:extLst>
            </p:cNvPr>
            <p:cNvSpPr>
              <a:spLocks/>
            </p:cNvSpPr>
            <p:nvPr userDrawn="1"/>
          </p:nvSpPr>
          <p:spPr bwMode="auto">
            <a:xfrm>
              <a:off x="4014764"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65" name="Freeform 29">
              <a:extLst>
                <a:ext uri="{FF2B5EF4-FFF2-40B4-BE49-F238E27FC236}">
                  <a16:creationId xmlns:a16="http://schemas.microsoft.com/office/drawing/2014/main" id="{2A3F4B02-0C46-449C-B640-C8A3F324DA20}"/>
                </a:ext>
              </a:extLst>
            </p:cNvPr>
            <p:cNvSpPr>
              <a:spLocks/>
            </p:cNvSpPr>
            <p:nvPr userDrawn="1"/>
          </p:nvSpPr>
          <p:spPr bwMode="auto">
            <a:xfrm>
              <a:off x="4562439"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66" name="Freeform 30">
              <a:extLst>
                <a:ext uri="{FF2B5EF4-FFF2-40B4-BE49-F238E27FC236}">
                  <a16:creationId xmlns:a16="http://schemas.microsoft.com/office/drawing/2014/main" id="{00771A03-8824-461A-B3A4-E460D2E5F5C4}"/>
                </a:ext>
              </a:extLst>
            </p:cNvPr>
            <p:cNvSpPr>
              <a:spLocks/>
            </p:cNvSpPr>
            <p:nvPr userDrawn="1"/>
          </p:nvSpPr>
          <p:spPr bwMode="auto">
            <a:xfrm>
              <a:off x="488858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67" name="Freeform 31">
              <a:extLst>
                <a:ext uri="{FF2B5EF4-FFF2-40B4-BE49-F238E27FC236}">
                  <a16:creationId xmlns:a16="http://schemas.microsoft.com/office/drawing/2014/main" id="{B37EF2DC-D837-47C1-BAF4-0A9B28E702E2}"/>
                </a:ext>
              </a:extLst>
            </p:cNvPr>
            <p:cNvSpPr>
              <a:spLocks/>
            </p:cNvSpPr>
            <p:nvPr userDrawn="1"/>
          </p:nvSpPr>
          <p:spPr bwMode="auto">
            <a:xfrm>
              <a:off x="4340905"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68" name="Freeform 32">
              <a:extLst>
                <a:ext uri="{FF2B5EF4-FFF2-40B4-BE49-F238E27FC236}">
                  <a16:creationId xmlns:a16="http://schemas.microsoft.com/office/drawing/2014/main" id="{05438C75-FC41-45DF-9044-4FE2B41F9FD6}"/>
                </a:ext>
              </a:extLst>
            </p:cNvPr>
            <p:cNvSpPr>
              <a:spLocks/>
            </p:cNvSpPr>
            <p:nvPr userDrawn="1"/>
          </p:nvSpPr>
          <p:spPr bwMode="auto">
            <a:xfrm>
              <a:off x="4669534"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69" name="Freeform 29">
              <a:extLst>
                <a:ext uri="{FF2B5EF4-FFF2-40B4-BE49-F238E27FC236}">
                  <a16:creationId xmlns:a16="http://schemas.microsoft.com/office/drawing/2014/main" id="{DE619581-9854-4CDD-A993-242FA47715F2}"/>
                </a:ext>
              </a:extLst>
            </p:cNvPr>
            <p:cNvSpPr>
              <a:spLocks/>
            </p:cNvSpPr>
            <p:nvPr userDrawn="1"/>
          </p:nvSpPr>
          <p:spPr bwMode="auto">
            <a:xfrm>
              <a:off x="5217208"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70" name="Freeform 30">
              <a:extLst>
                <a:ext uri="{FF2B5EF4-FFF2-40B4-BE49-F238E27FC236}">
                  <a16:creationId xmlns:a16="http://schemas.microsoft.com/office/drawing/2014/main" id="{8E3B601F-C801-4EC3-A533-23E9F91C34A3}"/>
                </a:ext>
              </a:extLst>
            </p:cNvPr>
            <p:cNvSpPr>
              <a:spLocks/>
            </p:cNvSpPr>
            <p:nvPr userDrawn="1"/>
          </p:nvSpPr>
          <p:spPr bwMode="auto">
            <a:xfrm>
              <a:off x="5543348"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71" name="Freeform 31">
              <a:extLst>
                <a:ext uri="{FF2B5EF4-FFF2-40B4-BE49-F238E27FC236}">
                  <a16:creationId xmlns:a16="http://schemas.microsoft.com/office/drawing/2014/main" id="{E8A6149C-50C4-4FC2-BA79-A54B0E020A31}"/>
                </a:ext>
              </a:extLst>
            </p:cNvPr>
            <p:cNvSpPr>
              <a:spLocks/>
            </p:cNvSpPr>
            <p:nvPr userDrawn="1"/>
          </p:nvSpPr>
          <p:spPr bwMode="auto">
            <a:xfrm>
              <a:off x="4995674"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72" name="Freeform 32">
              <a:extLst>
                <a:ext uri="{FF2B5EF4-FFF2-40B4-BE49-F238E27FC236}">
                  <a16:creationId xmlns:a16="http://schemas.microsoft.com/office/drawing/2014/main" id="{253A8C38-23AB-4365-B938-B302B431CE90}"/>
                </a:ext>
              </a:extLst>
            </p:cNvPr>
            <p:cNvSpPr>
              <a:spLocks/>
            </p:cNvSpPr>
            <p:nvPr userDrawn="1"/>
          </p:nvSpPr>
          <p:spPr bwMode="auto">
            <a:xfrm>
              <a:off x="5324302"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73" name="Freeform 29">
              <a:extLst>
                <a:ext uri="{FF2B5EF4-FFF2-40B4-BE49-F238E27FC236}">
                  <a16:creationId xmlns:a16="http://schemas.microsoft.com/office/drawing/2014/main" id="{382E235D-D964-4D7B-8FD5-7F4D354131E1}"/>
                </a:ext>
              </a:extLst>
            </p:cNvPr>
            <p:cNvSpPr>
              <a:spLocks/>
            </p:cNvSpPr>
            <p:nvPr userDrawn="1"/>
          </p:nvSpPr>
          <p:spPr bwMode="auto">
            <a:xfrm>
              <a:off x="587197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74" name="Freeform 30">
              <a:extLst>
                <a:ext uri="{FF2B5EF4-FFF2-40B4-BE49-F238E27FC236}">
                  <a16:creationId xmlns:a16="http://schemas.microsoft.com/office/drawing/2014/main" id="{DB740A09-9C2B-4629-8CF5-C2B6C256BACF}"/>
                </a:ext>
              </a:extLst>
            </p:cNvPr>
            <p:cNvSpPr>
              <a:spLocks/>
            </p:cNvSpPr>
            <p:nvPr userDrawn="1"/>
          </p:nvSpPr>
          <p:spPr bwMode="auto">
            <a:xfrm>
              <a:off x="6198118"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75" name="Freeform 31">
              <a:extLst>
                <a:ext uri="{FF2B5EF4-FFF2-40B4-BE49-F238E27FC236}">
                  <a16:creationId xmlns:a16="http://schemas.microsoft.com/office/drawing/2014/main" id="{F3BE38D0-3DDF-4CEC-9791-609B497D90CE}"/>
                </a:ext>
              </a:extLst>
            </p:cNvPr>
            <p:cNvSpPr>
              <a:spLocks/>
            </p:cNvSpPr>
            <p:nvPr userDrawn="1"/>
          </p:nvSpPr>
          <p:spPr bwMode="auto">
            <a:xfrm>
              <a:off x="5650443"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76" name="Freeform 32">
              <a:extLst>
                <a:ext uri="{FF2B5EF4-FFF2-40B4-BE49-F238E27FC236}">
                  <a16:creationId xmlns:a16="http://schemas.microsoft.com/office/drawing/2014/main" id="{3B03933F-D52A-432D-AE9F-8D92341130A9}"/>
                </a:ext>
              </a:extLst>
            </p:cNvPr>
            <p:cNvSpPr>
              <a:spLocks/>
            </p:cNvSpPr>
            <p:nvPr userDrawn="1"/>
          </p:nvSpPr>
          <p:spPr bwMode="auto">
            <a:xfrm>
              <a:off x="5979071"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77" name="Freeform 499">
              <a:extLst>
                <a:ext uri="{FF2B5EF4-FFF2-40B4-BE49-F238E27FC236}">
                  <a16:creationId xmlns:a16="http://schemas.microsoft.com/office/drawing/2014/main" id="{5A4AEFAF-63D8-44BB-AE45-9545D20851D8}"/>
                </a:ext>
              </a:extLst>
            </p:cNvPr>
            <p:cNvSpPr>
              <a:spLocks/>
            </p:cNvSpPr>
            <p:nvPr userDrawn="1"/>
          </p:nvSpPr>
          <p:spPr bwMode="auto">
            <a:xfrm>
              <a:off x="652674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78" name="Freeform 500">
              <a:extLst>
                <a:ext uri="{FF2B5EF4-FFF2-40B4-BE49-F238E27FC236}">
                  <a16:creationId xmlns:a16="http://schemas.microsoft.com/office/drawing/2014/main" id="{2BB82494-4BA1-40E6-9E2A-F58B0AEF69B7}"/>
                </a:ext>
              </a:extLst>
            </p:cNvPr>
            <p:cNvSpPr>
              <a:spLocks/>
            </p:cNvSpPr>
            <p:nvPr userDrawn="1"/>
          </p:nvSpPr>
          <p:spPr bwMode="auto">
            <a:xfrm>
              <a:off x="685288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79" name="Freeform 501">
              <a:extLst>
                <a:ext uri="{FF2B5EF4-FFF2-40B4-BE49-F238E27FC236}">
                  <a16:creationId xmlns:a16="http://schemas.microsoft.com/office/drawing/2014/main" id="{9F6C5321-F033-4DAF-B0F4-A74525DB3767}"/>
                </a:ext>
              </a:extLst>
            </p:cNvPr>
            <p:cNvSpPr>
              <a:spLocks/>
            </p:cNvSpPr>
            <p:nvPr userDrawn="1"/>
          </p:nvSpPr>
          <p:spPr bwMode="auto">
            <a:xfrm>
              <a:off x="6305212"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80" name="Freeform 502">
              <a:extLst>
                <a:ext uri="{FF2B5EF4-FFF2-40B4-BE49-F238E27FC236}">
                  <a16:creationId xmlns:a16="http://schemas.microsoft.com/office/drawing/2014/main" id="{D6151E53-BCED-451D-84EF-E182739DF2EB}"/>
                </a:ext>
              </a:extLst>
            </p:cNvPr>
            <p:cNvSpPr>
              <a:spLocks/>
            </p:cNvSpPr>
            <p:nvPr userDrawn="1"/>
          </p:nvSpPr>
          <p:spPr bwMode="auto">
            <a:xfrm>
              <a:off x="6633840"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81" name="Freeform 29">
              <a:extLst>
                <a:ext uri="{FF2B5EF4-FFF2-40B4-BE49-F238E27FC236}">
                  <a16:creationId xmlns:a16="http://schemas.microsoft.com/office/drawing/2014/main" id="{3111E34A-3388-465E-83CD-198A78D5E7AC}"/>
                </a:ext>
              </a:extLst>
            </p:cNvPr>
            <p:cNvSpPr>
              <a:spLocks/>
            </p:cNvSpPr>
            <p:nvPr userDrawn="1"/>
          </p:nvSpPr>
          <p:spPr bwMode="auto">
            <a:xfrm>
              <a:off x="718151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82" name="Freeform 31">
              <a:extLst>
                <a:ext uri="{FF2B5EF4-FFF2-40B4-BE49-F238E27FC236}">
                  <a16:creationId xmlns:a16="http://schemas.microsoft.com/office/drawing/2014/main" id="{8C386E69-1238-4C66-8BF5-BC80D3B9A182}"/>
                </a:ext>
              </a:extLst>
            </p:cNvPr>
            <p:cNvSpPr>
              <a:spLocks/>
            </p:cNvSpPr>
            <p:nvPr userDrawn="1"/>
          </p:nvSpPr>
          <p:spPr bwMode="auto">
            <a:xfrm>
              <a:off x="6959981"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49" name="Freeform 29">
              <a:extLst>
                <a:ext uri="{FF2B5EF4-FFF2-40B4-BE49-F238E27FC236}">
                  <a16:creationId xmlns:a16="http://schemas.microsoft.com/office/drawing/2014/main" id="{4812AC64-8206-4874-8920-4FF50F74C668}"/>
                </a:ext>
              </a:extLst>
            </p:cNvPr>
            <p:cNvSpPr>
              <a:spLocks/>
            </p:cNvSpPr>
            <p:nvPr userDrawn="1"/>
          </p:nvSpPr>
          <p:spPr bwMode="auto">
            <a:xfrm>
              <a:off x="751014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50" name="Freeform 30">
              <a:extLst>
                <a:ext uri="{FF2B5EF4-FFF2-40B4-BE49-F238E27FC236}">
                  <a16:creationId xmlns:a16="http://schemas.microsoft.com/office/drawing/2014/main" id="{4B3C723A-1097-47DE-A2B4-F8D4DE5EAD98}"/>
                </a:ext>
              </a:extLst>
            </p:cNvPr>
            <p:cNvSpPr>
              <a:spLocks/>
            </p:cNvSpPr>
            <p:nvPr userDrawn="1"/>
          </p:nvSpPr>
          <p:spPr bwMode="auto">
            <a:xfrm>
              <a:off x="7836283"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51" name="Freeform 31">
              <a:extLst>
                <a:ext uri="{FF2B5EF4-FFF2-40B4-BE49-F238E27FC236}">
                  <a16:creationId xmlns:a16="http://schemas.microsoft.com/office/drawing/2014/main" id="{5F1AC1EA-A808-45F9-8E2A-8DFB8DEA76A0}"/>
                </a:ext>
              </a:extLst>
            </p:cNvPr>
            <p:cNvSpPr>
              <a:spLocks/>
            </p:cNvSpPr>
            <p:nvPr userDrawn="1"/>
          </p:nvSpPr>
          <p:spPr bwMode="auto">
            <a:xfrm>
              <a:off x="7288609"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52" name="Freeform 32">
              <a:extLst>
                <a:ext uri="{FF2B5EF4-FFF2-40B4-BE49-F238E27FC236}">
                  <a16:creationId xmlns:a16="http://schemas.microsoft.com/office/drawing/2014/main" id="{C1782D5D-53B7-49AA-BB85-22566013873D}"/>
                </a:ext>
              </a:extLst>
            </p:cNvPr>
            <p:cNvSpPr>
              <a:spLocks/>
            </p:cNvSpPr>
            <p:nvPr userDrawn="1"/>
          </p:nvSpPr>
          <p:spPr bwMode="auto">
            <a:xfrm>
              <a:off x="7617237"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53" name="Freeform 29">
              <a:extLst>
                <a:ext uri="{FF2B5EF4-FFF2-40B4-BE49-F238E27FC236}">
                  <a16:creationId xmlns:a16="http://schemas.microsoft.com/office/drawing/2014/main" id="{1643AFEE-5E62-43D3-99A8-7F1420936734}"/>
                </a:ext>
              </a:extLst>
            </p:cNvPr>
            <p:cNvSpPr>
              <a:spLocks/>
            </p:cNvSpPr>
            <p:nvPr userDrawn="1"/>
          </p:nvSpPr>
          <p:spPr bwMode="auto">
            <a:xfrm>
              <a:off x="816491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54" name="Freeform 30">
              <a:extLst>
                <a:ext uri="{FF2B5EF4-FFF2-40B4-BE49-F238E27FC236}">
                  <a16:creationId xmlns:a16="http://schemas.microsoft.com/office/drawing/2014/main" id="{290C7006-CF1F-4094-AE94-11B190852AB2}"/>
                </a:ext>
              </a:extLst>
            </p:cNvPr>
            <p:cNvSpPr>
              <a:spLocks/>
            </p:cNvSpPr>
            <p:nvPr userDrawn="1"/>
          </p:nvSpPr>
          <p:spPr bwMode="auto">
            <a:xfrm>
              <a:off x="849105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55" name="Freeform 31">
              <a:extLst>
                <a:ext uri="{FF2B5EF4-FFF2-40B4-BE49-F238E27FC236}">
                  <a16:creationId xmlns:a16="http://schemas.microsoft.com/office/drawing/2014/main" id="{FB0E67D2-2174-491A-B60D-683E92B23FAC}"/>
                </a:ext>
              </a:extLst>
            </p:cNvPr>
            <p:cNvSpPr>
              <a:spLocks/>
            </p:cNvSpPr>
            <p:nvPr userDrawn="1"/>
          </p:nvSpPr>
          <p:spPr bwMode="auto">
            <a:xfrm>
              <a:off x="7943378"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56" name="Freeform 32">
              <a:extLst>
                <a:ext uri="{FF2B5EF4-FFF2-40B4-BE49-F238E27FC236}">
                  <a16:creationId xmlns:a16="http://schemas.microsoft.com/office/drawing/2014/main" id="{A49BFDEE-B2E5-4A79-B9B7-95A44E3A28EB}"/>
                </a:ext>
              </a:extLst>
            </p:cNvPr>
            <p:cNvSpPr>
              <a:spLocks/>
            </p:cNvSpPr>
            <p:nvPr userDrawn="1"/>
          </p:nvSpPr>
          <p:spPr bwMode="auto">
            <a:xfrm>
              <a:off x="8272007"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57" name="Freeform 29">
              <a:extLst>
                <a:ext uri="{FF2B5EF4-FFF2-40B4-BE49-F238E27FC236}">
                  <a16:creationId xmlns:a16="http://schemas.microsoft.com/office/drawing/2014/main" id="{63AD8FE8-EA3A-4ECE-8417-80888AA9955A}"/>
                </a:ext>
              </a:extLst>
            </p:cNvPr>
            <p:cNvSpPr>
              <a:spLocks/>
            </p:cNvSpPr>
            <p:nvPr userDrawn="1"/>
          </p:nvSpPr>
          <p:spPr bwMode="auto">
            <a:xfrm>
              <a:off x="881968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58" name="Freeform 30">
              <a:extLst>
                <a:ext uri="{FF2B5EF4-FFF2-40B4-BE49-F238E27FC236}">
                  <a16:creationId xmlns:a16="http://schemas.microsoft.com/office/drawing/2014/main" id="{F273511D-9A4C-4E63-B37B-1D415FB30D4D}"/>
                </a:ext>
              </a:extLst>
            </p:cNvPr>
            <p:cNvSpPr>
              <a:spLocks/>
            </p:cNvSpPr>
            <p:nvPr userDrawn="1"/>
          </p:nvSpPr>
          <p:spPr bwMode="auto">
            <a:xfrm>
              <a:off x="9145821"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59" name="Freeform 31">
              <a:extLst>
                <a:ext uri="{FF2B5EF4-FFF2-40B4-BE49-F238E27FC236}">
                  <a16:creationId xmlns:a16="http://schemas.microsoft.com/office/drawing/2014/main" id="{10B7B65E-BBB1-41B7-A4A5-C231AA00F298}"/>
                </a:ext>
              </a:extLst>
            </p:cNvPr>
            <p:cNvSpPr>
              <a:spLocks/>
            </p:cNvSpPr>
            <p:nvPr userDrawn="1"/>
          </p:nvSpPr>
          <p:spPr bwMode="auto">
            <a:xfrm>
              <a:off x="8598147"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60" name="Freeform 32">
              <a:extLst>
                <a:ext uri="{FF2B5EF4-FFF2-40B4-BE49-F238E27FC236}">
                  <a16:creationId xmlns:a16="http://schemas.microsoft.com/office/drawing/2014/main" id="{274C6834-FB5B-4D95-A67A-25025402C7E0}"/>
                </a:ext>
              </a:extLst>
            </p:cNvPr>
            <p:cNvSpPr>
              <a:spLocks/>
            </p:cNvSpPr>
            <p:nvPr userDrawn="1"/>
          </p:nvSpPr>
          <p:spPr bwMode="auto">
            <a:xfrm>
              <a:off x="8926774"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61" name="Freeform 29">
              <a:extLst>
                <a:ext uri="{FF2B5EF4-FFF2-40B4-BE49-F238E27FC236}">
                  <a16:creationId xmlns:a16="http://schemas.microsoft.com/office/drawing/2014/main" id="{D1C3A114-2E61-49AE-BEF2-5E4ADA6FFDF3}"/>
                </a:ext>
              </a:extLst>
            </p:cNvPr>
            <p:cNvSpPr>
              <a:spLocks/>
            </p:cNvSpPr>
            <p:nvPr userDrawn="1"/>
          </p:nvSpPr>
          <p:spPr bwMode="auto">
            <a:xfrm>
              <a:off x="947445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62" name="Freeform 30">
              <a:extLst>
                <a:ext uri="{FF2B5EF4-FFF2-40B4-BE49-F238E27FC236}">
                  <a16:creationId xmlns:a16="http://schemas.microsoft.com/office/drawing/2014/main" id="{5C79E0F9-2E7D-4924-97CF-ACCC09435B08}"/>
                </a:ext>
              </a:extLst>
            </p:cNvPr>
            <p:cNvSpPr>
              <a:spLocks/>
            </p:cNvSpPr>
            <p:nvPr userDrawn="1"/>
          </p:nvSpPr>
          <p:spPr bwMode="auto">
            <a:xfrm>
              <a:off x="9800591"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63" name="Freeform 31">
              <a:extLst>
                <a:ext uri="{FF2B5EF4-FFF2-40B4-BE49-F238E27FC236}">
                  <a16:creationId xmlns:a16="http://schemas.microsoft.com/office/drawing/2014/main" id="{9E3D83BD-EB97-45D4-8DB9-5D98F5703774}"/>
                </a:ext>
              </a:extLst>
            </p:cNvPr>
            <p:cNvSpPr>
              <a:spLocks/>
            </p:cNvSpPr>
            <p:nvPr userDrawn="1"/>
          </p:nvSpPr>
          <p:spPr bwMode="auto">
            <a:xfrm>
              <a:off x="9252915"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64" name="Freeform 32">
              <a:extLst>
                <a:ext uri="{FF2B5EF4-FFF2-40B4-BE49-F238E27FC236}">
                  <a16:creationId xmlns:a16="http://schemas.microsoft.com/office/drawing/2014/main" id="{03A750A3-5E66-42B0-8F35-A27F836ECAF7}"/>
                </a:ext>
              </a:extLst>
            </p:cNvPr>
            <p:cNvSpPr>
              <a:spLocks/>
            </p:cNvSpPr>
            <p:nvPr userDrawn="1"/>
          </p:nvSpPr>
          <p:spPr bwMode="auto">
            <a:xfrm>
              <a:off x="9581544"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65" name="Freeform 387">
              <a:extLst>
                <a:ext uri="{FF2B5EF4-FFF2-40B4-BE49-F238E27FC236}">
                  <a16:creationId xmlns:a16="http://schemas.microsoft.com/office/drawing/2014/main" id="{6281DA3F-CC25-49E5-A66F-D1C5E3A8E799}"/>
                </a:ext>
              </a:extLst>
            </p:cNvPr>
            <p:cNvSpPr>
              <a:spLocks/>
            </p:cNvSpPr>
            <p:nvPr userDrawn="1"/>
          </p:nvSpPr>
          <p:spPr bwMode="auto">
            <a:xfrm>
              <a:off x="10129218"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66" name="Freeform 388">
              <a:extLst>
                <a:ext uri="{FF2B5EF4-FFF2-40B4-BE49-F238E27FC236}">
                  <a16:creationId xmlns:a16="http://schemas.microsoft.com/office/drawing/2014/main" id="{777BF4C0-C01F-47BA-BBE7-65F078FB55A0}"/>
                </a:ext>
              </a:extLst>
            </p:cNvPr>
            <p:cNvSpPr>
              <a:spLocks/>
            </p:cNvSpPr>
            <p:nvPr userDrawn="1"/>
          </p:nvSpPr>
          <p:spPr bwMode="auto">
            <a:xfrm>
              <a:off x="1045536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67" name="Freeform 389">
              <a:extLst>
                <a:ext uri="{FF2B5EF4-FFF2-40B4-BE49-F238E27FC236}">
                  <a16:creationId xmlns:a16="http://schemas.microsoft.com/office/drawing/2014/main" id="{4567BBA9-E18E-4ACE-A327-E3F8744B997E}"/>
                </a:ext>
              </a:extLst>
            </p:cNvPr>
            <p:cNvSpPr>
              <a:spLocks/>
            </p:cNvSpPr>
            <p:nvPr userDrawn="1"/>
          </p:nvSpPr>
          <p:spPr bwMode="auto">
            <a:xfrm>
              <a:off x="9907685"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68" name="Freeform 390">
              <a:extLst>
                <a:ext uri="{FF2B5EF4-FFF2-40B4-BE49-F238E27FC236}">
                  <a16:creationId xmlns:a16="http://schemas.microsoft.com/office/drawing/2014/main" id="{94CED3DB-9321-488E-B8F3-A14947652248}"/>
                </a:ext>
              </a:extLst>
            </p:cNvPr>
            <p:cNvSpPr>
              <a:spLocks/>
            </p:cNvSpPr>
            <p:nvPr userDrawn="1"/>
          </p:nvSpPr>
          <p:spPr bwMode="auto">
            <a:xfrm>
              <a:off x="10236312"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69" name="Freeform 29">
              <a:extLst>
                <a:ext uri="{FF2B5EF4-FFF2-40B4-BE49-F238E27FC236}">
                  <a16:creationId xmlns:a16="http://schemas.microsoft.com/office/drawing/2014/main" id="{E0DCD76E-41A0-4E54-A199-A4D1DEF053E3}"/>
                </a:ext>
              </a:extLst>
            </p:cNvPr>
            <p:cNvSpPr>
              <a:spLocks/>
            </p:cNvSpPr>
            <p:nvPr userDrawn="1"/>
          </p:nvSpPr>
          <p:spPr bwMode="auto">
            <a:xfrm>
              <a:off x="1078398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70" name="Freeform 31">
              <a:extLst>
                <a:ext uri="{FF2B5EF4-FFF2-40B4-BE49-F238E27FC236}">
                  <a16:creationId xmlns:a16="http://schemas.microsoft.com/office/drawing/2014/main" id="{4573DADF-B71E-48A1-810F-4A59580B129B}"/>
                </a:ext>
              </a:extLst>
            </p:cNvPr>
            <p:cNvSpPr>
              <a:spLocks/>
            </p:cNvSpPr>
            <p:nvPr userDrawn="1"/>
          </p:nvSpPr>
          <p:spPr bwMode="auto">
            <a:xfrm>
              <a:off x="10562454"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71" name="Freeform 29">
              <a:extLst>
                <a:ext uri="{FF2B5EF4-FFF2-40B4-BE49-F238E27FC236}">
                  <a16:creationId xmlns:a16="http://schemas.microsoft.com/office/drawing/2014/main" id="{36BB6503-5721-4913-B98C-335FEDF856A4}"/>
                </a:ext>
              </a:extLst>
            </p:cNvPr>
            <p:cNvSpPr>
              <a:spLocks/>
            </p:cNvSpPr>
            <p:nvPr userDrawn="1"/>
          </p:nvSpPr>
          <p:spPr bwMode="auto">
            <a:xfrm>
              <a:off x="1111261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72" name="Freeform 30">
              <a:extLst>
                <a:ext uri="{FF2B5EF4-FFF2-40B4-BE49-F238E27FC236}">
                  <a16:creationId xmlns:a16="http://schemas.microsoft.com/office/drawing/2014/main" id="{5BFFB639-C4B5-4D63-970D-89BBF17C1D1F}"/>
                </a:ext>
              </a:extLst>
            </p:cNvPr>
            <p:cNvSpPr>
              <a:spLocks/>
            </p:cNvSpPr>
            <p:nvPr userDrawn="1"/>
          </p:nvSpPr>
          <p:spPr bwMode="auto">
            <a:xfrm>
              <a:off x="1143875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73" name="Freeform 31">
              <a:extLst>
                <a:ext uri="{FF2B5EF4-FFF2-40B4-BE49-F238E27FC236}">
                  <a16:creationId xmlns:a16="http://schemas.microsoft.com/office/drawing/2014/main" id="{B58A182B-4A34-46DB-8B84-AD041409527D}"/>
                </a:ext>
              </a:extLst>
            </p:cNvPr>
            <p:cNvSpPr>
              <a:spLocks/>
            </p:cNvSpPr>
            <p:nvPr userDrawn="1"/>
          </p:nvSpPr>
          <p:spPr bwMode="auto">
            <a:xfrm>
              <a:off x="10891083"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74" name="Freeform 32">
              <a:extLst>
                <a:ext uri="{FF2B5EF4-FFF2-40B4-BE49-F238E27FC236}">
                  <a16:creationId xmlns:a16="http://schemas.microsoft.com/office/drawing/2014/main" id="{6A72788A-690F-4F1D-B649-425ED8E0C31E}"/>
                </a:ext>
              </a:extLst>
            </p:cNvPr>
            <p:cNvSpPr>
              <a:spLocks/>
            </p:cNvSpPr>
            <p:nvPr userDrawn="1"/>
          </p:nvSpPr>
          <p:spPr bwMode="auto">
            <a:xfrm>
              <a:off x="11219710"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75" name="Freeform 397">
              <a:extLst>
                <a:ext uri="{FF2B5EF4-FFF2-40B4-BE49-F238E27FC236}">
                  <a16:creationId xmlns:a16="http://schemas.microsoft.com/office/drawing/2014/main" id="{06E03F44-3285-488D-AAA1-4D81913011FF}"/>
                </a:ext>
              </a:extLst>
            </p:cNvPr>
            <p:cNvSpPr>
              <a:spLocks/>
            </p:cNvSpPr>
            <p:nvPr userDrawn="1"/>
          </p:nvSpPr>
          <p:spPr bwMode="auto">
            <a:xfrm>
              <a:off x="1176738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76" name="Freeform 398">
              <a:extLst>
                <a:ext uri="{FF2B5EF4-FFF2-40B4-BE49-F238E27FC236}">
                  <a16:creationId xmlns:a16="http://schemas.microsoft.com/office/drawing/2014/main" id="{19C15FB1-7603-42FD-8D30-73790AECC5DC}"/>
                </a:ext>
              </a:extLst>
            </p:cNvPr>
            <p:cNvSpPr>
              <a:spLocks/>
            </p:cNvSpPr>
            <p:nvPr userDrawn="1"/>
          </p:nvSpPr>
          <p:spPr bwMode="auto">
            <a:xfrm>
              <a:off x="12093526"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77" name="Freeform 399">
              <a:extLst>
                <a:ext uri="{FF2B5EF4-FFF2-40B4-BE49-F238E27FC236}">
                  <a16:creationId xmlns:a16="http://schemas.microsoft.com/office/drawing/2014/main" id="{99AF4FB3-B6A8-4620-AC8D-D4610F9C8461}"/>
                </a:ext>
              </a:extLst>
            </p:cNvPr>
            <p:cNvSpPr>
              <a:spLocks/>
            </p:cNvSpPr>
            <p:nvPr userDrawn="1"/>
          </p:nvSpPr>
          <p:spPr bwMode="auto">
            <a:xfrm>
              <a:off x="11545852"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78" name="Freeform 400">
              <a:extLst>
                <a:ext uri="{FF2B5EF4-FFF2-40B4-BE49-F238E27FC236}">
                  <a16:creationId xmlns:a16="http://schemas.microsoft.com/office/drawing/2014/main" id="{D01F5421-B470-48C5-8853-A376B42CE9E2}"/>
                </a:ext>
              </a:extLst>
            </p:cNvPr>
            <p:cNvSpPr>
              <a:spLocks/>
            </p:cNvSpPr>
            <p:nvPr userDrawn="1"/>
          </p:nvSpPr>
          <p:spPr bwMode="auto">
            <a:xfrm>
              <a:off x="11874480"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grpSp>
      <p:grpSp>
        <p:nvGrpSpPr>
          <p:cNvPr id="1815" name="Group 1814">
            <a:extLst>
              <a:ext uri="{FF2B5EF4-FFF2-40B4-BE49-F238E27FC236}">
                <a16:creationId xmlns:a16="http://schemas.microsoft.com/office/drawing/2014/main" id="{1D84FA7B-137F-435D-8123-CAB304758178}"/>
              </a:ext>
            </a:extLst>
          </p:cNvPr>
          <p:cNvGrpSpPr/>
          <p:nvPr userDrawn="1"/>
        </p:nvGrpSpPr>
        <p:grpSpPr>
          <a:xfrm>
            <a:off x="85341" y="4716441"/>
            <a:ext cx="12250687" cy="180153"/>
            <a:chOff x="83663" y="4565932"/>
            <a:chExt cx="12009864" cy="176637"/>
          </a:xfrm>
        </p:grpSpPr>
        <p:sp>
          <p:nvSpPr>
            <p:cNvPr id="1483" name="Freeform 29">
              <a:extLst>
                <a:ext uri="{FF2B5EF4-FFF2-40B4-BE49-F238E27FC236}">
                  <a16:creationId xmlns:a16="http://schemas.microsoft.com/office/drawing/2014/main" id="{C937C581-F1E8-4EE5-A0EB-72611DAEEF63}"/>
                </a:ext>
              </a:extLst>
            </p:cNvPr>
            <p:cNvSpPr>
              <a:spLocks/>
            </p:cNvSpPr>
            <p:nvPr userDrawn="1"/>
          </p:nvSpPr>
          <p:spPr bwMode="auto">
            <a:xfrm flipH="1">
              <a:off x="6959982"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84" name="Freeform 30">
              <a:extLst>
                <a:ext uri="{FF2B5EF4-FFF2-40B4-BE49-F238E27FC236}">
                  <a16:creationId xmlns:a16="http://schemas.microsoft.com/office/drawing/2014/main" id="{8AB6E3AC-6856-4DAF-999A-381193C54253}"/>
                </a:ext>
              </a:extLst>
            </p:cNvPr>
            <p:cNvSpPr>
              <a:spLocks/>
            </p:cNvSpPr>
            <p:nvPr userDrawn="1"/>
          </p:nvSpPr>
          <p:spPr bwMode="auto">
            <a:xfrm flipH="1">
              <a:off x="6633841"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85" name="Freeform 31">
              <a:extLst>
                <a:ext uri="{FF2B5EF4-FFF2-40B4-BE49-F238E27FC236}">
                  <a16:creationId xmlns:a16="http://schemas.microsoft.com/office/drawing/2014/main" id="{65FBE7BB-D0B5-49F5-B626-D60B901DB95C}"/>
                </a:ext>
              </a:extLst>
            </p:cNvPr>
            <p:cNvSpPr>
              <a:spLocks/>
            </p:cNvSpPr>
            <p:nvPr userDrawn="1"/>
          </p:nvSpPr>
          <p:spPr bwMode="auto">
            <a:xfrm flipH="1">
              <a:off x="7067076"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86" name="Freeform 32">
              <a:extLst>
                <a:ext uri="{FF2B5EF4-FFF2-40B4-BE49-F238E27FC236}">
                  <a16:creationId xmlns:a16="http://schemas.microsoft.com/office/drawing/2014/main" id="{1149472C-344F-48A5-A8A8-69FF8C74AEF7}"/>
                </a:ext>
              </a:extLst>
            </p:cNvPr>
            <p:cNvSpPr>
              <a:spLocks/>
            </p:cNvSpPr>
            <p:nvPr userDrawn="1"/>
          </p:nvSpPr>
          <p:spPr bwMode="auto">
            <a:xfrm flipH="1">
              <a:off x="6740936"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87" name="Freeform 29">
              <a:extLst>
                <a:ext uri="{FF2B5EF4-FFF2-40B4-BE49-F238E27FC236}">
                  <a16:creationId xmlns:a16="http://schemas.microsoft.com/office/drawing/2014/main" id="{27C8463D-660A-41DE-ADB6-5FF28F1E7F3F}"/>
                </a:ext>
              </a:extLst>
            </p:cNvPr>
            <p:cNvSpPr>
              <a:spLocks/>
            </p:cNvSpPr>
            <p:nvPr userDrawn="1"/>
          </p:nvSpPr>
          <p:spPr bwMode="auto">
            <a:xfrm flipH="1">
              <a:off x="6305212"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88" name="Freeform 30">
              <a:extLst>
                <a:ext uri="{FF2B5EF4-FFF2-40B4-BE49-F238E27FC236}">
                  <a16:creationId xmlns:a16="http://schemas.microsoft.com/office/drawing/2014/main" id="{E79B9E7A-1FE4-445E-8762-8A0CD2ADAD0D}"/>
                </a:ext>
              </a:extLst>
            </p:cNvPr>
            <p:cNvSpPr>
              <a:spLocks/>
            </p:cNvSpPr>
            <p:nvPr userDrawn="1"/>
          </p:nvSpPr>
          <p:spPr bwMode="auto">
            <a:xfrm flipH="1">
              <a:off x="5979072"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89" name="Freeform 31">
              <a:extLst>
                <a:ext uri="{FF2B5EF4-FFF2-40B4-BE49-F238E27FC236}">
                  <a16:creationId xmlns:a16="http://schemas.microsoft.com/office/drawing/2014/main" id="{8B498E98-9565-4A6D-9783-857C0CEAA3BE}"/>
                </a:ext>
              </a:extLst>
            </p:cNvPr>
            <p:cNvSpPr>
              <a:spLocks/>
            </p:cNvSpPr>
            <p:nvPr userDrawn="1"/>
          </p:nvSpPr>
          <p:spPr bwMode="auto">
            <a:xfrm flipH="1">
              <a:off x="6412307"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90" name="Freeform 32">
              <a:extLst>
                <a:ext uri="{FF2B5EF4-FFF2-40B4-BE49-F238E27FC236}">
                  <a16:creationId xmlns:a16="http://schemas.microsoft.com/office/drawing/2014/main" id="{9915BEAD-5A39-4D6F-AB16-BB3BD1F60AA8}"/>
                </a:ext>
              </a:extLst>
            </p:cNvPr>
            <p:cNvSpPr>
              <a:spLocks/>
            </p:cNvSpPr>
            <p:nvPr userDrawn="1"/>
          </p:nvSpPr>
          <p:spPr bwMode="auto">
            <a:xfrm flipH="1">
              <a:off x="6086166"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91" name="Freeform 29">
              <a:extLst>
                <a:ext uri="{FF2B5EF4-FFF2-40B4-BE49-F238E27FC236}">
                  <a16:creationId xmlns:a16="http://schemas.microsoft.com/office/drawing/2014/main" id="{3A054EDD-46E6-4BFA-8EDA-3A3B36E07F9F}"/>
                </a:ext>
              </a:extLst>
            </p:cNvPr>
            <p:cNvSpPr>
              <a:spLocks/>
            </p:cNvSpPr>
            <p:nvPr userDrawn="1"/>
          </p:nvSpPr>
          <p:spPr bwMode="auto">
            <a:xfrm flipH="1">
              <a:off x="5650444"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92" name="Freeform 30">
              <a:extLst>
                <a:ext uri="{FF2B5EF4-FFF2-40B4-BE49-F238E27FC236}">
                  <a16:creationId xmlns:a16="http://schemas.microsoft.com/office/drawing/2014/main" id="{C1E6A53E-70F6-4A4A-A6D1-0D38FFEFFC0E}"/>
                </a:ext>
              </a:extLst>
            </p:cNvPr>
            <p:cNvSpPr>
              <a:spLocks/>
            </p:cNvSpPr>
            <p:nvPr userDrawn="1"/>
          </p:nvSpPr>
          <p:spPr bwMode="auto">
            <a:xfrm flipH="1">
              <a:off x="5324303"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93" name="Freeform 31">
              <a:extLst>
                <a:ext uri="{FF2B5EF4-FFF2-40B4-BE49-F238E27FC236}">
                  <a16:creationId xmlns:a16="http://schemas.microsoft.com/office/drawing/2014/main" id="{0847C902-8369-4CF9-9A1E-6E824E4F6E1B}"/>
                </a:ext>
              </a:extLst>
            </p:cNvPr>
            <p:cNvSpPr>
              <a:spLocks/>
            </p:cNvSpPr>
            <p:nvPr userDrawn="1"/>
          </p:nvSpPr>
          <p:spPr bwMode="auto">
            <a:xfrm flipH="1">
              <a:off x="5757538"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94" name="Freeform 32">
              <a:extLst>
                <a:ext uri="{FF2B5EF4-FFF2-40B4-BE49-F238E27FC236}">
                  <a16:creationId xmlns:a16="http://schemas.microsoft.com/office/drawing/2014/main" id="{F51AD32E-1551-4707-B22D-9DE28F1E32FD}"/>
                </a:ext>
              </a:extLst>
            </p:cNvPr>
            <p:cNvSpPr>
              <a:spLocks/>
            </p:cNvSpPr>
            <p:nvPr userDrawn="1"/>
          </p:nvSpPr>
          <p:spPr bwMode="auto">
            <a:xfrm flipH="1">
              <a:off x="5431398"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95" name="Freeform 29">
              <a:extLst>
                <a:ext uri="{FF2B5EF4-FFF2-40B4-BE49-F238E27FC236}">
                  <a16:creationId xmlns:a16="http://schemas.microsoft.com/office/drawing/2014/main" id="{F5F52CFD-D509-4CEE-AE3C-1E8820ABDB11}"/>
                </a:ext>
              </a:extLst>
            </p:cNvPr>
            <p:cNvSpPr>
              <a:spLocks/>
            </p:cNvSpPr>
            <p:nvPr userDrawn="1"/>
          </p:nvSpPr>
          <p:spPr bwMode="auto">
            <a:xfrm flipH="1">
              <a:off x="4995675"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96" name="Freeform 30">
              <a:extLst>
                <a:ext uri="{FF2B5EF4-FFF2-40B4-BE49-F238E27FC236}">
                  <a16:creationId xmlns:a16="http://schemas.microsoft.com/office/drawing/2014/main" id="{AE5F8FA5-6225-47A1-BD8B-DEF29B20D0AE}"/>
                </a:ext>
              </a:extLst>
            </p:cNvPr>
            <p:cNvSpPr>
              <a:spLocks/>
            </p:cNvSpPr>
            <p:nvPr userDrawn="1"/>
          </p:nvSpPr>
          <p:spPr bwMode="auto">
            <a:xfrm flipH="1">
              <a:off x="4669534"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97" name="Freeform 31">
              <a:extLst>
                <a:ext uri="{FF2B5EF4-FFF2-40B4-BE49-F238E27FC236}">
                  <a16:creationId xmlns:a16="http://schemas.microsoft.com/office/drawing/2014/main" id="{00AD553A-E251-4741-A8B8-AC425803B283}"/>
                </a:ext>
              </a:extLst>
            </p:cNvPr>
            <p:cNvSpPr>
              <a:spLocks/>
            </p:cNvSpPr>
            <p:nvPr userDrawn="1"/>
          </p:nvSpPr>
          <p:spPr bwMode="auto">
            <a:xfrm flipH="1">
              <a:off x="5102769"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98" name="Freeform 32">
              <a:extLst>
                <a:ext uri="{FF2B5EF4-FFF2-40B4-BE49-F238E27FC236}">
                  <a16:creationId xmlns:a16="http://schemas.microsoft.com/office/drawing/2014/main" id="{620D7601-2FFB-4AB7-ADAF-0372789A496B}"/>
                </a:ext>
              </a:extLst>
            </p:cNvPr>
            <p:cNvSpPr>
              <a:spLocks/>
            </p:cNvSpPr>
            <p:nvPr userDrawn="1"/>
          </p:nvSpPr>
          <p:spPr bwMode="auto">
            <a:xfrm flipH="1">
              <a:off x="4776629"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99" name="Freeform 521">
              <a:extLst>
                <a:ext uri="{FF2B5EF4-FFF2-40B4-BE49-F238E27FC236}">
                  <a16:creationId xmlns:a16="http://schemas.microsoft.com/office/drawing/2014/main" id="{7CC481C5-CBCA-4938-9317-06D30CB61A0E}"/>
                </a:ext>
              </a:extLst>
            </p:cNvPr>
            <p:cNvSpPr>
              <a:spLocks/>
            </p:cNvSpPr>
            <p:nvPr userDrawn="1"/>
          </p:nvSpPr>
          <p:spPr bwMode="auto">
            <a:xfrm flipH="1">
              <a:off x="4340906"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00" name="Freeform 522">
              <a:extLst>
                <a:ext uri="{FF2B5EF4-FFF2-40B4-BE49-F238E27FC236}">
                  <a16:creationId xmlns:a16="http://schemas.microsoft.com/office/drawing/2014/main" id="{4390D331-8BAF-43EC-AA81-47BDAAD23728}"/>
                </a:ext>
              </a:extLst>
            </p:cNvPr>
            <p:cNvSpPr>
              <a:spLocks/>
            </p:cNvSpPr>
            <p:nvPr userDrawn="1"/>
          </p:nvSpPr>
          <p:spPr bwMode="auto">
            <a:xfrm flipH="1">
              <a:off x="4014765"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01" name="Freeform 523">
              <a:extLst>
                <a:ext uri="{FF2B5EF4-FFF2-40B4-BE49-F238E27FC236}">
                  <a16:creationId xmlns:a16="http://schemas.microsoft.com/office/drawing/2014/main" id="{EC41EF87-4F67-45D5-B0C2-E1ED9D4C950B}"/>
                </a:ext>
              </a:extLst>
            </p:cNvPr>
            <p:cNvSpPr>
              <a:spLocks/>
            </p:cNvSpPr>
            <p:nvPr userDrawn="1"/>
          </p:nvSpPr>
          <p:spPr bwMode="auto">
            <a:xfrm flipH="1">
              <a:off x="4447999"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02" name="Freeform 524">
              <a:extLst>
                <a:ext uri="{FF2B5EF4-FFF2-40B4-BE49-F238E27FC236}">
                  <a16:creationId xmlns:a16="http://schemas.microsoft.com/office/drawing/2014/main" id="{8504F518-73C8-4C62-BD8B-8DBEABE06BF5}"/>
                </a:ext>
              </a:extLst>
            </p:cNvPr>
            <p:cNvSpPr>
              <a:spLocks/>
            </p:cNvSpPr>
            <p:nvPr userDrawn="1"/>
          </p:nvSpPr>
          <p:spPr bwMode="auto">
            <a:xfrm flipH="1">
              <a:off x="4121860"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03" name="Freeform 29">
              <a:extLst>
                <a:ext uri="{FF2B5EF4-FFF2-40B4-BE49-F238E27FC236}">
                  <a16:creationId xmlns:a16="http://schemas.microsoft.com/office/drawing/2014/main" id="{85666856-FDFD-4A1B-8839-FF9140B4F1A4}"/>
                </a:ext>
              </a:extLst>
            </p:cNvPr>
            <p:cNvSpPr>
              <a:spLocks/>
            </p:cNvSpPr>
            <p:nvPr userDrawn="1"/>
          </p:nvSpPr>
          <p:spPr bwMode="auto">
            <a:xfrm flipH="1">
              <a:off x="3686136"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04" name="Freeform 31">
              <a:extLst>
                <a:ext uri="{FF2B5EF4-FFF2-40B4-BE49-F238E27FC236}">
                  <a16:creationId xmlns:a16="http://schemas.microsoft.com/office/drawing/2014/main" id="{1F2CFB71-F2D6-403C-953F-4175EAF28C8C}"/>
                </a:ext>
              </a:extLst>
            </p:cNvPr>
            <p:cNvSpPr>
              <a:spLocks/>
            </p:cNvSpPr>
            <p:nvPr userDrawn="1"/>
          </p:nvSpPr>
          <p:spPr bwMode="auto">
            <a:xfrm flipH="1">
              <a:off x="3793231"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05" name="Freeform 29">
              <a:extLst>
                <a:ext uri="{FF2B5EF4-FFF2-40B4-BE49-F238E27FC236}">
                  <a16:creationId xmlns:a16="http://schemas.microsoft.com/office/drawing/2014/main" id="{BB5F7F24-9D5C-42F3-8F4E-819FE5D91282}"/>
                </a:ext>
              </a:extLst>
            </p:cNvPr>
            <p:cNvSpPr>
              <a:spLocks/>
            </p:cNvSpPr>
            <p:nvPr userDrawn="1"/>
          </p:nvSpPr>
          <p:spPr bwMode="auto">
            <a:xfrm flipH="1">
              <a:off x="3357508"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06" name="Freeform 30">
              <a:extLst>
                <a:ext uri="{FF2B5EF4-FFF2-40B4-BE49-F238E27FC236}">
                  <a16:creationId xmlns:a16="http://schemas.microsoft.com/office/drawing/2014/main" id="{2F2CCFB0-04D7-40B8-B976-349093F2F3C0}"/>
                </a:ext>
              </a:extLst>
            </p:cNvPr>
            <p:cNvSpPr>
              <a:spLocks/>
            </p:cNvSpPr>
            <p:nvPr userDrawn="1"/>
          </p:nvSpPr>
          <p:spPr bwMode="auto">
            <a:xfrm flipH="1">
              <a:off x="3031367"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07" name="Freeform 31">
              <a:extLst>
                <a:ext uri="{FF2B5EF4-FFF2-40B4-BE49-F238E27FC236}">
                  <a16:creationId xmlns:a16="http://schemas.microsoft.com/office/drawing/2014/main" id="{7A31D7EF-F0E9-49A2-831C-6BC9C6636107}"/>
                </a:ext>
              </a:extLst>
            </p:cNvPr>
            <p:cNvSpPr>
              <a:spLocks/>
            </p:cNvSpPr>
            <p:nvPr userDrawn="1"/>
          </p:nvSpPr>
          <p:spPr bwMode="auto">
            <a:xfrm flipH="1">
              <a:off x="3464602"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08" name="Freeform 32">
              <a:extLst>
                <a:ext uri="{FF2B5EF4-FFF2-40B4-BE49-F238E27FC236}">
                  <a16:creationId xmlns:a16="http://schemas.microsoft.com/office/drawing/2014/main" id="{E74515D6-90D4-424F-B0DF-5263CC8FC4D1}"/>
                </a:ext>
              </a:extLst>
            </p:cNvPr>
            <p:cNvSpPr>
              <a:spLocks/>
            </p:cNvSpPr>
            <p:nvPr userDrawn="1"/>
          </p:nvSpPr>
          <p:spPr bwMode="auto">
            <a:xfrm flipH="1">
              <a:off x="3138462"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09" name="Freeform 29">
              <a:extLst>
                <a:ext uri="{FF2B5EF4-FFF2-40B4-BE49-F238E27FC236}">
                  <a16:creationId xmlns:a16="http://schemas.microsoft.com/office/drawing/2014/main" id="{405CE857-C882-45B2-9A83-71F3F4E2A8DF}"/>
                </a:ext>
              </a:extLst>
            </p:cNvPr>
            <p:cNvSpPr>
              <a:spLocks/>
            </p:cNvSpPr>
            <p:nvPr userDrawn="1"/>
          </p:nvSpPr>
          <p:spPr bwMode="auto">
            <a:xfrm flipH="1">
              <a:off x="2702739"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10" name="Freeform 30">
              <a:extLst>
                <a:ext uri="{FF2B5EF4-FFF2-40B4-BE49-F238E27FC236}">
                  <a16:creationId xmlns:a16="http://schemas.microsoft.com/office/drawing/2014/main" id="{39CE3DC5-15D2-4C32-9F0C-5DECC998757C}"/>
                </a:ext>
              </a:extLst>
            </p:cNvPr>
            <p:cNvSpPr>
              <a:spLocks/>
            </p:cNvSpPr>
            <p:nvPr userDrawn="1"/>
          </p:nvSpPr>
          <p:spPr bwMode="auto">
            <a:xfrm flipH="1">
              <a:off x="2376598"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11" name="Freeform 31">
              <a:extLst>
                <a:ext uri="{FF2B5EF4-FFF2-40B4-BE49-F238E27FC236}">
                  <a16:creationId xmlns:a16="http://schemas.microsoft.com/office/drawing/2014/main" id="{9B3D6FF0-FD04-48BD-9AC9-61F1B4C713DB}"/>
                </a:ext>
              </a:extLst>
            </p:cNvPr>
            <p:cNvSpPr>
              <a:spLocks/>
            </p:cNvSpPr>
            <p:nvPr userDrawn="1"/>
          </p:nvSpPr>
          <p:spPr bwMode="auto">
            <a:xfrm flipH="1">
              <a:off x="2809833"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12" name="Freeform 32">
              <a:extLst>
                <a:ext uri="{FF2B5EF4-FFF2-40B4-BE49-F238E27FC236}">
                  <a16:creationId xmlns:a16="http://schemas.microsoft.com/office/drawing/2014/main" id="{55AD8B73-7F23-4953-A821-5C71E924EE66}"/>
                </a:ext>
              </a:extLst>
            </p:cNvPr>
            <p:cNvSpPr>
              <a:spLocks/>
            </p:cNvSpPr>
            <p:nvPr userDrawn="1"/>
          </p:nvSpPr>
          <p:spPr bwMode="auto">
            <a:xfrm flipH="1">
              <a:off x="2483693"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13" name="Freeform 29">
              <a:extLst>
                <a:ext uri="{FF2B5EF4-FFF2-40B4-BE49-F238E27FC236}">
                  <a16:creationId xmlns:a16="http://schemas.microsoft.com/office/drawing/2014/main" id="{BC7C1AE2-E345-4BEB-B2D8-B3527422AA65}"/>
                </a:ext>
              </a:extLst>
            </p:cNvPr>
            <p:cNvSpPr>
              <a:spLocks/>
            </p:cNvSpPr>
            <p:nvPr userDrawn="1"/>
          </p:nvSpPr>
          <p:spPr bwMode="auto">
            <a:xfrm flipH="1">
              <a:off x="2047970"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14" name="Freeform 30">
              <a:extLst>
                <a:ext uri="{FF2B5EF4-FFF2-40B4-BE49-F238E27FC236}">
                  <a16:creationId xmlns:a16="http://schemas.microsoft.com/office/drawing/2014/main" id="{AE3DF518-18F0-4594-A49B-320DBC91C5D1}"/>
                </a:ext>
              </a:extLst>
            </p:cNvPr>
            <p:cNvSpPr>
              <a:spLocks/>
            </p:cNvSpPr>
            <p:nvPr userDrawn="1"/>
          </p:nvSpPr>
          <p:spPr bwMode="auto">
            <a:xfrm flipH="1">
              <a:off x="1721830"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15" name="Freeform 31">
              <a:extLst>
                <a:ext uri="{FF2B5EF4-FFF2-40B4-BE49-F238E27FC236}">
                  <a16:creationId xmlns:a16="http://schemas.microsoft.com/office/drawing/2014/main" id="{3B006AD8-014D-4405-89E0-C042C724EE8E}"/>
                </a:ext>
              </a:extLst>
            </p:cNvPr>
            <p:cNvSpPr>
              <a:spLocks/>
            </p:cNvSpPr>
            <p:nvPr userDrawn="1"/>
          </p:nvSpPr>
          <p:spPr bwMode="auto">
            <a:xfrm flipH="1">
              <a:off x="2155065"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16" name="Freeform 32">
              <a:extLst>
                <a:ext uri="{FF2B5EF4-FFF2-40B4-BE49-F238E27FC236}">
                  <a16:creationId xmlns:a16="http://schemas.microsoft.com/office/drawing/2014/main" id="{8C1BCB6A-7558-45BB-A05E-3F1EEAE9C593}"/>
                </a:ext>
              </a:extLst>
            </p:cNvPr>
            <p:cNvSpPr>
              <a:spLocks/>
            </p:cNvSpPr>
            <p:nvPr userDrawn="1"/>
          </p:nvSpPr>
          <p:spPr bwMode="auto">
            <a:xfrm flipH="1">
              <a:off x="1828924"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17" name="Freeform 29">
              <a:extLst>
                <a:ext uri="{FF2B5EF4-FFF2-40B4-BE49-F238E27FC236}">
                  <a16:creationId xmlns:a16="http://schemas.microsoft.com/office/drawing/2014/main" id="{06D7BA0B-491B-4753-B7E8-709D6B4DA29A}"/>
                </a:ext>
              </a:extLst>
            </p:cNvPr>
            <p:cNvSpPr>
              <a:spLocks/>
            </p:cNvSpPr>
            <p:nvPr userDrawn="1"/>
          </p:nvSpPr>
          <p:spPr bwMode="auto">
            <a:xfrm flipH="1">
              <a:off x="1393201"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18" name="Freeform 30">
              <a:extLst>
                <a:ext uri="{FF2B5EF4-FFF2-40B4-BE49-F238E27FC236}">
                  <a16:creationId xmlns:a16="http://schemas.microsoft.com/office/drawing/2014/main" id="{B1DBAF15-6885-4F93-8FFF-382A0071A075}"/>
                </a:ext>
              </a:extLst>
            </p:cNvPr>
            <p:cNvSpPr>
              <a:spLocks/>
            </p:cNvSpPr>
            <p:nvPr userDrawn="1"/>
          </p:nvSpPr>
          <p:spPr bwMode="auto">
            <a:xfrm flipH="1">
              <a:off x="1067060"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19" name="Freeform 31">
              <a:extLst>
                <a:ext uri="{FF2B5EF4-FFF2-40B4-BE49-F238E27FC236}">
                  <a16:creationId xmlns:a16="http://schemas.microsoft.com/office/drawing/2014/main" id="{ACFF2DCE-0E0E-4FB4-AC0E-AE8F1FADFA47}"/>
                </a:ext>
              </a:extLst>
            </p:cNvPr>
            <p:cNvSpPr>
              <a:spLocks/>
            </p:cNvSpPr>
            <p:nvPr userDrawn="1"/>
          </p:nvSpPr>
          <p:spPr bwMode="auto">
            <a:xfrm flipH="1">
              <a:off x="1500296"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20" name="Freeform 32">
              <a:extLst>
                <a:ext uri="{FF2B5EF4-FFF2-40B4-BE49-F238E27FC236}">
                  <a16:creationId xmlns:a16="http://schemas.microsoft.com/office/drawing/2014/main" id="{7D8A1C9A-F3EE-44EF-B1C6-5ADC2AB65FAD}"/>
                </a:ext>
              </a:extLst>
            </p:cNvPr>
            <p:cNvSpPr>
              <a:spLocks/>
            </p:cNvSpPr>
            <p:nvPr userDrawn="1"/>
          </p:nvSpPr>
          <p:spPr bwMode="auto">
            <a:xfrm flipH="1">
              <a:off x="1174155"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21" name="Freeform 543">
              <a:extLst>
                <a:ext uri="{FF2B5EF4-FFF2-40B4-BE49-F238E27FC236}">
                  <a16:creationId xmlns:a16="http://schemas.microsoft.com/office/drawing/2014/main" id="{8D31C02C-ECA9-47DB-AFC1-95A662649DEB}"/>
                </a:ext>
              </a:extLst>
            </p:cNvPr>
            <p:cNvSpPr>
              <a:spLocks/>
            </p:cNvSpPr>
            <p:nvPr userDrawn="1"/>
          </p:nvSpPr>
          <p:spPr bwMode="auto">
            <a:xfrm flipH="1">
              <a:off x="738433"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22" name="Freeform 544">
              <a:extLst>
                <a:ext uri="{FF2B5EF4-FFF2-40B4-BE49-F238E27FC236}">
                  <a16:creationId xmlns:a16="http://schemas.microsoft.com/office/drawing/2014/main" id="{7119BBF5-4BAF-4783-975C-0BAE53E06C59}"/>
                </a:ext>
              </a:extLst>
            </p:cNvPr>
            <p:cNvSpPr>
              <a:spLocks/>
            </p:cNvSpPr>
            <p:nvPr userDrawn="1"/>
          </p:nvSpPr>
          <p:spPr bwMode="auto">
            <a:xfrm flipH="1">
              <a:off x="412291"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23" name="Freeform 545">
              <a:extLst>
                <a:ext uri="{FF2B5EF4-FFF2-40B4-BE49-F238E27FC236}">
                  <a16:creationId xmlns:a16="http://schemas.microsoft.com/office/drawing/2014/main" id="{60FC0D9C-1D31-44B8-9724-3C9763D9009C}"/>
                </a:ext>
              </a:extLst>
            </p:cNvPr>
            <p:cNvSpPr>
              <a:spLocks/>
            </p:cNvSpPr>
            <p:nvPr userDrawn="1"/>
          </p:nvSpPr>
          <p:spPr bwMode="auto">
            <a:xfrm flipH="1">
              <a:off x="845526"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24" name="Freeform 546">
              <a:extLst>
                <a:ext uri="{FF2B5EF4-FFF2-40B4-BE49-F238E27FC236}">
                  <a16:creationId xmlns:a16="http://schemas.microsoft.com/office/drawing/2014/main" id="{E734F067-AC1A-462F-B0E7-76A01487A7B9}"/>
                </a:ext>
              </a:extLst>
            </p:cNvPr>
            <p:cNvSpPr>
              <a:spLocks/>
            </p:cNvSpPr>
            <p:nvPr userDrawn="1"/>
          </p:nvSpPr>
          <p:spPr bwMode="auto">
            <a:xfrm flipH="1">
              <a:off x="519387"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25" name="Freeform 29">
              <a:extLst>
                <a:ext uri="{FF2B5EF4-FFF2-40B4-BE49-F238E27FC236}">
                  <a16:creationId xmlns:a16="http://schemas.microsoft.com/office/drawing/2014/main" id="{EC3FABBB-B8A8-4FA2-B85B-8C13947C6C9D}"/>
                </a:ext>
              </a:extLst>
            </p:cNvPr>
            <p:cNvSpPr>
              <a:spLocks/>
            </p:cNvSpPr>
            <p:nvPr userDrawn="1"/>
          </p:nvSpPr>
          <p:spPr bwMode="auto">
            <a:xfrm flipH="1">
              <a:off x="83663"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26" name="Freeform 31">
              <a:extLst>
                <a:ext uri="{FF2B5EF4-FFF2-40B4-BE49-F238E27FC236}">
                  <a16:creationId xmlns:a16="http://schemas.microsoft.com/office/drawing/2014/main" id="{11705EB2-6098-4F4C-B24F-715E341EFD0E}"/>
                </a:ext>
              </a:extLst>
            </p:cNvPr>
            <p:cNvSpPr>
              <a:spLocks/>
            </p:cNvSpPr>
            <p:nvPr userDrawn="1"/>
          </p:nvSpPr>
          <p:spPr bwMode="auto">
            <a:xfrm flipH="1">
              <a:off x="190757"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79" name="Freeform 30">
              <a:extLst>
                <a:ext uri="{FF2B5EF4-FFF2-40B4-BE49-F238E27FC236}">
                  <a16:creationId xmlns:a16="http://schemas.microsoft.com/office/drawing/2014/main" id="{AB37FD2C-9E00-4BC8-ABBD-CB89D6A6A7FF}"/>
                </a:ext>
              </a:extLst>
            </p:cNvPr>
            <p:cNvSpPr>
              <a:spLocks/>
            </p:cNvSpPr>
            <p:nvPr userDrawn="1"/>
          </p:nvSpPr>
          <p:spPr bwMode="auto">
            <a:xfrm flipH="1">
              <a:off x="11874480"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80" name="Freeform 32">
              <a:extLst>
                <a:ext uri="{FF2B5EF4-FFF2-40B4-BE49-F238E27FC236}">
                  <a16:creationId xmlns:a16="http://schemas.microsoft.com/office/drawing/2014/main" id="{81FCB7E9-DF42-4DFA-8CBC-6E2E558F9709}"/>
                </a:ext>
              </a:extLst>
            </p:cNvPr>
            <p:cNvSpPr>
              <a:spLocks/>
            </p:cNvSpPr>
            <p:nvPr userDrawn="1"/>
          </p:nvSpPr>
          <p:spPr bwMode="auto">
            <a:xfrm flipH="1">
              <a:off x="11981575"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81" name="Freeform 403">
              <a:extLst>
                <a:ext uri="{FF2B5EF4-FFF2-40B4-BE49-F238E27FC236}">
                  <a16:creationId xmlns:a16="http://schemas.microsoft.com/office/drawing/2014/main" id="{3BB3266A-CA1B-40F7-BE0C-E8248A19BC84}"/>
                </a:ext>
              </a:extLst>
            </p:cNvPr>
            <p:cNvSpPr>
              <a:spLocks/>
            </p:cNvSpPr>
            <p:nvPr userDrawn="1"/>
          </p:nvSpPr>
          <p:spPr bwMode="auto">
            <a:xfrm flipH="1">
              <a:off x="11545853"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82" name="Freeform 404">
              <a:extLst>
                <a:ext uri="{FF2B5EF4-FFF2-40B4-BE49-F238E27FC236}">
                  <a16:creationId xmlns:a16="http://schemas.microsoft.com/office/drawing/2014/main" id="{7068B3ED-3349-4B2F-B97A-7C7D7E747014}"/>
                </a:ext>
              </a:extLst>
            </p:cNvPr>
            <p:cNvSpPr>
              <a:spLocks/>
            </p:cNvSpPr>
            <p:nvPr userDrawn="1"/>
          </p:nvSpPr>
          <p:spPr bwMode="auto">
            <a:xfrm flipH="1">
              <a:off x="11219711"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83" name="Freeform 405">
              <a:extLst>
                <a:ext uri="{FF2B5EF4-FFF2-40B4-BE49-F238E27FC236}">
                  <a16:creationId xmlns:a16="http://schemas.microsoft.com/office/drawing/2014/main" id="{7489CBA4-6F95-4D46-BEA4-CDF605EBD7E0}"/>
                </a:ext>
              </a:extLst>
            </p:cNvPr>
            <p:cNvSpPr>
              <a:spLocks/>
            </p:cNvSpPr>
            <p:nvPr userDrawn="1"/>
          </p:nvSpPr>
          <p:spPr bwMode="auto">
            <a:xfrm flipH="1">
              <a:off x="11652945"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84" name="Freeform 406">
              <a:extLst>
                <a:ext uri="{FF2B5EF4-FFF2-40B4-BE49-F238E27FC236}">
                  <a16:creationId xmlns:a16="http://schemas.microsoft.com/office/drawing/2014/main" id="{59D3E069-0B6A-4F72-AD06-60AC6D3C3C9B}"/>
                </a:ext>
              </a:extLst>
            </p:cNvPr>
            <p:cNvSpPr>
              <a:spLocks/>
            </p:cNvSpPr>
            <p:nvPr userDrawn="1"/>
          </p:nvSpPr>
          <p:spPr bwMode="auto">
            <a:xfrm flipH="1">
              <a:off x="11326806"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85" name="Freeform 29">
              <a:extLst>
                <a:ext uri="{FF2B5EF4-FFF2-40B4-BE49-F238E27FC236}">
                  <a16:creationId xmlns:a16="http://schemas.microsoft.com/office/drawing/2014/main" id="{250DC0F7-E1F3-4C96-8CBC-7E56820F5239}"/>
                </a:ext>
              </a:extLst>
            </p:cNvPr>
            <p:cNvSpPr>
              <a:spLocks/>
            </p:cNvSpPr>
            <p:nvPr userDrawn="1"/>
          </p:nvSpPr>
          <p:spPr bwMode="auto">
            <a:xfrm flipH="1">
              <a:off x="10891083"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86" name="Freeform 31">
              <a:extLst>
                <a:ext uri="{FF2B5EF4-FFF2-40B4-BE49-F238E27FC236}">
                  <a16:creationId xmlns:a16="http://schemas.microsoft.com/office/drawing/2014/main" id="{F12D4549-53E7-4C67-A14A-0D964BFA4231}"/>
                </a:ext>
              </a:extLst>
            </p:cNvPr>
            <p:cNvSpPr>
              <a:spLocks/>
            </p:cNvSpPr>
            <p:nvPr userDrawn="1"/>
          </p:nvSpPr>
          <p:spPr bwMode="auto">
            <a:xfrm flipH="1">
              <a:off x="10998177"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87" name="Freeform 29">
              <a:extLst>
                <a:ext uri="{FF2B5EF4-FFF2-40B4-BE49-F238E27FC236}">
                  <a16:creationId xmlns:a16="http://schemas.microsoft.com/office/drawing/2014/main" id="{19951FF1-60C6-47B1-AF2C-F40C4EE753F5}"/>
                </a:ext>
              </a:extLst>
            </p:cNvPr>
            <p:cNvSpPr>
              <a:spLocks/>
            </p:cNvSpPr>
            <p:nvPr userDrawn="1"/>
          </p:nvSpPr>
          <p:spPr bwMode="auto">
            <a:xfrm flipH="1">
              <a:off x="10562455"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88" name="Freeform 30">
              <a:extLst>
                <a:ext uri="{FF2B5EF4-FFF2-40B4-BE49-F238E27FC236}">
                  <a16:creationId xmlns:a16="http://schemas.microsoft.com/office/drawing/2014/main" id="{3ED012F8-EE57-4D38-AAD4-71CB3021FCE9}"/>
                </a:ext>
              </a:extLst>
            </p:cNvPr>
            <p:cNvSpPr>
              <a:spLocks/>
            </p:cNvSpPr>
            <p:nvPr userDrawn="1"/>
          </p:nvSpPr>
          <p:spPr bwMode="auto">
            <a:xfrm flipH="1">
              <a:off x="10236313"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89" name="Freeform 31">
              <a:extLst>
                <a:ext uri="{FF2B5EF4-FFF2-40B4-BE49-F238E27FC236}">
                  <a16:creationId xmlns:a16="http://schemas.microsoft.com/office/drawing/2014/main" id="{F3F16648-94AE-4AE9-8C3D-4E6FD8A31AFD}"/>
                </a:ext>
              </a:extLst>
            </p:cNvPr>
            <p:cNvSpPr>
              <a:spLocks/>
            </p:cNvSpPr>
            <p:nvPr userDrawn="1"/>
          </p:nvSpPr>
          <p:spPr bwMode="auto">
            <a:xfrm flipH="1">
              <a:off x="10669548"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90" name="Freeform 32">
              <a:extLst>
                <a:ext uri="{FF2B5EF4-FFF2-40B4-BE49-F238E27FC236}">
                  <a16:creationId xmlns:a16="http://schemas.microsoft.com/office/drawing/2014/main" id="{CD7E7518-1B9B-4598-9C91-FA90439330F8}"/>
                </a:ext>
              </a:extLst>
            </p:cNvPr>
            <p:cNvSpPr>
              <a:spLocks/>
            </p:cNvSpPr>
            <p:nvPr userDrawn="1"/>
          </p:nvSpPr>
          <p:spPr bwMode="auto">
            <a:xfrm flipH="1">
              <a:off x="10343408"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91" name="Freeform 29">
              <a:extLst>
                <a:ext uri="{FF2B5EF4-FFF2-40B4-BE49-F238E27FC236}">
                  <a16:creationId xmlns:a16="http://schemas.microsoft.com/office/drawing/2014/main" id="{3941B248-CCDE-4636-B2D4-383A2A8184C3}"/>
                </a:ext>
              </a:extLst>
            </p:cNvPr>
            <p:cNvSpPr>
              <a:spLocks/>
            </p:cNvSpPr>
            <p:nvPr userDrawn="1"/>
          </p:nvSpPr>
          <p:spPr bwMode="auto">
            <a:xfrm flipH="1">
              <a:off x="9907685"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92" name="Freeform 30">
              <a:extLst>
                <a:ext uri="{FF2B5EF4-FFF2-40B4-BE49-F238E27FC236}">
                  <a16:creationId xmlns:a16="http://schemas.microsoft.com/office/drawing/2014/main" id="{EC354383-FE6D-432D-9B44-9678692D2070}"/>
                </a:ext>
              </a:extLst>
            </p:cNvPr>
            <p:cNvSpPr>
              <a:spLocks/>
            </p:cNvSpPr>
            <p:nvPr userDrawn="1"/>
          </p:nvSpPr>
          <p:spPr bwMode="auto">
            <a:xfrm flipH="1">
              <a:off x="9581544"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93" name="Freeform 31">
              <a:extLst>
                <a:ext uri="{FF2B5EF4-FFF2-40B4-BE49-F238E27FC236}">
                  <a16:creationId xmlns:a16="http://schemas.microsoft.com/office/drawing/2014/main" id="{AD655EA7-4C03-4551-87A3-EE80F968B479}"/>
                </a:ext>
              </a:extLst>
            </p:cNvPr>
            <p:cNvSpPr>
              <a:spLocks/>
            </p:cNvSpPr>
            <p:nvPr userDrawn="1"/>
          </p:nvSpPr>
          <p:spPr bwMode="auto">
            <a:xfrm flipH="1">
              <a:off x="10014780"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94" name="Freeform 32">
              <a:extLst>
                <a:ext uri="{FF2B5EF4-FFF2-40B4-BE49-F238E27FC236}">
                  <a16:creationId xmlns:a16="http://schemas.microsoft.com/office/drawing/2014/main" id="{7C467E05-4239-4004-BB79-DBDF28E8E146}"/>
                </a:ext>
              </a:extLst>
            </p:cNvPr>
            <p:cNvSpPr>
              <a:spLocks/>
            </p:cNvSpPr>
            <p:nvPr userDrawn="1"/>
          </p:nvSpPr>
          <p:spPr bwMode="auto">
            <a:xfrm flipH="1">
              <a:off x="9688639"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95" name="Freeform 29">
              <a:extLst>
                <a:ext uri="{FF2B5EF4-FFF2-40B4-BE49-F238E27FC236}">
                  <a16:creationId xmlns:a16="http://schemas.microsoft.com/office/drawing/2014/main" id="{654A7B82-19E5-4C52-9815-6360825A97C1}"/>
                </a:ext>
              </a:extLst>
            </p:cNvPr>
            <p:cNvSpPr>
              <a:spLocks/>
            </p:cNvSpPr>
            <p:nvPr userDrawn="1"/>
          </p:nvSpPr>
          <p:spPr bwMode="auto">
            <a:xfrm flipH="1">
              <a:off x="9252916"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96" name="Freeform 30">
              <a:extLst>
                <a:ext uri="{FF2B5EF4-FFF2-40B4-BE49-F238E27FC236}">
                  <a16:creationId xmlns:a16="http://schemas.microsoft.com/office/drawing/2014/main" id="{BE9C8B7C-90B5-4D20-A3A6-C6A6C0AB1AB6}"/>
                </a:ext>
              </a:extLst>
            </p:cNvPr>
            <p:cNvSpPr>
              <a:spLocks/>
            </p:cNvSpPr>
            <p:nvPr userDrawn="1"/>
          </p:nvSpPr>
          <p:spPr bwMode="auto">
            <a:xfrm flipH="1">
              <a:off x="8926775"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97" name="Freeform 31">
              <a:extLst>
                <a:ext uri="{FF2B5EF4-FFF2-40B4-BE49-F238E27FC236}">
                  <a16:creationId xmlns:a16="http://schemas.microsoft.com/office/drawing/2014/main" id="{BDB01185-BFCF-41D8-89FD-6223C8645604}"/>
                </a:ext>
              </a:extLst>
            </p:cNvPr>
            <p:cNvSpPr>
              <a:spLocks/>
            </p:cNvSpPr>
            <p:nvPr userDrawn="1"/>
          </p:nvSpPr>
          <p:spPr bwMode="auto">
            <a:xfrm flipH="1">
              <a:off x="9360011"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98" name="Freeform 32">
              <a:extLst>
                <a:ext uri="{FF2B5EF4-FFF2-40B4-BE49-F238E27FC236}">
                  <a16:creationId xmlns:a16="http://schemas.microsoft.com/office/drawing/2014/main" id="{D5BD919D-F1BC-491A-B230-82B663620939}"/>
                </a:ext>
              </a:extLst>
            </p:cNvPr>
            <p:cNvSpPr>
              <a:spLocks/>
            </p:cNvSpPr>
            <p:nvPr userDrawn="1"/>
          </p:nvSpPr>
          <p:spPr bwMode="auto">
            <a:xfrm flipH="1">
              <a:off x="9033870"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99" name="Freeform 29">
              <a:extLst>
                <a:ext uri="{FF2B5EF4-FFF2-40B4-BE49-F238E27FC236}">
                  <a16:creationId xmlns:a16="http://schemas.microsoft.com/office/drawing/2014/main" id="{8F888A3E-BD98-4319-A588-29DB0CAA5208}"/>
                </a:ext>
              </a:extLst>
            </p:cNvPr>
            <p:cNvSpPr>
              <a:spLocks/>
            </p:cNvSpPr>
            <p:nvPr userDrawn="1"/>
          </p:nvSpPr>
          <p:spPr bwMode="auto">
            <a:xfrm flipH="1">
              <a:off x="8598148"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00" name="Freeform 30">
              <a:extLst>
                <a:ext uri="{FF2B5EF4-FFF2-40B4-BE49-F238E27FC236}">
                  <a16:creationId xmlns:a16="http://schemas.microsoft.com/office/drawing/2014/main" id="{F0A4516F-3629-4F6C-B296-75E27FA0FDE4}"/>
                </a:ext>
              </a:extLst>
            </p:cNvPr>
            <p:cNvSpPr>
              <a:spLocks/>
            </p:cNvSpPr>
            <p:nvPr userDrawn="1"/>
          </p:nvSpPr>
          <p:spPr bwMode="auto">
            <a:xfrm flipH="1">
              <a:off x="8272007"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01" name="Freeform 31">
              <a:extLst>
                <a:ext uri="{FF2B5EF4-FFF2-40B4-BE49-F238E27FC236}">
                  <a16:creationId xmlns:a16="http://schemas.microsoft.com/office/drawing/2014/main" id="{8F8FC7E2-88C3-4BAF-86AF-4775501DF108}"/>
                </a:ext>
              </a:extLst>
            </p:cNvPr>
            <p:cNvSpPr>
              <a:spLocks/>
            </p:cNvSpPr>
            <p:nvPr userDrawn="1"/>
          </p:nvSpPr>
          <p:spPr bwMode="auto">
            <a:xfrm flipH="1">
              <a:off x="8705242"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02" name="Freeform 32">
              <a:extLst>
                <a:ext uri="{FF2B5EF4-FFF2-40B4-BE49-F238E27FC236}">
                  <a16:creationId xmlns:a16="http://schemas.microsoft.com/office/drawing/2014/main" id="{EC7CC34A-D67E-41B5-A4BA-4E4B5F66386A}"/>
                </a:ext>
              </a:extLst>
            </p:cNvPr>
            <p:cNvSpPr>
              <a:spLocks/>
            </p:cNvSpPr>
            <p:nvPr userDrawn="1"/>
          </p:nvSpPr>
          <p:spPr bwMode="auto">
            <a:xfrm flipH="1">
              <a:off x="8379101"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03" name="Freeform 425">
              <a:extLst>
                <a:ext uri="{FF2B5EF4-FFF2-40B4-BE49-F238E27FC236}">
                  <a16:creationId xmlns:a16="http://schemas.microsoft.com/office/drawing/2014/main" id="{90A95DA3-8F9E-421C-9174-8BF9AA504F83}"/>
                </a:ext>
              </a:extLst>
            </p:cNvPr>
            <p:cNvSpPr>
              <a:spLocks/>
            </p:cNvSpPr>
            <p:nvPr userDrawn="1"/>
          </p:nvSpPr>
          <p:spPr bwMode="auto">
            <a:xfrm flipH="1">
              <a:off x="7943379"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04" name="Freeform 426">
              <a:extLst>
                <a:ext uri="{FF2B5EF4-FFF2-40B4-BE49-F238E27FC236}">
                  <a16:creationId xmlns:a16="http://schemas.microsoft.com/office/drawing/2014/main" id="{18334280-7FF6-451B-95BE-02C757D42155}"/>
                </a:ext>
              </a:extLst>
            </p:cNvPr>
            <p:cNvSpPr>
              <a:spLocks/>
            </p:cNvSpPr>
            <p:nvPr userDrawn="1"/>
          </p:nvSpPr>
          <p:spPr bwMode="auto">
            <a:xfrm flipH="1">
              <a:off x="7617237"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05" name="Freeform 427">
              <a:extLst>
                <a:ext uri="{FF2B5EF4-FFF2-40B4-BE49-F238E27FC236}">
                  <a16:creationId xmlns:a16="http://schemas.microsoft.com/office/drawing/2014/main" id="{FA68E6DA-BE3E-4D5E-9AF6-5B4A355FE63B}"/>
                </a:ext>
              </a:extLst>
            </p:cNvPr>
            <p:cNvSpPr>
              <a:spLocks/>
            </p:cNvSpPr>
            <p:nvPr userDrawn="1"/>
          </p:nvSpPr>
          <p:spPr bwMode="auto">
            <a:xfrm flipH="1">
              <a:off x="8050472"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06" name="Freeform 428">
              <a:extLst>
                <a:ext uri="{FF2B5EF4-FFF2-40B4-BE49-F238E27FC236}">
                  <a16:creationId xmlns:a16="http://schemas.microsoft.com/office/drawing/2014/main" id="{83E59028-5940-4368-80BA-ABEA718E993D}"/>
                </a:ext>
              </a:extLst>
            </p:cNvPr>
            <p:cNvSpPr>
              <a:spLocks/>
            </p:cNvSpPr>
            <p:nvPr userDrawn="1"/>
          </p:nvSpPr>
          <p:spPr bwMode="auto">
            <a:xfrm flipH="1">
              <a:off x="7724332"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07" name="Freeform 29">
              <a:extLst>
                <a:ext uri="{FF2B5EF4-FFF2-40B4-BE49-F238E27FC236}">
                  <a16:creationId xmlns:a16="http://schemas.microsoft.com/office/drawing/2014/main" id="{0E7DD0E1-85B2-4E34-AD3C-6555FF6938A2}"/>
                </a:ext>
              </a:extLst>
            </p:cNvPr>
            <p:cNvSpPr>
              <a:spLocks/>
            </p:cNvSpPr>
            <p:nvPr userDrawn="1"/>
          </p:nvSpPr>
          <p:spPr bwMode="auto">
            <a:xfrm flipH="1">
              <a:off x="7288609"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08" name="Freeform 31">
              <a:extLst>
                <a:ext uri="{FF2B5EF4-FFF2-40B4-BE49-F238E27FC236}">
                  <a16:creationId xmlns:a16="http://schemas.microsoft.com/office/drawing/2014/main" id="{D7D9BA0F-7053-4FCD-8D9A-C952F3BC49BE}"/>
                </a:ext>
              </a:extLst>
            </p:cNvPr>
            <p:cNvSpPr>
              <a:spLocks/>
            </p:cNvSpPr>
            <p:nvPr userDrawn="1"/>
          </p:nvSpPr>
          <p:spPr bwMode="auto">
            <a:xfrm flipH="1">
              <a:off x="7395703"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grpSp>
      <p:grpSp>
        <p:nvGrpSpPr>
          <p:cNvPr id="1813" name="Group 1812">
            <a:extLst>
              <a:ext uri="{FF2B5EF4-FFF2-40B4-BE49-F238E27FC236}">
                <a16:creationId xmlns:a16="http://schemas.microsoft.com/office/drawing/2014/main" id="{DC03940F-B74A-4BB0-A29E-05138DBEF958}"/>
              </a:ext>
            </a:extLst>
          </p:cNvPr>
          <p:cNvGrpSpPr/>
          <p:nvPr userDrawn="1"/>
        </p:nvGrpSpPr>
        <p:grpSpPr>
          <a:xfrm>
            <a:off x="85341" y="5007149"/>
            <a:ext cx="12250686" cy="180153"/>
            <a:chOff x="83663" y="4856241"/>
            <a:chExt cx="12009863" cy="176637"/>
          </a:xfrm>
        </p:grpSpPr>
        <p:sp>
          <p:nvSpPr>
            <p:cNvPr id="1527" name="Freeform 29">
              <a:extLst>
                <a:ext uri="{FF2B5EF4-FFF2-40B4-BE49-F238E27FC236}">
                  <a16:creationId xmlns:a16="http://schemas.microsoft.com/office/drawing/2014/main" id="{41215D19-B582-42FE-AD52-5628011801BC}"/>
                </a:ext>
              </a:extLst>
            </p:cNvPr>
            <p:cNvSpPr>
              <a:spLocks/>
            </p:cNvSpPr>
            <p:nvPr userDrawn="1"/>
          </p:nvSpPr>
          <p:spPr bwMode="auto">
            <a:xfrm>
              <a:off x="305196"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28" name="Freeform 30">
              <a:extLst>
                <a:ext uri="{FF2B5EF4-FFF2-40B4-BE49-F238E27FC236}">
                  <a16:creationId xmlns:a16="http://schemas.microsoft.com/office/drawing/2014/main" id="{B03C6A99-9649-44A5-8F97-FE0B9C27D0C3}"/>
                </a:ext>
              </a:extLst>
            </p:cNvPr>
            <p:cNvSpPr>
              <a:spLocks/>
            </p:cNvSpPr>
            <p:nvPr userDrawn="1"/>
          </p:nvSpPr>
          <p:spPr bwMode="auto">
            <a:xfrm>
              <a:off x="63133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29" name="Freeform 31">
              <a:extLst>
                <a:ext uri="{FF2B5EF4-FFF2-40B4-BE49-F238E27FC236}">
                  <a16:creationId xmlns:a16="http://schemas.microsoft.com/office/drawing/2014/main" id="{78292761-DAF9-4726-8908-B4B5FC99811A}"/>
                </a:ext>
              </a:extLst>
            </p:cNvPr>
            <p:cNvSpPr>
              <a:spLocks/>
            </p:cNvSpPr>
            <p:nvPr userDrawn="1"/>
          </p:nvSpPr>
          <p:spPr bwMode="auto">
            <a:xfrm>
              <a:off x="83663"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30" name="Freeform 32">
              <a:extLst>
                <a:ext uri="{FF2B5EF4-FFF2-40B4-BE49-F238E27FC236}">
                  <a16:creationId xmlns:a16="http://schemas.microsoft.com/office/drawing/2014/main" id="{CF57419C-9B5E-4714-BCBA-4E8FDF77F2CB}"/>
                </a:ext>
              </a:extLst>
            </p:cNvPr>
            <p:cNvSpPr>
              <a:spLocks/>
            </p:cNvSpPr>
            <p:nvPr userDrawn="1"/>
          </p:nvSpPr>
          <p:spPr bwMode="auto">
            <a:xfrm>
              <a:off x="412290"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31" name="Freeform 29">
              <a:extLst>
                <a:ext uri="{FF2B5EF4-FFF2-40B4-BE49-F238E27FC236}">
                  <a16:creationId xmlns:a16="http://schemas.microsoft.com/office/drawing/2014/main" id="{CB1CC628-FB22-47B1-B1EF-050141CC26E1}"/>
                </a:ext>
              </a:extLst>
            </p:cNvPr>
            <p:cNvSpPr>
              <a:spLocks/>
            </p:cNvSpPr>
            <p:nvPr userDrawn="1"/>
          </p:nvSpPr>
          <p:spPr bwMode="auto">
            <a:xfrm>
              <a:off x="959966"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32" name="Freeform 30">
              <a:extLst>
                <a:ext uri="{FF2B5EF4-FFF2-40B4-BE49-F238E27FC236}">
                  <a16:creationId xmlns:a16="http://schemas.microsoft.com/office/drawing/2014/main" id="{342E05D1-B314-44C7-8CA8-A5734D7640AB}"/>
                </a:ext>
              </a:extLst>
            </p:cNvPr>
            <p:cNvSpPr>
              <a:spLocks/>
            </p:cNvSpPr>
            <p:nvPr userDrawn="1"/>
          </p:nvSpPr>
          <p:spPr bwMode="auto">
            <a:xfrm>
              <a:off x="1286106"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33" name="Freeform 31">
              <a:extLst>
                <a:ext uri="{FF2B5EF4-FFF2-40B4-BE49-F238E27FC236}">
                  <a16:creationId xmlns:a16="http://schemas.microsoft.com/office/drawing/2014/main" id="{1E14B0ED-2D20-469F-BCC8-DF56F9D75062}"/>
                </a:ext>
              </a:extLst>
            </p:cNvPr>
            <p:cNvSpPr>
              <a:spLocks/>
            </p:cNvSpPr>
            <p:nvPr userDrawn="1"/>
          </p:nvSpPr>
          <p:spPr bwMode="auto">
            <a:xfrm>
              <a:off x="738432"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34" name="Freeform 32">
              <a:extLst>
                <a:ext uri="{FF2B5EF4-FFF2-40B4-BE49-F238E27FC236}">
                  <a16:creationId xmlns:a16="http://schemas.microsoft.com/office/drawing/2014/main" id="{2B368F4C-A196-4DCA-9BC5-A45033EFDA26}"/>
                </a:ext>
              </a:extLst>
            </p:cNvPr>
            <p:cNvSpPr>
              <a:spLocks/>
            </p:cNvSpPr>
            <p:nvPr userDrawn="1"/>
          </p:nvSpPr>
          <p:spPr bwMode="auto">
            <a:xfrm>
              <a:off x="1067060"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35" name="Freeform 29">
              <a:extLst>
                <a:ext uri="{FF2B5EF4-FFF2-40B4-BE49-F238E27FC236}">
                  <a16:creationId xmlns:a16="http://schemas.microsoft.com/office/drawing/2014/main" id="{5928F999-B5AE-46E3-8AB4-BC6896F35F45}"/>
                </a:ext>
              </a:extLst>
            </p:cNvPr>
            <p:cNvSpPr>
              <a:spLocks/>
            </p:cNvSpPr>
            <p:nvPr userDrawn="1"/>
          </p:nvSpPr>
          <p:spPr bwMode="auto">
            <a:xfrm>
              <a:off x="1614734"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36" name="Freeform 30">
              <a:extLst>
                <a:ext uri="{FF2B5EF4-FFF2-40B4-BE49-F238E27FC236}">
                  <a16:creationId xmlns:a16="http://schemas.microsoft.com/office/drawing/2014/main" id="{419DD182-5681-4393-BEAB-F5F199CD2854}"/>
                </a:ext>
              </a:extLst>
            </p:cNvPr>
            <p:cNvSpPr>
              <a:spLocks/>
            </p:cNvSpPr>
            <p:nvPr userDrawn="1"/>
          </p:nvSpPr>
          <p:spPr bwMode="auto">
            <a:xfrm>
              <a:off x="194087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37" name="Freeform 31">
              <a:extLst>
                <a:ext uri="{FF2B5EF4-FFF2-40B4-BE49-F238E27FC236}">
                  <a16:creationId xmlns:a16="http://schemas.microsoft.com/office/drawing/2014/main" id="{E72ACE2A-9435-4572-866A-8048FFFB3B9A}"/>
                </a:ext>
              </a:extLst>
            </p:cNvPr>
            <p:cNvSpPr>
              <a:spLocks/>
            </p:cNvSpPr>
            <p:nvPr userDrawn="1"/>
          </p:nvSpPr>
          <p:spPr bwMode="auto">
            <a:xfrm>
              <a:off x="1393201"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38" name="Freeform 32">
              <a:extLst>
                <a:ext uri="{FF2B5EF4-FFF2-40B4-BE49-F238E27FC236}">
                  <a16:creationId xmlns:a16="http://schemas.microsoft.com/office/drawing/2014/main" id="{E2C0D9B8-1158-4DC9-8525-6EA4F410F9FE}"/>
                </a:ext>
              </a:extLst>
            </p:cNvPr>
            <p:cNvSpPr>
              <a:spLocks/>
            </p:cNvSpPr>
            <p:nvPr userDrawn="1"/>
          </p:nvSpPr>
          <p:spPr bwMode="auto">
            <a:xfrm>
              <a:off x="1721829"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39" name="Freeform 29">
              <a:extLst>
                <a:ext uri="{FF2B5EF4-FFF2-40B4-BE49-F238E27FC236}">
                  <a16:creationId xmlns:a16="http://schemas.microsoft.com/office/drawing/2014/main" id="{9FF21187-CFDF-41DA-8309-C5AA2C47374F}"/>
                </a:ext>
              </a:extLst>
            </p:cNvPr>
            <p:cNvSpPr>
              <a:spLocks/>
            </p:cNvSpPr>
            <p:nvPr userDrawn="1"/>
          </p:nvSpPr>
          <p:spPr bwMode="auto">
            <a:xfrm>
              <a:off x="2269503"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40" name="Freeform 30">
              <a:extLst>
                <a:ext uri="{FF2B5EF4-FFF2-40B4-BE49-F238E27FC236}">
                  <a16:creationId xmlns:a16="http://schemas.microsoft.com/office/drawing/2014/main" id="{5A71EE6F-3035-47CC-A00F-FE3250D3442F}"/>
                </a:ext>
              </a:extLst>
            </p:cNvPr>
            <p:cNvSpPr>
              <a:spLocks/>
            </p:cNvSpPr>
            <p:nvPr userDrawn="1"/>
          </p:nvSpPr>
          <p:spPr bwMode="auto">
            <a:xfrm>
              <a:off x="2595644"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41" name="Freeform 31">
              <a:extLst>
                <a:ext uri="{FF2B5EF4-FFF2-40B4-BE49-F238E27FC236}">
                  <a16:creationId xmlns:a16="http://schemas.microsoft.com/office/drawing/2014/main" id="{AE05787F-5AF8-4A5E-BD2F-FFEFBAB0B4D0}"/>
                </a:ext>
              </a:extLst>
            </p:cNvPr>
            <p:cNvSpPr>
              <a:spLocks/>
            </p:cNvSpPr>
            <p:nvPr userDrawn="1"/>
          </p:nvSpPr>
          <p:spPr bwMode="auto">
            <a:xfrm>
              <a:off x="2047969"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42" name="Freeform 32">
              <a:extLst>
                <a:ext uri="{FF2B5EF4-FFF2-40B4-BE49-F238E27FC236}">
                  <a16:creationId xmlns:a16="http://schemas.microsoft.com/office/drawing/2014/main" id="{6DCE9180-0ADF-4FA9-BF69-F47C6983865A}"/>
                </a:ext>
              </a:extLst>
            </p:cNvPr>
            <p:cNvSpPr>
              <a:spLocks/>
            </p:cNvSpPr>
            <p:nvPr userDrawn="1"/>
          </p:nvSpPr>
          <p:spPr bwMode="auto">
            <a:xfrm>
              <a:off x="2376598"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43" name="Freeform 565">
              <a:extLst>
                <a:ext uri="{FF2B5EF4-FFF2-40B4-BE49-F238E27FC236}">
                  <a16:creationId xmlns:a16="http://schemas.microsoft.com/office/drawing/2014/main" id="{7E46278F-E1EE-4A72-9424-D81ECF2A1436}"/>
                </a:ext>
              </a:extLst>
            </p:cNvPr>
            <p:cNvSpPr>
              <a:spLocks/>
            </p:cNvSpPr>
            <p:nvPr userDrawn="1"/>
          </p:nvSpPr>
          <p:spPr bwMode="auto">
            <a:xfrm>
              <a:off x="292427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44" name="Freeform 566">
              <a:extLst>
                <a:ext uri="{FF2B5EF4-FFF2-40B4-BE49-F238E27FC236}">
                  <a16:creationId xmlns:a16="http://schemas.microsoft.com/office/drawing/2014/main" id="{FB792ABA-ADFC-4C00-BDE1-C3B1EF86830E}"/>
                </a:ext>
              </a:extLst>
            </p:cNvPr>
            <p:cNvSpPr>
              <a:spLocks/>
            </p:cNvSpPr>
            <p:nvPr userDrawn="1"/>
          </p:nvSpPr>
          <p:spPr bwMode="auto">
            <a:xfrm>
              <a:off x="3250413"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45" name="Freeform 567">
              <a:extLst>
                <a:ext uri="{FF2B5EF4-FFF2-40B4-BE49-F238E27FC236}">
                  <a16:creationId xmlns:a16="http://schemas.microsoft.com/office/drawing/2014/main" id="{646E79E9-778D-4703-96F7-870800A341B2}"/>
                </a:ext>
              </a:extLst>
            </p:cNvPr>
            <p:cNvSpPr>
              <a:spLocks/>
            </p:cNvSpPr>
            <p:nvPr userDrawn="1"/>
          </p:nvSpPr>
          <p:spPr bwMode="auto">
            <a:xfrm>
              <a:off x="2702739"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46" name="Freeform 568">
              <a:extLst>
                <a:ext uri="{FF2B5EF4-FFF2-40B4-BE49-F238E27FC236}">
                  <a16:creationId xmlns:a16="http://schemas.microsoft.com/office/drawing/2014/main" id="{E1AFC630-0E6A-4BEC-BC4C-D6E91EDBF650}"/>
                </a:ext>
              </a:extLst>
            </p:cNvPr>
            <p:cNvSpPr>
              <a:spLocks/>
            </p:cNvSpPr>
            <p:nvPr userDrawn="1"/>
          </p:nvSpPr>
          <p:spPr bwMode="auto">
            <a:xfrm>
              <a:off x="3031366"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47" name="Freeform 29">
              <a:extLst>
                <a:ext uri="{FF2B5EF4-FFF2-40B4-BE49-F238E27FC236}">
                  <a16:creationId xmlns:a16="http://schemas.microsoft.com/office/drawing/2014/main" id="{ADCEBC56-92AB-4A9F-85F9-61585C4B5052}"/>
                </a:ext>
              </a:extLst>
            </p:cNvPr>
            <p:cNvSpPr>
              <a:spLocks/>
            </p:cNvSpPr>
            <p:nvPr userDrawn="1"/>
          </p:nvSpPr>
          <p:spPr bwMode="auto">
            <a:xfrm>
              <a:off x="357904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48" name="Freeform 31">
              <a:extLst>
                <a:ext uri="{FF2B5EF4-FFF2-40B4-BE49-F238E27FC236}">
                  <a16:creationId xmlns:a16="http://schemas.microsoft.com/office/drawing/2014/main" id="{C9802287-908F-4A4C-BDDB-70C0C3A6F43F}"/>
                </a:ext>
              </a:extLst>
            </p:cNvPr>
            <p:cNvSpPr>
              <a:spLocks/>
            </p:cNvSpPr>
            <p:nvPr userDrawn="1"/>
          </p:nvSpPr>
          <p:spPr bwMode="auto">
            <a:xfrm>
              <a:off x="3357508"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49" name="Freeform 29">
              <a:extLst>
                <a:ext uri="{FF2B5EF4-FFF2-40B4-BE49-F238E27FC236}">
                  <a16:creationId xmlns:a16="http://schemas.microsoft.com/office/drawing/2014/main" id="{F90B9609-70EA-490F-985A-76FFCEFC4773}"/>
                </a:ext>
              </a:extLst>
            </p:cNvPr>
            <p:cNvSpPr>
              <a:spLocks/>
            </p:cNvSpPr>
            <p:nvPr userDrawn="1"/>
          </p:nvSpPr>
          <p:spPr bwMode="auto">
            <a:xfrm>
              <a:off x="390767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50" name="Freeform 30">
              <a:extLst>
                <a:ext uri="{FF2B5EF4-FFF2-40B4-BE49-F238E27FC236}">
                  <a16:creationId xmlns:a16="http://schemas.microsoft.com/office/drawing/2014/main" id="{12F5075A-92B7-4AC2-BB07-DF2C29930E42}"/>
                </a:ext>
              </a:extLst>
            </p:cNvPr>
            <p:cNvSpPr>
              <a:spLocks/>
            </p:cNvSpPr>
            <p:nvPr userDrawn="1"/>
          </p:nvSpPr>
          <p:spPr bwMode="auto">
            <a:xfrm>
              <a:off x="4233811"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51" name="Freeform 31">
              <a:extLst>
                <a:ext uri="{FF2B5EF4-FFF2-40B4-BE49-F238E27FC236}">
                  <a16:creationId xmlns:a16="http://schemas.microsoft.com/office/drawing/2014/main" id="{30D9B98A-51E9-4962-9734-7A931E17A02D}"/>
                </a:ext>
              </a:extLst>
            </p:cNvPr>
            <p:cNvSpPr>
              <a:spLocks/>
            </p:cNvSpPr>
            <p:nvPr userDrawn="1"/>
          </p:nvSpPr>
          <p:spPr bwMode="auto">
            <a:xfrm>
              <a:off x="3686136"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52" name="Freeform 32">
              <a:extLst>
                <a:ext uri="{FF2B5EF4-FFF2-40B4-BE49-F238E27FC236}">
                  <a16:creationId xmlns:a16="http://schemas.microsoft.com/office/drawing/2014/main" id="{7586E328-7502-4480-9549-D6FEA43FA0C1}"/>
                </a:ext>
              </a:extLst>
            </p:cNvPr>
            <p:cNvSpPr>
              <a:spLocks/>
            </p:cNvSpPr>
            <p:nvPr userDrawn="1"/>
          </p:nvSpPr>
          <p:spPr bwMode="auto">
            <a:xfrm>
              <a:off x="4014764"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53" name="Freeform 29">
              <a:extLst>
                <a:ext uri="{FF2B5EF4-FFF2-40B4-BE49-F238E27FC236}">
                  <a16:creationId xmlns:a16="http://schemas.microsoft.com/office/drawing/2014/main" id="{C79A1EEF-53F8-484B-9E45-2EE7615D40CF}"/>
                </a:ext>
              </a:extLst>
            </p:cNvPr>
            <p:cNvSpPr>
              <a:spLocks/>
            </p:cNvSpPr>
            <p:nvPr userDrawn="1"/>
          </p:nvSpPr>
          <p:spPr bwMode="auto">
            <a:xfrm>
              <a:off x="4562439"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54" name="Freeform 30">
              <a:extLst>
                <a:ext uri="{FF2B5EF4-FFF2-40B4-BE49-F238E27FC236}">
                  <a16:creationId xmlns:a16="http://schemas.microsoft.com/office/drawing/2014/main" id="{6686D282-0526-44DE-9AA5-31E6A28943FC}"/>
                </a:ext>
              </a:extLst>
            </p:cNvPr>
            <p:cNvSpPr>
              <a:spLocks/>
            </p:cNvSpPr>
            <p:nvPr userDrawn="1"/>
          </p:nvSpPr>
          <p:spPr bwMode="auto">
            <a:xfrm>
              <a:off x="488858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55" name="Freeform 31">
              <a:extLst>
                <a:ext uri="{FF2B5EF4-FFF2-40B4-BE49-F238E27FC236}">
                  <a16:creationId xmlns:a16="http://schemas.microsoft.com/office/drawing/2014/main" id="{8A268F73-2757-4471-A11B-3DED63B8FA80}"/>
                </a:ext>
              </a:extLst>
            </p:cNvPr>
            <p:cNvSpPr>
              <a:spLocks/>
            </p:cNvSpPr>
            <p:nvPr userDrawn="1"/>
          </p:nvSpPr>
          <p:spPr bwMode="auto">
            <a:xfrm>
              <a:off x="4340905"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56" name="Freeform 32">
              <a:extLst>
                <a:ext uri="{FF2B5EF4-FFF2-40B4-BE49-F238E27FC236}">
                  <a16:creationId xmlns:a16="http://schemas.microsoft.com/office/drawing/2014/main" id="{D2717DDD-C903-414D-92CD-352DDB9B2BDB}"/>
                </a:ext>
              </a:extLst>
            </p:cNvPr>
            <p:cNvSpPr>
              <a:spLocks/>
            </p:cNvSpPr>
            <p:nvPr userDrawn="1"/>
          </p:nvSpPr>
          <p:spPr bwMode="auto">
            <a:xfrm>
              <a:off x="4669534"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57" name="Freeform 29">
              <a:extLst>
                <a:ext uri="{FF2B5EF4-FFF2-40B4-BE49-F238E27FC236}">
                  <a16:creationId xmlns:a16="http://schemas.microsoft.com/office/drawing/2014/main" id="{ABE98699-D6B3-49B2-96B9-4AE9CB5BF1C5}"/>
                </a:ext>
              </a:extLst>
            </p:cNvPr>
            <p:cNvSpPr>
              <a:spLocks/>
            </p:cNvSpPr>
            <p:nvPr userDrawn="1"/>
          </p:nvSpPr>
          <p:spPr bwMode="auto">
            <a:xfrm>
              <a:off x="5217208"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58" name="Freeform 30">
              <a:extLst>
                <a:ext uri="{FF2B5EF4-FFF2-40B4-BE49-F238E27FC236}">
                  <a16:creationId xmlns:a16="http://schemas.microsoft.com/office/drawing/2014/main" id="{719C55D5-4091-449D-B7A6-F7BFD914D019}"/>
                </a:ext>
              </a:extLst>
            </p:cNvPr>
            <p:cNvSpPr>
              <a:spLocks/>
            </p:cNvSpPr>
            <p:nvPr userDrawn="1"/>
          </p:nvSpPr>
          <p:spPr bwMode="auto">
            <a:xfrm>
              <a:off x="5543348"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59" name="Freeform 31">
              <a:extLst>
                <a:ext uri="{FF2B5EF4-FFF2-40B4-BE49-F238E27FC236}">
                  <a16:creationId xmlns:a16="http://schemas.microsoft.com/office/drawing/2014/main" id="{194515F1-0496-410A-929E-CD0F7A16827E}"/>
                </a:ext>
              </a:extLst>
            </p:cNvPr>
            <p:cNvSpPr>
              <a:spLocks/>
            </p:cNvSpPr>
            <p:nvPr userDrawn="1"/>
          </p:nvSpPr>
          <p:spPr bwMode="auto">
            <a:xfrm>
              <a:off x="4995674"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60" name="Freeform 32">
              <a:extLst>
                <a:ext uri="{FF2B5EF4-FFF2-40B4-BE49-F238E27FC236}">
                  <a16:creationId xmlns:a16="http://schemas.microsoft.com/office/drawing/2014/main" id="{7F26C03F-0DAC-4BB1-9CC4-FC9FCB4CD6C4}"/>
                </a:ext>
              </a:extLst>
            </p:cNvPr>
            <p:cNvSpPr>
              <a:spLocks/>
            </p:cNvSpPr>
            <p:nvPr userDrawn="1"/>
          </p:nvSpPr>
          <p:spPr bwMode="auto">
            <a:xfrm>
              <a:off x="5324302"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61" name="Freeform 29">
              <a:extLst>
                <a:ext uri="{FF2B5EF4-FFF2-40B4-BE49-F238E27FC236}">
                  <a16:creationId xmlns:a16="http://schemas.microsoft.com/office/drawing/2014/main" id="{73166673-3F67-43E4-8164-3EE09EA34CAB}"/>
                </a:ext>
              </a:extLst>
            </p:cNvPr>
            <p:cNvSpPr>
              <a:spLocks/>
            </p:cNvSpPr>
            <p:nvPr userDrawn="1"/>
          </p:nvSpPr>
          <p:spPr bwMode="auto">
            <a:xfrm>
              <a:off x="587197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62" name="Freeform 30">
              <a:extLst>
                <a:ext uri="{FF2B5EF4-FFF2-40B4-BE49-F238E27FC236}">
                  <a16:creationId xmlns:a16="http://schemas.microsoft.com/office/drawing/2014/main" id="{E4C35B9A-FE74-4538-A1BC-372148E0D210}"/>
                </a:ext>
              </a:extLst>
            </p:cNvPr>
            <p:cNvSpPr>
              <a:spLocks/>
            </p:cNvSpPr>
            <p:nvPr userDrawn="1"/>
          </p:nvSpPr>
          <p:spPr bwMode="auto">
            <a:xfrm>
              <a:off x="6198118"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63" name="Freeform 31">
              <a:extLst>
                <a:ext uri="{FF2B5EF4-FFF2-40B4-BE49-F238E27FC236}">
                  <a16:creationId xmlns:a16="http://schemas.microsoft.com/office/drawing/2014/main" id="{1FFDB77B-5964-4DAB-8C27-80722338FBBD}"/>
                </a:ext>
              </a:extLst>
            </p:cNvPr>
            <p:cNvSpPr>
              <a:spLocks/>
            </p:cNvSpPr>
            <p:nvPr userDrawn="1"/>
          </p:nvSpPr>
          <p:spPr bwMode="auto">
            <a:xfrm>
              <a:off x="5650443"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64" name="Freeform 32">
              <a:extLst>
                <a:ext uri="{FF2B5EF4-FFF2-40B4-BE49-F238E27FC236}">
                  <a16:creationId xmlns:a16="http://schemas.microsoft.com/office/drawing/2014/main" id="{1B151AFD-524E-4F1E-8866-10A5B67E452C}"/>
                </a:ext>
              </a:extLst>
            </p:cNvPr>
            <p:cNvSpPr>
              <a:spLocks/>
            </p:cNvSpPr>
            <p:nvPr userDrawn="1"/>
          </p:nvSpPr>
          <p:spPr bwMode="auto">
            <a:xfrm>
              <a:off x="5979071"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65" name="Freeform 587">
              <a:extLst>
                <a:ext uri="{FF2B5EF4-FFF2-40B4-BE49-F238E27FC236}">
                  <a16:creationId xmlns:a16="http://schemas.microsoft.com/office/drawing/2014/main" id="{3BEE1B2A-91C2-4869-AD08-454E181BD74E}"/>
                </a:ext>
              </a:extLst>
            </p:cNvPr>
            <p:cNvSpPr>
              <a:spLocks/>
            </p:cNvSpPr>
            <p:nvPr userDrawn="1"/>
          </p:nvSpPr>
          <p:spPr bwMode="auto">
            <a:xfrm>
              <a:off x="652674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66" name="Freeform 588">
              <a:extLst>
                <a:ext uri="{FF2B5EF4-FFF2-40B4-BE49-F238E27FC236}">
                  <a16:creationId xmlns:a16="http://schemas.microsoft.com/office/drawing/2014/main" id="{C1CC053F-447A-4423-81C1-4BCA48AA26A3}"/>
                </a:ext>
              </a:extLst>
            </p:cNvPr>
            <p:cNvSpPr>
              <a:spLocks/>
            </p:cNvSpPr>
            <p:nvPr userDrawn="1"/>
          </p:nvSpPr>
          <p:spPr bwMode="auto">
            <a:xfrm>
              <a:off x="685288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67" name="Freeform 589">
              <a:extLst>
                <a:ext uri="{FF2B5EF4-FFF2-40B4-BE49-F238E27FC236}">
                  <a16:creationId xmlns:a16="http://schemas.microsoft.com/office/drawing/2014/main" id="{9B1DD336-0E2D-4DDC-8333-C98CCE1E1A85}"/>
                </a:ext>
              </a:extLst>
            </p:cNvPr>
            <p:cNvSpPr>
              <a:spLocks/>
            </p:cNvSpPr>
            <p:nvPr userDrawn="1"/>
          </p:nvSpPr>
          <p:spPr bwMode="auto">
            <a:xfrm>
              <a:off x="6305212"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68" name="Freeform 590">
              <a:extLst>
                <a:ext uri="{FF2B5EF4-FFF2-40B4-BE49-F238E27FC236}">
                  <a16:creationId xmlns:a16="http://schemas.microsoft.com/office/drawing/2014/main" id="{158D2A99-E4E2-40E7-9378-3E26E49F7F2F}"/>
                </a:ext>
              </a:extLst>
            </p:cNvPr>
            <p:cNvSpPr>
              <a:spLocks/>
            </p:cNvSpPr>
            <p:nvPr userDrawn="1"/>
          </p:nvSpPr>
          <p:spPr bwMode="auto">
            <a:xfrm>
              <a:off x="6633840"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69" name="Freeform 29">
              <a:extLst>
                <a:ext uri="{FF2B5EF4-FFF2-40B4-BE49-F238E27FC236}">
                  <a16:creationId xmlns:a16="http://schemas.microsoft.com/office/drawing/2014/main" id="{92FCCA5B-13DA-49D6-A1F3-51D1F94BDB43}"/>
                </a:ext>
              </a:extLst>
            </p:cNvPr>
            <p:cNvSpPr>
              <a:spLocks/>
            </p:cNvSpPr>
            <p:nvPr userDrawn="1"/>
          </p:nvSpPr>
          <p:spPr bwMode="auto">
            <a:xfrm>
              <a:off x="718151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70" name="Freeform 31">
              <a:extLst>
                <a:ext uri="{FF2B5EF4-FFF2-40B4-BE49-F238E27FC236}">
                  <a16:creationId xmlns:a16="http://schemas.microsoft.com/office/drawing/2014/main" id="{A289DBDC-6935-415E-85FE-A40572E76504}"/>
                </a:ext>
              </a:extLst>
            </p:cNvPr>
            <p:cNvSpPr>
              <a:spLocks/>
            </p:cNvSpPr>
            <p:nvPr userDrawn="1"/>
          </p:nvSpPr>
          <p:spPr bwMode="auto">
            <a:xfrm>
              <a:off x="6959981"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09" name="Freeform 29">
              <a:extLst>
                <a:ext uri="{FF2B5EF4-FFF2-40B4-BE49-F238E27FC236}">
                  <a16:creationId xmlns:a16="http://schemas.microsoft.com/office/drawing/2014/main" id="{7B35DED0-FAEC-4E25-8DB7-414F11B87ADD}"/>
                </a:ext>
              </a:extLst>
            </p:cNvPr>
            <p:cNvSpPr>
              <a:spLocks/>
            </p:cNvSpPr>
            <p:nvPr userDrawn="1"/>
          </p:nvSpPr>
          <p:spPr bwMode="auto">
            <a:xfrm>
              <a:off x="751014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10" name="Freeform 30">
              <a:extLst>
                <a:ext uri="{FF2B5EF4-FFF2-40B4-BE49-F238E27FC236}">
                  <a16:creationId xmlns:a16="http://schemas.microsoft.com/office/drawing/2014/main" id="{D53D4FB4-B43D-4C92-B68D-6EBEEA0B6831}"/>
                </a:ext>
              </a:extLst>
            </p:cNvPr>
            <p:cNvSpPr>
              <a:spLocks/>
            </p:cNvSpPr>
            <p:nvPr userDrawn="1"/>
          </p:nvSpPr>
          <p:spPr bwMode="auto">
            <a:xfrm>
              <a:off x="7836283"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11" name="Freeform 31">
              <a:extLst>
                <a:ext uri="{FF2B5EF4-FFF2-40B4-BE49-F238E27FC236}">
                  <a16:creationId xmlns:a16="http://schemas.microsoft.com/office/drawing/2014/main" id="{CF470A36-9FCE-430E-B036-26DEAEC829FD}"/>
                </a:ext>
              </a:extLst>
            </p:cNvPr>
            <p:cNvSpPr>
              <a:spLocks/>
            </p:cNvSpPr>
            <p:nvPr userDrawn="1"/>
          </p:nvSpPr>
          <p:spPr bwMode="auto">
            <a:xfrm>
              <a:off x="7288609"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12" name="Freeform 32">
              <a:extLst>
                <a:ext uri="{FF2B5EF4-FFF2-40B4-BE49-F238E27FC236}">
                  <a16:creationId xmlns:a16="http://schemas.microsoft.com/office/drawing/2014/main" id="{81F14579-EC3F-4FEE-815E-3B7DDF3A3CA7}"/>
                </a:ext>
              </a:extLst>
            </p:cNvPr>
            <p:cNvSpPr>
              <a:spLocks/>
            </p:cNvSpPr>
            <p:nvPr userDrawn="1"/>
          </p:nvSpPr>
          <p:spPr bwMode="auto">
            <a:xfrm>
              <a:off x="7617237"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13" name="Freeform 29">
              <a:extLst>
                <a:ext uri="{FF2B5EF4-FFF2-40B4-BE49-F238E27FC236}">
                  <a16:creationId xmlns:a16="http://schemas.microsoft.com/office/drawing/2014/main" id="{A9CEB7A9-13C6-4E84-BC37-A35D999B3AC3}"/>
                </a:ext>
              </a:extLst>
            </p:cNvPr>
            <p:cNvSpPr>
              <a:spLocks/>
            </p:cNvSpPr>
            <p:nvPr userDrawn="1"/>
          </p:nvSpPr>
          <p:spPr bwMode="auto">
            <a:xfrm>
              <a:off x="816491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14" name="Freeform 30">
              <a:extLst>
                <a:ext uri="{FF2B5EF4-FFF2-40B4-BE49-F238E27FC236}">
                  <a16:creationId xmlns:a16="http://schemas.microsoft.com/office/drawing/2014/main" id="{AE2AB76F-8536-41CE-B0CB-687C8A0B57CD}"/>
                </a:ext>
              </a:extLst>
            </p:cNvPr>
            <p:cNvSpPr>
              <a:spLocks/>
            </p:cNvSpPr>
            <p:nvPr userDrawn="1"/>
          </p:nvSpPr>
          <p:spPr bwMode="auto">
            <a:xfrm>
              <a:off x="849105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15" name="Freeform 31">
              <a:extLst>
                <a:ext uri="{FF2B5EF4-FFF2-40B4-BE49-F238E27FC236}">
                  <a16:creationId xmlns:a16="http://schemas.microsoft.com/office/drawing/2014/main" id="{F1CE6A86-A50D-4E5A-9F6B-ACF54A4FEC9C}"/>
                </a:ext>
              </a:extLst>
            </p:cNvPr>
            <p:cNvSpPr>
              <a:spLocks/>
            </p:cNvSpPr>
            <p:nvPr userDrawn="1"/>
          </p:nvSpPr>
          <p:spPr bwMode="auto">
            <a:xfrm>
              <a:off x="7943378"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16" name="Freeform 32">
              <a:extLst>
                <a:ext uri="{FF2B5EF4-FFF2-40B4-BE49-F238E27FC236}">
                  <a16:creationId xmlns:a16="http://schemas.microsoft.com/office/drawing/2014/main" id="{5FA20C67-51AB-4D8E-9D00-17FB6245A3A5}"/>
                </a:ext>
              </a:extLst>
            </p:cNvPr>
            <p:cNvSpPr>
              <a:spLocks/>
            </p:cNvSpPr>
            <p:nvPr userDrawn="1"/>
          </p:nvSpPr>
          <p:spPr bwMode="auto">
            <a:xfrm>
              <a:off x="8272007"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17" name="Freeform 29">
              <a:extLst>
                <a:ext uri="{FF2B5EF4-FFF2-40B4-BE49-F238E27FC236}">
                  <a16:creationId xmlns:a16="http://schemas.microsoft.com/office/drawing/2014/main" id="{A2A8256D-870B-4A75-88A3-044ACADFC7AA}"/>
                </a:ext>
              </a:extLst>
            </p:cNvPr>
            <p:cNvSpPr>
              <a:spLocks/>
            </p:cNvSpPr>
            <p:nvPr userDrawn="1"/>
          </p:nvSpPr>
          <p:spPr bwMode="auto">
            <a:xfrm>
              <a:off x="881968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18" name="Freeform 30">
              <a:extLst>
                <a:ext uri="{FF2B5EF4-FFF2-40B4-BE49-F238E27FC236}">
                  <a16:creationId xmlns:a16="http://schemas.microsoft.com/office/drawing/2014/main" id="{55858866-0EB3-4BB8-9261-8A53F69A1326}"/>
                </a:ext>
              </a:extLst>
            </p:cNvPr>
            <p:cNvSpPr>
              <a:spLocks/>
            </p:cNvSpPr>
            <p:nvPr userDrawn="1"/>
          </p:nvSpPr>
          <p:spPr bwMode="auto">
            <a:xfrm>
              <a:off x="9145821"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19" name="Freeform 31">
              <a:extLst>
                <a:ext uri="{FF2B5EF4-FFF2-40B4-BE49-F238E27FC236}">
                  <a16:creationId xmlns:a16="http://schemas.microsoft.com/office/drawing/2014/main" id="{26C2A8E5-3E0B-4DC4-AD2D-1B6B3E32F233}"/>
                </a:ext>
              </a:extLst>
            </p:cNvPr>
            <p:cNvSpPr>
              <a:spLocks/>
            </p:cNvSpPr>
            <p:nvPr userDrawn="1"/>
          </p:nvSpPr>
          <p:spPr bwMode="auto">
            <a:xfrm>
              <a:off x="8598147"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20" name="Freeform 32">
              <a:extLst>
                <a:ext uri="{FF2B5EF4-FFF2-40B4-BE49-F238E27FC236}">
                  <a16:creationId xmlns:a16="http://schemas.microsoft.com/office/drawing/2014/main" id="{E29AF684-BDF2-45FC-8ADF-0D5415AEB359}"/>
                </a:ext>
              </a:extLst>
            </p:cNvPr>
            <p:cNvSpPr>
              <a:spLocks/>
            </p:cNvSpPr>
            <p:nvPr userDrawn="1"/>
          </p:nvSpPr>
          <p:spPr bwMode="auto">
            <a:xfrm>
              <a:off x="8926774"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21" name="Freeform 29">
              <a:extLst>
                <a:ext uri="{FF2B5EF4-FFF2-40B4-BE49-F238E27FC236}">
                  <a16:creationId xmlns:a16="http://schemas.microsoft.com/office/drawing/2014/main" id="{3AE1DDE2-4142-4293-8FD3-70BAED944D4B}"/>
                </a:ext>
              </a:extLst>
            </p:cNvPr>
            <p:cNvSpPr>
              <a:spLocks/>
            </p:cNvSpPr>
            <p:nvPr userDrawn="1"/>
          </p:nvSpPr>
          <p:spPr bwMode="auto">
            <a:xfrm>
              <a:off x="947445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22" name="Freeform 30">
              <a:extLst>
                <a:ext uri="{FF2B5EF4-FFF2-40B4-BE49-F238E27FC236}">
                  <a16:creationId xmlns:a16="http://schemas.microsoft.com/office/drawing/2014/main" id="{D5268BE7-7872-40D7-8D79-DF5253225E6B}"/>
                </a:ext>
              </a:extLst>
            </p:cNvPr>
            <p:cNvSpPr>
              <a:spLocks/>
            </p:cNvSpPr>
            <p:nvPr userDrawn="1"/>
          </p:nvSpPr>
          <p:spPr bwMode="auto">
            <a:xfrm>
              <a:off x="9800591"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23" name="Freeform 31">
              <a:extLst>
                <a:ext uri="{FF2B5EF4-FFF2-40B4-BE49-F238E27FC236}">
                  <a16:creationId xmlns:a16="http://schemas.microsoft.com/office/drawing/2014/main" id="{8E7E6139-DC98-4F78-BB0C-458202513125}"/>
                </a:ext>
              </a:extLst>
            </p:cNvPr>
            <p:cNvSpPr>
              <a:spLocks/>
            </p:cNvSpPr>
            <p:nvPr userDrawn="1"/>
          </p:nvSpPr>
          <p:spPr bwMode="auto">
            <a:xfrm>
              <a:off x="9252915"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24" name="Freeform 32">
              <a:extLst>
                <a:ext uri="{FF2B5EF4-FFF2-40B4-BE49-F238E27FC236}">
                  <a16:creationId xmlns:a16="http://schemas.microsoft.com/office/drawing/2014/main" id="{32356A9C-9D7C-469F-A6DB-4C3F9751C8D5}"/>
                </a:ext>
              </a:extLst>
            </p:cNvPr>
            <p:cNvSpPr>
              <a:spLocks/>
            </p:cNvSpPr>
            <p:nvPr userDrawn="1"/>
          </p:nvSpPr>
          <p:spPr bwMode="auto">
            <a:xfrm>
              <a:off x="9581544"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25" name="Freeform 447">
              <a:extLst>
                <a:ext uri="{FF2B5EF4-FFF2-40B4-BE49-F238E27FC236}">
                  <a16:creationId xmlns:a16="http://schemas.microsoft.com/office/drawing/2014/main" id="{8D4AE6E9-6906-4933-8D16-00CA3E63B0C3}"/>
                </a:ext>
              </a:extLst>
            </p:cNvPr>
            <p:cNvSpPr>
              <a:spLocks/>
            </p:cNvSpPr>
            <p:nvPr userDrawn="1"/>
          </p:nvSpPr>
          <p:spPr bwMode="auto">
            <a:xfrm>
              <a:off x="10129218"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26" name="Freeform 448">
              <a:extLst>
                <a:ext uri="{FF2B5EF4-FFF2-40B4-BE49-F238E27FC236}">
                  <a16:creationId xmlns:a16="http://schemas.microsoft.com/office/drawing/2014/main" id="{B76E9759-967D-4664-B0DF-4B05E00BADBA}"/>
                </a:ext>
              </a:extLst>
            </p:cNvPr>
            <p:cNvSpPr>
              <a:spLocks/>
            </p:cNvSpPr>
            <p:nvPr userDrawn="1"/>
          </p:nvSpPr>
          <p:spPr bwMode="auto">
            <a:xfrm>
              <a:off x="1045536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27" name="Freeform 449">
              <a:extLst>
                <a:ext uri="{FF2B5EF4-FFF2-40B4-BE49-F238E27FC236}">
                  <a16:creationId xmlns:a16="http://schemas.microsoft.com/office/drawing/2014/main" id="{C8B29FB7-5C8A-4D1E-9E6D-7B5D37DF1CE5}"/>
                </a:ext>
              </a:extLst>
            </p:cNvPr>
            <p:cNvSpPr>
              <a:spLocks/>
            </p:cNvSpPr>
            <p:nvPr userDrawn="1"/>
          </p:nvSpPr>
          <p:spPr bwMode="auto">
            <a:xfrm>
              <a:off x="9907685"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28" name="Freeform 450">
              <a:extLst>
                <a:ext uri="{FF2B5EF4-FFF2-40B4-BE49-F238E27FC236}">
                  <a16:creationId xmlns:a16="http://schemas.microsoft.com/office/drawing/2014/main" id="{91543753-6930-42BB-9702-A5012C2631C5}"/>
                </a:ext>
              </a:extLst>
            </p:cNvPr>
            <p:cNvSpPr>
              <a:spLocks/>
            </p:cNvSpPr>
            <p:nvPr userDrawn="1"/>
          </p:nvSpPr>
          <p:spPr bwMode="auto">
            <a:xfrm>
              <a:off x="10236312"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29" name="Freeform 29">
              <a:extLst>
                <a:ext uri="{FF2B5EF4-FFF2-40B4-BE49-F238E27FC236}">
                  <a16:creationId xmlns:a16="http://schemas.microsoft.com/office/drawing/2014/main" id="{AE5BDF26-3532-403A-B45C-FA649962EBAB}"/>
                </a:ext>
              </a:extLst>
            </p:cNvPr>
            <p:cNvSpPr>
              <a:spLocks/>
            </p:cNvSpPr>
            <p:nvPr userDrawn="1"/>
          </p:nvSpPr>
          <p:spPr bwMode="auto">
            <a:xfrm>
              <a:off x="1078398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30" name="Freeform 31">
              <a:extLst>
                <a:ext uri="{FF2B5EF4-FFF2-40B4-BE49-F238E27FC236}">
                  <a16:creationId xmlns:a16="http://schemas.microsoft.com/office/drawing/2014/main" id="{DAB70BF2-CD14-43A2-BFF2-D71DAB7EABBE}"/>
                </a:ext>
              </a:extLst>
            </p:cNvPr>
            <p:cNvSpPr>
              <a:spLocks/>
            </p:cNvSpPr>
            <p:nvPr userDrawn="1"/>
          </p:nvSpPr>
          <p:spPr bwMode="auto">
            <a:xfrm>
              <a:off x="10562454"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31" name="Freeform 29">
              <a:extLst>
                <a:ext uri="{FF2B5EF4-FFF2-40B4-BE49-F238E27FC236}">
                  <a16:creationId xmlns:a16="http://schemas.microsoft.com/office/drawing/2014/main" id="{4B7ECA75-6664-4CA1-9DE9-EAA60944C486}"/>
                </a:ext>
              </a:extLst>
            </p:cNvPr>
            <p:cNvSpPr>
              <a:spLocks/>
            </p:cNvSpPr>
            <p:nvPr userDrawn="1"/>
          </p:nvSpPr>
          <p:spPr bwMode="auto">
            <a:xfrm>
              <a:off x="1111261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32" name="Freeform 30">
              <a:extLst>
                <a:ext uri="{FF2B5EF4-FFF2-40B4-BE49-F238E27FC236}">
                  <a16:creationId xmlns:a16="http://schemas.microsoft.com/office/drawing/2014/main" id="{497F16F1-8A9E-40FF-A3EF-BE9DFFE5BB69}"/>
                </a:ext>
              </a:extLst>
            </p:cNvPr>
            <p:cNvSpPr>
              <a:spLocks/>
            </p:cNvSpPr>
            <p:nvPr userDrawn="1"/>
          </p:nvSpPr>
          <p:spPr bwMode="auto">
            <a:xfrm>
              <a:off x="1143875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33" name="Freeform 31">
              <a:extLst>
                <a:ext uri="{FF2B5EF4-FFF2-40B4-BE49-F238E27FC236}">
                  <a16:creationId xmlns:a16="http://schemas.microsoft.com/office/drawing/2014/main" id="{987ABA6C-216B-4175-86F6-C30635691317}"/>
                </a:ext>
              </a:extLst>
            </p:cNvPr>
            <p:cNvSpPr>
              <a:spLocks/>
            </p:cNvSpPr>
            <p:nvPr userDrawn="1"/>
          </p:nvSpPr>
          <p:spPr bwMode="auto">
            <a:xfrm>
              <a:off x="10891083"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34" name="Freeform 32">
              <a:extLst>
                <a:ext uri="{FF2B5EF4-FFF2-40B4-BE49-F238E27FC236}">
                  <a16:creationId xmlns:a16="http://schemas.microsoft.com/office/drawing/2014/main" id="{61F71826-B4FE-416F-9145-8F33288E0DE1}"/>
                </a:ext>
              </a:extLst>
            </p:cNvPr>
            <p:cNvSpPr>
              <a:spLocks/>
            </p:cNvSpPr>
            <p:nvPr userDrawn="1"/>
          </p:nvSpPr>
          <p:spPr bwMode="auto">
            <a:xfrm>
              <a:off x="11219710"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35" name="Freeform 29">
              <a:extLst>
                <a:ext uri="{FF2B5EF4-FFF2-40B4-BE49-F238E27FC236}">
                  <a16:creationId xmlns:a16="http://schemas.microsoft.com/office/drawing/2014/main" id="{F50985CF-3F9E-4DF0-A06D-4AB86CEB0DBE}"/>
                </a:ext>
              </a:extLst>
            </p:cNvPr>
            <p:cNvSpPr>
              <a:spLocks/>
            </p:cNvSpPr>
            <p:nvPr userDrawn="1"/>
          </p:nvSpPr>
          <p:spPr bwMode="auto">
            <a:xfrm>
              <a:off x="1176738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36" name="Freeform 30">
              <a:extLst>
                <a:ext uri="{FF2B5EF4-FFF2-40B4-BE49-F238E27FC236}">
                  <a16:creationId xmlns:a16="http://schemas.microsoft.com/office/drawing/2014/main" id="{4DB670AE-1D2E-45FD-8AD2-63D84EA90E5B}"/>
                </a:ext>
              </a:extLst>
            </p:cNvPr>
            <p:cNvSpPr>
              <a:spLocks/>
            </p:cNvSpPr>
            <p:nvPr userDrawn="1"/>
          </p:nvSpPr>
          <p:spPr bwMode="auto">
            <a:xfrm>
              <a:off x="12093526"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37" name="Freeform 31">
              <a:extLst>
                <a:ext uri="{FF2B5EF4-FFF2-40B4-BE49-F238E27FC236}">
                  <a16:creationId xmlns:a16="http://schemas.microsoft.com/office/drawing/2014/main" id="{1807B6CA-88CE-4FAA-9A19-0CF0C498F049}"/>
                </a:ext>
              </a:extLst>
            </p:cNvPr>
            <p:cNvSpPr>
              <a:spLocks/>
            </p:cNvSpPr>
            <p:nvPr userDrawn="1"/>
          </p:nvSpPr>
          <p:spPr bwMode="auto">
            <a:xfrm>
              <a:off x="11545852"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38" name="Freeform 32">
              <a:extLst>
                <a:ext uri="{FF2B5EF4-FFF2-40B4-BE49-F238E27FC236}">
                  <a16:creationId xmlns:a16="http://schemas.microsoft.com/office/drawing/2014/main" id="{C67AE1A0-62D1-4F8D-A25B-811CA15D54DC}"/>
                </a:ext>
              </a:extLst>
            </p:cNvPr>
            <p:cNvSpPr>
              <a:spLocks/>
            </p:cNvSpPr>
            <p:nvPr userDrawn="1"/>
          </p:nvSpPr>
          <p:spPr bwMode="auto">
            <a:xfrm>
              <a:off x="11874480"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grpSp>
      <p:grpSp>
        <p:nvGrpSpPr>
          <p:cNvPr id="1807" name="Group 1806">
            <a:extLst>
              <a:ext uri="{FF2B5EF4-FFF2-40B4-BE49-F238E27FC236}">
                <a16:creationId xmlns:a16="http://schemas.microsoft.com/office/drawing/2014/main" id="{92FDE850-1B12-48F0-BED6-2DBAB9165F64}"/>
              </a:ext>
            </a:extLst>
          </p:cNvPr>
          <p:cNvGrpSpPr/>
          <p:nvPr userDrawn="1"/>
        </p:nvGrpSpPr>
        <p:grpSpPr>
          <a:xfrm>
            <a:off x="85342" y="3553608"/>
            <a:ext cx="12250686" cy="180153"/>
            <a:chOff x="83664" y="3400078"/>
            <a:chExt cx="12009863" cy="176637"/>
          </a:xfrm>
        </p:grpSpPr>
        <p:sp>
          <p:nvSpPr>
            <p:cNvPr id="1663" name="Freeform 29">
              <a:extLst>
                <a:ext uri="{FF2B5EF4-FFF2-40B4-BE49-F238E27FC236}">
                  <a16:creationId xmlns:a16="http://schemas.microsoft.com/office/drawing/2014/main" id="{98781EFE-2EFB-4D4B-8E66-D1EA1CB02C8F}"/>
                </a:ext>
              </a:extLst>
            </p:cNvPr>
            <p:cNvSpPr>
              <a:spLocks/>
            </p:cNvSpPr>
            <p:nvPr userDrawn="1"/>
          </p:nvSpPr>
          <p:spPr bwMode="auto">
            <a:xfrm flipH="1">
              <a:off x="11871994"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64" name="Freeform 30">
              <a:extLst>
                <a:ext uri="{FF2B5EF4-FFF2-40B4-BE49-F238E27FC236}">
                  <a16:creationId xmlns:a16="http://schemas.microsoft.com/office/drawing/2014/main" id="{5AC35079-1F3E-4866-989E-6FF54274D758}"/>
                </a:ext>
              </a:extLst>
            </p:cNvPr>
            <p:cNvSpPr>
              <a:spLocks/>
            </p:cNvSpPr>
            <p:nvPr userDrawn="1"/>
          </p:nvSpPr>
          <p:spPr bwMode="auto">
            <a:xfrm flipH="1">
              <a:off x="1154585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65" name="Freeform 31">
              <a:extLst>
                <a:ext uri="{FF2B5EF4-FFF2-40B4-BE49-F238E27FC236}">
                  <a16:creationId xmlns:a16="http://schemas.microsoft.com/office/drawing/2014/main" id="{CED9638B-513A-40B8-B99F-2B0EB9A8989B}"/>
                </a:ext>
              </a:extLst>
            </p:cNvPr>
            <p:cNvSpPr>
              <a:spLocks/>
            </p:cNvSpPr>
            <p:nvPr userDrawn="1"/>
          </p:nvSpPr>
          <p:spPr bwMode="auto">
            <a:xfrm flipH="1">
              <a:off x="11979088"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66" name="Freeform 32">
              <a:extLst>
                <a:ext uri="{FF2B5EF4-FFF2-40B4-BE49-F238E27FC236}">
                  <a16:creationId xmlns:a16="http://schemas.microsoft.com/office/drawing/2014/main" id="{B353040C-362C-4426-ACC8-84A400887CF7}"/>
                </a:ext>
              </a:extLst>
            </p:cNvPr>
            <p:cNvSpPr>
              <a:spLocks/>
            </p:cNvSpPr>
            <p:nvPr userDrawn="1"/>
          </p:nvSpPr>
          <p:spPr bwMode="auto">
            <a:xfrm flipH="1">
              <a:off x="11652948"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67" name="Freeform 29">
              <a:extLst>
                <a:ext uri="{FF2B5EF4-FFF2-40B4-BE49-F238E27FC236}">
                  <a16:creationId xmlns:a16="http://schemas.microsoft.com/office/drawing/2014/main" id="{FDD943C2-3B5B-48F3-B3C9-1946976C3E8F}"/>
                </a:ext>
              </a:extLst>
            </p:cNvPr>
            <p:cNvSpPr>
              <a:spLocks/>
            </p:cNvSpPr>
            <p:nvPr userDrawn="1"/>
          </p:nvSpPr>
          <p:spPr bwMode="auto">
            <a:xfrm flipH="1">
              <a:off x="11217224"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68" name="Freeform 30">
              <a:extLst>
                <a:ext uri="{FF2B5EF4-FFF2-40B4-BE49-F238E27FC236}">
                  <a16:creationId xmlns:a16="http://schemas.microsoft.com/office/drawing/2014/main" id="{FF936BE9-0C83-4A9C-97EE-7B3E3AA05E15}"/>
                </a:ext>
              </a:extLst>
            </p:cNvPr>
            <p:cNvSpPr>
              <a:spLocks/>
            </p:cNvSpPr>
            <p:nvPr userDrawn="1"/>
          </p:nvSpPr>
          <p:spPr bwMode="auto">
            <a:xfrm flipH="1">
              <a:off x="10891084"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69" name="Freeform 31">
              <a:extLst>
                <a:ext uri="{FF2B5EF4-FFF2-40B4-BE49-F238E27FC236}">
                  <a16:creationId xmlns:a16="http://schemas.microsoft.com/office/drawing/2014/main" id="{C502A4FD-F165-4798-98D5-D84A612745B1}"/>
                </a:ext>
              </a:extLst>
            </p:cNvPr>
            <p:cNvSpPr>
              <a:spLocks/>
            </p:cNvSpPr>
            <p:nvPr userDrawn="1"/>
          </p:nvSpPr>
          <p:spPr bwMode="auto">
            <a:xfrm flipH="1">
              <a:off x="11324319"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70" name="Freeform 32">
              <a:extLst>
                <a:ext uri="{FF2B5EF4-FFF2-40B4-BE49-F238E27FC236}">
                  <a16:creationId xmlns:a16="http://schemas.microsoft.com/office/drawing/2014/main" id="{59853ABE-BF7D-4F12-A6C4-D4178C249987}"/>
                </a:ext>
              </a:extLst>
            </p:cNvPr>
            <p:cNvSpPr>
              <a:spLocks/>
            </p:cNvSpPr>
            <p:nvPr userDrawn="1"/>
          </p:nvSpPr>
          <p:spPr bwMode="auto">
            <a:xfrm flipH="1">
              <a:off x="10998178"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71" name="Freeform 29">
              <a:extLst>
                <a:ext uri="{FF2B5EF4-FFF2-40B4-BE49-F238E27FC236}">
                  <a16:creationId xmlns:a16="http://schemas.microsoft.com/office/drawing/2014/main" id="{DF230622-28A8-4509-88E0-6DF5AD5C96F2}"/>
                </a:ext>
              </a:extLst>
            </p:cNvPr>
            <p:cNvSpPr>
              <a:spLocks/>
            </p:cNvSpPr>
            <p:nvPr userDrawn="1"/>
          </p:nvSpPr>
          <p:spPr bwMode="auto">
            <a:xfrm flipH="1">
              <a:off x="10562456"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72" name="Freeform 30">
              <a:extLst>
                <a:ext uri="{FF2B5EF4-FFF2-40B4-BE49-F238E27FC236}">
                  <a16:creationId xmlns:a16="http://schemas.microsoft.com/office/drawing/2014/main" id="{08805C52-0798-44A5-B7B8-242CF64D2A89}"/>
                </a:ext>
              </a:extLst>
            </p:cNvPr>
            <p:cNvSpPr>
              <a:spLocks/>
            </p:cNvSpPr>
            <p:nvPr userDrawn="1"/>
          </p:nvSpPr>
          <p:spPr bwMode="auto">
            <a:xfrm flipH="1">
              <a:off x="1023631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73" name="Freeform 31">
              <a:extLst>
                <a:ext uri="{FF2B5EF4-FFF2-40B4-BE49-F238E27FC236}">
                  <a16:creationId xmlns:a16="http://schemas.microsoft.com/office/drawing/2014/main" id="{7FA0C543-8062-4F53-8686-E93E45F01D09}"/>
                </a:ext>
              </a:extLst>
            </p:cNvPr>
            <p:cNvSpPr>
              <a:spLocks/>
            </p:cNvSpPr>
            <p:nvPr userDrawn="1"/>
          </p:nvSpPr>
          <p:spPr bwMode="auto">
            <a:xfrm flipH="1">
              <a:off x="10669550"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74" name="Freeform 32">
              <a:extLst>
                <a:ext uri="{FF2B5EF4-FFF2-40B4-BE49-F238E27FC236}">
                  <a16:creationId xmlns:a16="http://schemas.microsoft.com/office/drawing/2014/main" id="{414128E2-3BDD-4479-A23F-919785B96CA8}"/>
                </a:ext>
              </a:extLst>
            </p:cNvPr>
            <p:cNvSpPr>
              <a:spLocks/>
            </p:cNvSpPr>
            <p:nvPr userDrawn="1"/>
          </p:nvSpPr>
          <p:spPr bwMode="auto">
            <a:xfrm flipH="1">
              <a:off x="10343410"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75" name="Freeform 29">
              <a:extLst>
                <a:ext uri="{FF2B5EF4-FFF2-40B4-BE49-F238E27FC236}">
                  <a16:creationId xmlns:a16="http://schemas.microsoft.com/office/drawing/2014/main" id="{E268CFC1-FE3E-43B8-8CC1-EDECAC7301B4}"/>
                </a:ext>
              </a:extLst>
            </p:cNvPr>
            <p:cNvSpPr>
              <a:spLocks/>
            </p:cNvSpPr>
            <p:nvPr userDrawn="1"/>
          </p:nvSpPr>
          <p:spPr bwMode="auto">
            <a:xfrm flipH="1">
              <a:off x="9907687"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76" name="Freeform 30">
              <a:extLst>
                <a:ext uri="{FF2B5EF4-FFF2-40B4-BE49-F238E27FC236}">
                  <a16:creationId xmlns:a16="http://schemas.microsoft.com/office/drawing/2014/main" id="{48905F2C-D3C7-4F22-B80C-A617D2CDDD12}"/>
                </a:ext>
              </a:extLst>
            </p:cNvPr>
            <p:cNvSpPr>
              <a:spLocks/>
            </p:cNvSpPr>
            <p:nvPr userDrawn="1"/>
          </p:nvSpPr>
          <p:spPr bwMode="auto">
            <a:xfrm flipH="1">
              <a:off x="9581546"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77" name="Freeform 31">
              <a:extLst>
                <a:ext uri="{FF2B5EF4-FFF2-40B4-BE49-F238E27FC236}">
                  <a16:creationId xmlns:a16="http://schemas.microsoft.com/office/drawing/2014/main" id="{5E415D7A-153B-4BE6-A534-891698AEDDCA}"/>
                </a:ext>
              </a:extLst>
            </p:cNvPr>
            <p:cNvSpPr>
              <a:spLocks/>
            </p:cNvSpPr>
            <p:nvPr userDrawn="1"/>
          </p:nvSpPr>
          <p:spPr bwMode="auto">
            <a:xfrm flipH="1">
              <a:off x="10014782"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78" name="Freeform 32">
              <a:extLst>
                <a:ext uri="{FF2B5EF4-FFF2-40B4-BE49-F238E27FC236}">
                  <a16:creationId xmlns:a16="http://schemas.microsoft.com/office/drawing/2014/main" id="{49AAA949-C055-4985-868E-80CC35E96173}"/>
                </a:ext>
              </a:extLst>
            </p:cNvPr>
            <p:cNvSpPr>
              <a:spLocks/>
            </p:cNvSpPr>
            <p:nvPr userDrawn="1"/>
          </p:nvSpPr>
          <p:spPr bwMode="auto">
            <a:xfrm flipH="1">
              <a:off x="9688641"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79" name="Freeform 477">
              <a:extLst>
                <a:ext uri="{FF2B5EF4-FFF2-40B4-BE49-F238E27FC236}">
                  <a16:creationId xmlns:a16="http://schemas.microsoft.com/office/drawing/2014/main" id="{9DF40204-D393-4929-B364-3EF6E6DFDBBA}"/>
                </a:ext>
              </a:extLst>
            </p:cNvPr>
            <p:cNvSpPr>
              <a:spLocks/>
            </p:cNvSpPr>
            <p:nvPr userDrawn="1"/>
          </p:nvSpPr>
          <p:spPr bwMode="auto">
            <a:xfrm flipH="1">
              <a:off x="925291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80" name="Freeform 478">
              <a:extLst>
                <a:ext uri="{FF2B5EF4-FFF2-40B4-BE49-F238E27FC236}">
                  <a16:creationId xmlns:a16="http://schemas.microsoft.com/office/drawing/2014/main" id="{020584A4-31D8-4275-9C07-C77F07ABBC63}"/>
                </a:ext>
              </a:extLst>
            </p:cNvPr>
            <p:cNvSpPr>
              <a:spLocks/>
            </p:cNvSpPr>
            <p:nvPr userDrawn="1"/>
          </p:nvSpPr>
          <p:spPr bwMode="auto">
            <a:xfrm flipH="1">
              <a:off x="8926777"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81" name="Freeform 479">
              <a:extLst>
                <a:ext uri="{FF2B5EF4-FFF2-40B4-BE49-F238E27FC236}">
                  <a16:creationId xmlns:a16="http://schemas.microsoft.com/office/drawing/2014/main" id="{FA93F535-3FC1-4781-8824-F58C4DE37181}"/>
                </a:ext>
              </a:extLst>
            </p:cNvPr>
            <p:cNvSpPr>
              <a:spLocks/>
            </p:cNvSpPr>
            <p:nvPr userDrawn="1"/>
          </p:nvSpPr>
          <p:spPr bwMode="auto">
            <a:xfrm flipH="1">
              <a:off x="9360012"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82" name="Freeform 480">
              <a:extLst>
                <a:ext uri="{FF2B5EF4-FFF2-40B4-BE49-F238E27FC236}">
                  <a16:creationId xmlns:a16="http://schemas.microsoft.com/office/drawing/2014/main" id="{3B459755-7697-4749-B7D5-18468604D693}"/>
                </a:ext>
              </a:extLst>
            </p:cNvPr>
            <p:cNvSpPr>
              <a:spLocks/>
            </p:cNvSpPr>
            <p:nvPr userDrawn="1"/>
          </p:nvSpPr>
          <p:spPr bwMode="auto">
            <a:xfrm flipH="1">
              <a:off x="9033872"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83" name="Freeform 29">
              <a:extLst>
                <a:ext uri="{FF2B5EF4-FFF2-40B4-BE49-F238E27FC236}">
                  <a16:creationId xmlns:a16="http://schemas.microsoft.com/office/drawing/2014/main" id="{EC2F29CA-EFE3-4A17-9F53-E9958210776F}"/>
                </a:ext>
              </a:extLst>
            </p:cNvPr>
            <p:cNvSpPr>
              <a:spLocks/>
            </p:cNvSpPr>
            <p:nvPr userDrawn="1"/>
          </p:nvSpPr>
          <p:spPr bwMode="auto">
            <a:xfrm flipH="1">
              <a:off x="859814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84" name="Freeform 31">
              <a:extLst>
                <a:ext uri="{FF2B5EF4-FFF2-40B4-BE49-F238E27FC236}">
                  <a16:creationId xmlns:a16="http://schemas.microsoft.com/office/drawing/2014/main" id="{B65095C3-4884-4CC8-BF5F-E6D31464C12E}"/>
                </a:ext>
              </a:extLst>
            </p:cNvPr>
            <p:cNvSpPr>
              <a:spLocks/>
            </p:cNvSpPr>
            <p:nvPr userDrawn="1"/>
          </p:nvSpPr>
          <p:spPr bwMode="auto">
            <a:xfrm flipH="1">
              <a:off x="8705243"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85" name="Freeform 29">
              <a:extLst>
                <a:ext uri="{FF2B5EF4-FFF2-40B4-BE49-F238E27FC236}">
                  <a16:creationId xmlns:a16="http://schemas.microsoft.com/office/drawing/2014/main" id="{60CCBCA0-307E-4142-980F-9663E66A99C8}"/>
                </a:ext>
              </a:extLst>
            </p:cNvPr>
            <p:cNvSpPr>
              <a:spLocks/>
            </p:cNvSpPr>
            <p:nvPr userDrawn="1"/>
          </p:nvSpPr>
          <p:spPr bwMode="auto">
            <a:xfrm flipH="1">
              <a:off x="826952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86" name="Freeform 30">
              <a:extLst>
                <a:ext uri="{FF2B5EF4-FFF2-40B4-BE49-F238E27FC236}">
                  <a16:creationId xmlns:a16="http://schemas.microsoft.com/office/drawing/2014/main" id="{5143BB9C-ECE1-4409-8307-3F7BB80F4DFE}"/>
                </a:ext>
              </a:extLst>
            </p:cNvPr>
            <p:cNvSpPr>
              <a:spLocks/>
            </p:cNvSpPr>
            <p:nvPr userDrawn="1"/>
          </p:nvSpPr>
          <p:spPr bwMode="auto">
            <a:xfrm flipH="1">
              <a:off x="7943379"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87" name="Freeform 31">
              <a:extLst>
                <a:ext uri="{FF2B5EF4-FFF2-40B4-BE49-F238E27FC236}">
                  <a16:creationId xmlns:a16="http://schemas.microsoft.com/office/drawing/2014/main" id="{A8D24787-125A-4736-B6D5-CBB54DA5C9E9}"/>
                </a:ext>
              </a:extLst>
            </p:cNvPr>
            <p:cNvSpPr>
              <a:spLocks/>
            </p:cNvSpPr>
            <p:nvPr userDrawn="1"/>
          </p:nvSpPr>
          <p:spPr bwMode="auto">
            <a:xfrm flipH="1">
              <a:off x="8376614"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88" name="Freeform 32">
              <a:extLst>
                <a:ext uri="{FF2B5EF4-FFF2-40B4-BE49-F238E27FC236}">
                  <a16:creationId xmlns:a16="http://schemas.microsoft.com/office/drawing/2014/main" id="{C10C3F8B-9AFD-4863-9A91-1A2E9C8C9055}"/>
                </a:ext>
              </a:extLst>
            </p:cNvPr>
            <p:cNvSpPr>
              <a:spLocks/>
            </p:cNvSpPr>
            <p:nvPr userDrawn="1"/>
          </p:nvSpPr>
          <p:spPr bwMode="auto">
            <a:xfrm flipH="1">
              <a:off x="8050474"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89" name="Freeform 29">
              <a:extLst>
                <a:ext uri="{FF2B5EF4-FFF2-40B4-BE49-F238E27FC236}">
                  <a16:creationId xmlns:a16="http://schemas.microsoft.com/office/drawing/2014/main" id="{73E8CF42-2975-4E1A-B1FE-C4BE0D25A9CA}"/>
                </a:ext>
              </a:extLst>
            </p:cNvPr>
            <p:cNvSpPr>
              <a:spLocks/>
            </p:cNvSpPr>
            <p:nvPr userDrawn="1"/>
          </p:nvSpPr>
          <p:spPr bwMode="auto">
            <a:xfrm flipH="1">
              <a:off x="7614751"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90" name="Freeform 30">
              <a:extLst>
                <a:ext uri="{FF2B5EF4-FFF2-40B4-BE49-F238E27FC236}">
                  <a16:creationId xmlns:a16="http://schemas.microsoft.com/office/drawing/2014/main" id="{5678F24C-5009-4E64-B21E-9501D9BDFB87}"/>
                </a:ext>
              </a:extLst>
            </p:cNvPr>
            <p:cNvSpPr>
              <a:spLocks/>
            </p:cNvSpPr>
            <p:nvPr userDrawn="1"/>
          </p:nvSpPr>
          <p:spPr bwMode="auto">
            <a:xfrm flipH="1">
              <a:off x="728861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91" name="Freeform 31">
              <a:extLst>
                <a:ext uri="{FF2B5EF4-FFF2-40B4-BE49-F238E27FC236}">
                  <a16:creationId xmlns:a16="http://schemas.microsoft.com/office/drawing/2014/main" id="{320D933A-8D07-44C0-BA74-D2D7677F66E4}"/>
                </a:ext>
              </a:extLst>
            </p:cNvPr>
            <p:cNvSpPr>
              <a:spLocks/>
            </p:cNvSpPr>
            <p:nvPr userDrawn="1"/>
          </p:nvSpPr>
          <p:spPr bwMode="auto">
            <a:xfrm flipH="1">
              <a:off x="7721846"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92" name="Freeform 32">
              <a:extLst>
                <a:ext uri="{FF2B5EF4-FFF2-40B4-BE49-F238E27FC236}">
                  <a16:creationId xmlns:a16="http://schemas.microsoft.com/office/drawing/2014/main" id="{1F5E24A6-A8FD-4CF4-8C08-5BFFBC3D58A4}"/>
                </a:ext>
              </a:extLst>
            </p:cNvPr>
            <p:cNvSpPr>
              <a:spLocks/>
            </p:cNvSpPr>
            <p:nvPr userDrawn="1"/>
          </p:nvSpPr>
          <p:spPr bwMode="auto">
            <a:xfrm flipH="1">
              <a:off x="7395705"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93" name="Freeform 29">
              <a:extLst>
                <a:ext uri="{FF2B5EF4-FFF2-40B4-BE49-F238E27FC236}">
                  <a16:creationId xmlns:a16="http://schemas.microsoft.com/office/drawing/2014/main" id="{C989A943-7262-45A1-9BE6-E0F717A41F2E}"/>
                </a:ext>
              </a:extLst>
            </p:cNvPr>
            <p:cNvSpPr>
              <a:spLocks/>
            </p:cNvSpPr>
            <p:nvPr userDrawn="1"/>
          </p:nvSpPr>
          <p:spPr bwMode="auto">
            <a:xfrm flipH="1">
              <a:off x="6959982"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94" name="Freeform 30">
              <a:extLst>
                <a:ext uri="{FF2B5EF4-FFF2-40B4-BE49-F238E27FC236}">
                  <a16:creationId xmlns:a16="http://schemas.microsoft.com/office/drawing/2014/main" id="{61ACCAF2-2A52-4482-A9F4-D5B3A82EADF8}"/>
                </a:ext>
              </a:extLst>
            </p:cNvPr>
            <p:cNvSpPr>
              <a:spLocks/>
            </p:cNvSpPr>
            <p:nvPr userDrawn="1"/>
          </p:nvSpPr>
          <p:spPr bwMode="auto">
            <a:xfrm flipH="1">
              <a:off x="6633842"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95" name="Freeform 31">
              <a:extLst>
                <a:ext uri="{FF2B5EF4-FFF2-40B4-BE49-F238E27FC236}">
                  <a16:creationId xmlns:a16="http://schemas.microsoft.com/office/drawing/2014/main" id="{2A11B4FA-892A-4C76-A95A-24FC891CA6FB}"/>
                </a:ext>
              </a:extLst>
            </p:cNvPr>
            <p:cNvSpPr>
              <a:spLocks/>
            </p:cNvSpPr>
            <p:nvPr userDrawn="1"/>
          </p:nvSpPr>
          <p:spPr bwMode="auto">
            <a:xfrm flipH="1">
              <a:off x="7067077"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96" name="Freeform 32">
              <a:extLst>
                <a:ext uri="{FF2B5EF4-FFF2-40B4-BE49-F238E27FC236}">
                  <a16:creationId xmlns:a16="http://schemas.microsoft.com/office/drawing/2014/main" id="{BC35ABD4-583B-4514-AA9F-F3541D4EAB1B}"/>
                </a:ext>
              </a:extLst>
            </p:cNvPr>
            <p:cNvSpPr>
              <a:spLocks/>
            </p:cNvSpPr>
            <p:nvPr userDrawn="1"/>
          </p:nvSpPr>
          <p:spPr bwMode="auto">
            <a:xfrm flipH="1">
              <a:off x="6740936"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97" name="Freeform 29">
              <a:extLst>
                <a:ext uri="{FF2B5EF4-FFF2-40B4-BE49-F238E27FC236}">
                  <a16:creationId xmlns:a16="http://schemas.microsoft.com/office/drawing/2014/main" id="{099E2A5E-1F66-4A6C-BA11-546388AE79FE}"/>
                </a:ext>
              </a:extLst>
            </p:cNvPr>
            <p:cNvSpPr>
              <a:spLocks/>
            </p:cNvSpPr>
            <p:nvPr userDrawn="1"/>
          </p:nvSpPr>
          <p:spPr bwMode="auto">
            <a:xfrm flipH="1">
              <a:off x="630521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98" name="Freeform 30">
              <a:extLst>
                <a:ext uri="{FF2B5EF4-FFF2-40B4-BE49-F238E27FC236}">
                  <a16:creationId xmlns:a16="http://schemas.microsoft.com/office/drawing/2014/main" id="{B63247ED-A8D2-4104-8566-AF2BDA292B8E}"/>
                </a:ext>
              </a:extLst>
            </p:cNvPr>
            <p:cNvSpPr>
              <a:spLocks/>
            </p:cNvSpPr>
            <p:nvPr userDrawn="1"/>
          </p:nvSpPr>
          <p:spPr bwMode="auto">
            <a:xfrm flipH="1">
              <a:off x="5979072"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99" name="Freeform 31">
              <a:extLst>
                <a:ext uri="{FF2B5EF4-FFF2-40B4-BE49-F238E27FC236}">
                  <a16:creationId xmlns:a16="http://schemas.microsoft.com/office/drawing/2014/main" id="{5B50F333-6146-4DD9-818B-A2BBE6DE3521}"/>
                </a:ext>
              </a:extLst>
            </p:cNvPr>
            <p:cNvSpPr>
              <a:spLocks/>
            </p:cNvSpPr>
            <p:nvPr userDrawn="1"/>
          </p:nvSpPr>
          <p:spPr bwMode="auto">
            <a:xfrm flipH="1">
              <a:off x="6412308"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00" name="Freeform 32">
              <a:extLst>
                <a:ext uri="{FF2B5EF4-FFF2-40B4-BE49-F238E27FC236}">
                  <a16:creationId xmlns:a16="http://schemas.microsoft.com/office/drawing/2014/main" id="{2274CABB-8DED-4706-9F1A-726B6BEF976B}"/>
                </a:ext>
              </a:extLst>
            </p:cNvPr>
            <p:cNvSpPr>
              <a:spLocks/>
            </p:cNvSpPr>
            <p:nvPr userDrawn="1"/>
          </p:nvSpPr>
          <p:spPr bwMode="auto">
            <a:xfrm flipH="1">
              <a:off x="6086167"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01" name="Freeform 499">
              <a:extLst>
                <a:ext uri="{FF2B5EF4-FFF2-40B4-BE49-F238E27FC236}">
                  <a16:creationId xmlns:a16="http://schemas.microsoft.com/office/drawing/2014/main" id="{AF80AD94-4DEE-46EA-9563-322BB28212C8}"/>
                </a:ext>
              </a:extLst>
            </p:cNvPr>
            <p:cNvSpPr>
              <a:spLocks/>
            </p:cNvSpPr>
            <p:nvPr userDrawn="1"/>
          </p:nvSpPr>
          <p:spPr bwMode="auto">
            <a:xfrm flipH="1">
              <a:off x="565044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02" name="Freeform 500">
              <a:extLst>
                <a:ext uri="{FF2B5EF4-FFF2-40B4-BE49-F238E27FC236}">
                  <a16:creationId xmlns:a16="http://schemas.microsoft.com/office/drawing/2014/main" id="{F1B7DFC8-4587-46B7-AAC8-F87FB21DC4C0}"/>
                </a:ext>
              </a:extLst>
            </p:cNvPr>
            <p:cNvSpPr>
              <a:spLocks/>
            </p:cNvSpPr>
            <p:nvPr userDrawn="1"/>
          </p:nvSpPr>
          <p:spPr bwMode="auto">
            <a:xfrm flipH="1">
              <a:off x="532430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03" name="Freeform 501">
              <a:extLst>
                <a:ext uri="{FF2B5EF4-FFF2-40B4-BE49-F238E27FC236}">
                  <a16:creationId xmlns:a16="http://schemas.microsoft.com/office/drawing/2014/main" id="{C67FB732-0AFE-4115-82D6-1FAF1D4B1694}"/>
                </a:ext>
              </a:extLst>
            </p:cNvPr>
            <p:cNvSpPr>
              <a:spLocks/>
            </p:cNvSpPr>
            <p:nvPr userDrawn="1"/>
          </p:nvSpPr>
          <p:spPr bwMode="auto">
            <a:xfrm flipH="1">
              <a:off x="5757539"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04" name="Freeform 502">
              <a:extLst>
                <a:ext uri="{FF2B5EF4-FFF2-40B4-BE49-F238E27FC236}">
                  <a16:creationId xmlns:a16="http://schemas.microsoft.com/office/drawing/2014/main" id="{4C810AFF-19C1-445D-8988-68F2335B919F}"/>
                </a:ext>
              </a:extLst>
            </p:cNvPr>
            <p:cNvSpPr>
              <a:spLocks/>
            </p:cNvSpPr>
            <p:nvPr userDrawn="1"/>
          </p:nvSpPr>
          <p:spPr bwMode="auto">
            <a:xfrm flipH="1">
              <a:off x="5431399"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05" name="Freeform 29">
              <a:extLst>
                <a:ext uri="{FF2B5EF4-FFF2-40B4-BE49-F238E27FC236}">
                  <a16:creationId xmlns:a16="http://schemas.microsoft.com/office/drawing/2014/main" id="{1DCD588B-24CE-46DC-ABEA-A5793C1C3991}"/>
                </a:ext>
              </a:extLst>
            </p:cNvPr>
            <p:cNvSpPr>
              <a:spLocks/>
            </p:cNvSpPr>
            <p:nvPr userDrawn="1"/>
          </p:nvSpPr>
          <p:spPr bwMode="auto">
            <a:xfrm flipH="1">
              <a:off x="499567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06" name="Freeform 31">
              <a:extLst>
                <a:ext uri="{FF2B5EF4-FFF2-40B4-BE49-F238E27FC236}">
                  <a16:creationId xmlns:a16="http://schemas.microsoft.com/office/drawing/2014/main" id="{F1DCD1F0-3F81-4C08-9226-4A45B763A5FA}"/>
                </a:ext>
              </a:extLst>
            </p:cNvPr>
            <p:cNvSpPr>
              <a:spLocks/>
            </p:cNvSpPr>
            <p:nvPr userDrawn="1"/>
          </p:nvSpPr>
          <p:spPr bwMode="auto">
            <a:xfrm flipH="1">
              <a:off x="5102769"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73" name="Freeform 29">
              <a:extLst>
                <a:ext uri="{FF2B5EF4-FFF2-40B4-BE49-F238E27FC236}">
                  <a16:creationId xmlns:a16="http://schemas.microsoft.com/office/drawing/2014/main" id="{1036A621-C305-45CF-8F40-3A4460954BFD}"/>
                </a:ext>
              </a:extLst>
            </p:cNvPr>
            <p:cNvSpPr>
              <a:spLocks/>
            </p:cNvSpPr>
            <p:nvPr userDrawn="1"/>
          </p:nvSpPr>
          <p:spPr bwMode="auto">
            <a:xfrm flipH="1">
              <a:off x="466704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74" name="Freeform 30">
              <a:extLst>
                <a:ext uri="{FF2B5EF4-FFF2-40B4-BE49-F238E27FC236}">
                  <a16:creationId xmlns:a16="http://schemas.microsoft.com/office/drawing/2014/main" id="{76497096-B96E-4786-B27A-8AD0C5D2CBAE}"/>
                </a:ext>
              </a:extLst>
            </p:cNvPr>
            <p:cNvSpPr>
              <a:spLocks/>
            </p:cNvSpPr>
            <p:nvPr userDrawn="1"/>
          </p:nvSpPr>
          <p:spPr bwMode="auto">
            <a:xfrm flipH="1">
              <a:off x="4340907"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75" name="Freeform 31">
              <a:extLst>
                <a:ext uri="{FF2B5EF4-FFF2-40B4-BE49-F238E27FC236}">
                  <a16:creationId xmlns:a16="http://schemas.microsoft.com/office/drawing/2014/main" id="{A21FC8CA-0BEA-49B8-9438-E62B41FA3733}"/>
                </a:ext>
              </a:extLst>
            </p:cNvPr>
            <p:cNvSpPr>
              <a:spLocks/>
            </p:cNvSpPr>
            <p:nvPr userDrawn="1"/>
          </p:nvSpPr>
          <p:spPr bwMode="auto">
            <a:xfrm flipH="1">
              <a:off x="4774142"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76" name="Freeform 32">
              <a:extLst>
                <a:ext uri="{FF2B5EF4-FFF2-40B4-BE49-F238E27FC236}">
                  <a16:creationId xmlns:a16="http://schemas.microsoft.com/office/drawing/2014/main" id="{77B335DA-4B13-4A1B-8EEE-39C491F03437}"/>
                </a:ext>
              </a:extLst>
            </p:cNvPr>
            <p:cNvSpPr>
              <a:spLocks/>
            </p:cNvSpPr>
            <p:nvPr userDrawn="1"/>
          </p:nvSpPr>
          <p:spPr bwMode="auto">
            <a:xfrm flipH="1">
              <a:off x="4448001"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77" name="Freeform 29">
              <a:extLst>
                <a:ext uri="{FF2B5EF4-FFF2-40B4-BE49-F238E27FC236}">
                  <a16:creationId xmlns:a16="http://schemas.microsoft.com/office/drawing/2014/main" id="{734CA072-9E2D-4845-A900-23630A88301E}"/>
                </a:ext>
              </a:extLst>
            </p:cNvPr>
            <p:cNvSpPr>
              <a:spLocks/>
            </p:cNvSpPr>
            <p:nvPr userDrawn="1"/>
          </p:nvSpPr>
          <p:spPr bwMode="auto">
            <a:xfrm flipH="1">
              <a:off x="401227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78" name="Freeform 30">
              <a:extLst>
                <a:ext uri="{FF2B5EF4-FFF2-40B4-BE49-F238E27FC236}">
                  <a16:creationId xmlns:a16="http://schemas.microsoft.com/office/drawing/2014/main" id="{E7B53676-1AE8-4D6E-96D3-6A7F31F05711}"/>
                </a:ext>
              </a:extLst>
            </p:cNvPr>
            <p:cNvSpPr>
              <a:spLocks/>
            </p:cNvSpPr>
            <p:nvPr userDrawn="1"/>
          </p:nvSpPr>
          <p:spPr bwMode="auto">
            <a:xfrm flipH="1">
              <a:off x="368613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79" name="Freeform 31">
              <a:extLst>
                <a:ext uri="{FF2B5EF4-FFF2-40B4-BE49-F238E27FC236}">
                  <a16:creationId xmlns:a16="http://schemas.microsoft.com/office/drawing/2014/main" id="{54BE4303-35D5-4A86-A302-E222F70F047E}"/>
                </a:ext>
              </a:extLst>
            </p:cNvPr>
            <p:cNvSpPr>
              <a:spLocks/>
            </p:cNvSpPr>
            <p:nvPr userDrawn="1"/>
          </p:nvSpPr>
          <p:spPr bwMode="auto">
            <a:xfrm flipH="1">
              <a:off x="4119373"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80" name="Freeform 32">
              <a:extLst>
                <a:ext uri="{FF2B5EF4-FFF2-40B4-BE49-F238E27FC236}">
                  <a16:creationId xmlns:a16="http://schemas.microsoft.com/office/drawing/2014/main" id="{88E87CED-04B5-476D-99C4-4C98D3D907F6}"/>
                </a:ext>
              </a:extLst>
            </p:cNvPr>
            <p:cNvSpPr>
              <a:spLocks/>
            </p:cNvSpPr>
            <p:nvPr userDrawn="1"/>
          </p:nvSpPr>
          <p:spPr bwMode="auto">
            <a:xfrm flipH="1">
              <a:off x="3793231"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81" name="Freeform 29">
              <a:extLst>
                <a:ext uri="{FF2B5EF4-FFF2-40B4-BE49-F238E27FC236}">
                  <a16:creationId xmlns:a16="http://schemas.microsoft.com/office/drawing/2014/main" id="{0EDC7198-FEA6-43FD-ADEA-18F3D5968EF7}"/>
                </a:ext>
              </a:extLst>
            </p:cNvPr>
            <p:cNvSpPr>
              <a:spLocks/>
            </p:cNvSpPr>
            <p:nvPr userDrawn="1"/>
          </p:nvSpPr>
          <p:spPr bwMode="auto">
            <a:xfrm flipH="1">
              <a:off x="335751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82" name="Freeform 30">
              <a:extLst>
                <a:ext uri="{FF2B5EF4-FFF2-40B4-BE49-F238E27FC236}">
                  <a16:creationId xmlns:a16="http://schemas.microsoft.com/office/drawing/2014/main" id="{5B3D6183-CFAB-430F-8659-EF5F2C076B9F}"/>
                </a:ext>
              </a:extLst>
            </p:cNvPr>
            <p:cNvSpPr>
              <a:spLocks/>
            </p:cNvSpPr>
            <p:nvPr userDrawn="1"/>
          </p:nvSpPr>
          <p:spPr bwMode="auto">
            <a:xfrm flipH="1">
              <a:off x="3031369"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83" name="Freeform 31">
              <a:extLst>
                <a:ext uri="{FF2B5EF4-FFF2-40B4-BE49-F238E27FC236}">
                  <a16:creationId xmlns:a16="http://schemas.microsoft.com/office/drawing/2014/main" id="{315F1ECD-1621-467F-9AE8-44B1145E933F}"/>
                </a:ext>
              </a:extLst>
            </p:cNvPr>
            <p:cNvSpPr>
              <a:spLocks/>
            </p:cNvSpPr>
            <p:nvPr userDrawn="1"/>
          </p:nvSpPr>
          <p:spPr bwMode="auto">
            <a:xfrm flipH="1">
              <a:off x="3464604"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84" name="Freeform 32">
              <a:extLst>
                <a:ext uri="{FF2B5EF4-FFF2-40B4-BE49-F238E27FC236}">
                  <a16:creationId xmlns:a16="http://schemas.microsoft.com/office/drawing/2014/main" id="{97A20B98-A2D3-482D-87A9-57D7B3FCE7E3}"/>
                </a:ext>
              </a:extLst>
            </p:cNvPr>
            <p:cNvSpPr>
              <a:spLocks/>
            </p:cNvSpPr>
            <p:nvPr userDrawn="1"/>
          </p:nvSpPr>
          <p:spPr bwMode="auto">
            <a:xfrm flipH="1">
              <a:off x="3138464"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85" name="Freeform 29">
              <a:extLst>
                <a:ext uri="{FF2B5EF4-FFF2-40B4-BE49-F238E27FC236}">
                  <a16:creationId xmlns:a16="http://schemas.microsoft.com/office/drawing/2014/main" id="{F848CDB4-3CA9-41C5-96BA-E516A11F9065}"/>
                </a:ext>
              </a:extLst>
            </p:cNvPr>
            <p:cNvSpPr>
              <a:spLocks/>
            </p:cNvSpPr>
            <p:nvPr userDrawn="1"/>
          </p:nvSpPr>
          <p:spPr bwMode="auto">
            <a:xfrm flipH="1">
              <a:off x="270274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86" name="Freeform 30">
              <a:extLst>
                <a:ext uri="{FF2B5EF4-FFF2-40B4-BE49-F238E27FC236}">
                  <a16:creationId xmlns:a16="http://schemas.microsoft.com/office/drawing/2014/main" id="{B4ED0023-51CE-4A28-8F14-74133E09AB4F}"/>
                </a:ext>
              </a:extLst>
            </p:cNvPr>
            <p:cNvSpPr>
              <a:spLocks/>
            </p:cNvSpPr>
            <p:nvPr userDrawn="1"/>
          </p:nvSpPr>
          <p:spPr bwMode="auto">
            <a:xfrm flipH="1">
              <a:off x="2376599"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87" name="Freeform 31">
              <a:extLst>
                <a:ext uri="{FF2B5EF4-FFF2-40B4-BE49-F238E27FC236}">
                  <a16:creationId xmlns:a16="http://schemas.microsoft.com/office/drawing/2014/main" id="{EA526ABD-0F5E-4090-8844-FB00086FC7AC}"/>
                </a:ext>
              </a:extLst>
            </p:cNvPr>
            <p:cNvSpPr>
              <a:spLocks/>
            </p:cNvSpPr>
            <p:nvPr userDrawn="1"/>
          </p:nvSpPr>
          <p:spPr bwMode="auto">
            <a:xfrm flipH="1">
              <a:off x="2809836"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88" name="Freeform 32">
              <a:extLst>
                <a:ext uri="{FF2B5EF4-FFF2-40B4-BE49-F238E27FC236}">
                  <a16:creationId xmlns:a16="http://schemas.microsoft.com/office/drawing/2014/main" id="{FA5AB9E8-2D5B-4884-BBFD-C2AD82D9EED8}"/>
                </a:ext>
              </a:extLst>
            </p:cNvPr>
            <p:cNvSpPr>
              <a:spLocks/>
            </p:cNvSpPr>
            <p:nvPr userDrawn="1"/>
          </p:nvSpPr>
          <p:spPr bwMode="auto">
            <a:xfrm flipH="1">
              <a:off x="2483694"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89" name="Freeform 387">
              <a:extLst>
                <a:ext uri="{FF2B5EF4-FFF2-40B4-BE49-F238E27FC236}">
                  <a16:creationId xmlns:a16="http://schemas.microsoft.com/office/drawing/2014/main" id="{8FBD0871-FCA7-485D-A512-F03AF1905ED8}"/>
                </a:ext>
              </a:extLst>
            </p:cNvPr>
            <p:cNvSpPr>
              <a:spLocks/>
            </p:cNvSpPr>
            <p:nvPr userDrawn="1"/>
          </p:nvSpPr>
          <p:spPr bwMode="auto">
            <a:xfrm flipH="1">
              <a:off x="2047972"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90" name="Freeform 388">
              <a:extLst>
                <a:ext uri="{FF2B5EF4-FFF2-40B4-BE49-F238E27FC236}">
                  <a16:creationId xmlns:a16="http://schemas.microsoft.com/office/drawing/2014/main" id="{BDF6C8F3-37B7-4E6C-8429-473CEE18836C}"/>
                </a:ext>
              </a:extLst>
            </p:cNvPr>
            <p:cNvSpPr>
              <a:spLocks/>
            </p:cNvSpPr>
            <p:nvPr userDrawn="1"/>
          </p:nvSpPr>
          <p:spPr bwMode="auto">
            <a:xfrm flipH="1">
              <a:off x="172183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91" name="Freeform 389">
              <a:extLst>
                <a:ext uri="{FF2B5EF4-FFF2-40B4-BE49-F238E27FC236}">
                  <a16:creationId xmlns:a16="http://schemas.microsoft.com/office/drawing/2014/main" id="{D455863F-CB0D-4728-A5FE-7B7F63EFDDA8}"/>
                </a:ext>
              </a:extLst>
            </p:cNvPr>
            <p:cNvSpPr>
              <a:spLocks/>
            </p:cNvSpPr>
            <p:nvPr userDrawn="1"/>
          </p:nvSpPr>
          <p:spPr bwMode="auto">
            <a:xfrm flipH="1">
              <a:off x="2155066"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92" name="Freeform 390">
              <a:extLst>
                <a:ext uri="{FF2B5EF4-FFF2-40B4-BE49-F238E27FC236}">
                  <a16:creationId xmlns:a16="http://schemas.microsoft.com/office/drawing/2014/main" id="{4C24FDD3-2DCE-4961-AA5C-9813821BC692}"/>
                </a:ext>
              </a:extLst>
            </p:cNvPr>
            <p:cNvSpPr>
              <a:spLocks/>
            </p:cNvSpPr>
            <p:nvPr userDrawn="1"/>
          </p:nvSpPr>
          <p:spPr bwMode="auto">
            <a:xfrm flipH="1">
              <a:off x="1828926"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93" name="Freeform 29">
              <a:extLst>
                <a:ext uri="{FF2B5EF4-FFF2-40B4-BE49-F238E27FC236}">
                  <a16:creationId xmlns:a16="http://schemas.microsoft.com/office/drawing/2014/main" id="{047CB4F5-4E7E-4CBF-926A-2A2357F084C0}"/>
                </a:ext>
              </a:extLst>
            </p:cNvPr>
            <p:cNvSpPr>
              <a:spLocks/>
            </p:cNvSpPr>
            <p:nvPr userDrawn="1"/>
          </p:nvSpPr>
          <p:spPr bwMode="auto">
            <a:xfrm flipH="1">
              <a:off x="139320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94" name="Freeform 31">
              <a:extLst>
                <a:ext uri="{FF2B5EF4-FFF2-40B4-BE49-F238E27FC236}">
                  <a16:creationId xmlns:a16="http://schemas.microsoft.com/office/drawing/2014/main" id="{9869C8EB-AAC4-49F5-BC1D-8B908DE82325}"/>
                </a:ext>
              </a:extLst>
            </p:cNvPr>
            <p:cNvSpPr>
              <a:spLocks/>
            </p:cNvSpPr>
            <p:nvPr userDrawn="1"/>
          </p:nvSpPr>
          <p:spPr bwMode="auto">
            <a:xfrm flipH="1">
              <a:off x="1500297"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95" name="Freeform 29">
              <a:extLst>
                <a:ext uri="{FF2B5EF4-FFF2-40B4-BE49-F238E27FC236}">
                  <a16:creationId xmlns:a16="http://schemas.microsoft.com/office/drawing/2014/main" id="{B01CBDDE-F0A7-4A16-9712-BA802AAFC8FC}"/>
                </a:ext>
              </a:extLst>
            </p:cNvPr>
            <p:cNvSpPr>
              <a:spLocks/>
            </p:cNvSpPr>
            <p:nvPr userDrawn="1"/>
          </p:nvSpPr>
          <p:spPr bwMode="auto">
            <a:xfrm flipH="1">
              <a:off x="106457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96" name="Freeform 30">
              <a:extLst>
                <a:ext uri="{FF2B5EF4-FFF2-40B4-BE49-F238E27FC236}">
                  <a16:creationId xmlns:a16="http://schemas.microsoft.com/office/drawing/2014/main" id="{A428EAE8-80C3-42EF-A14C-42B00A1C2429}"/>
                </a:ext>
              </a:extLst>
            </p:cNvPr>
            <p:cNvSpPr>
              <a:spLocks/>
            </p:cNvSpPr>
            <p:nvPr userDrawn="1"/>
          </p:nvSpPr>
          <p:spPr bwMode="auto">
            <a:xfrm flipH="1">
              <a:off x="73843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97" name="Freeform 31">
              <a:extLst>
                <a:ext uri="{FF2B5EF4-FFF2-40B4-BE49-F238E27FC236}">
                  <a16:creationId xmlns:a16="http://schemas.microsoft.com/office/drawing/2014/main" id="{A9444C7E-B579-48CE-8207-F06CA36C5C14}"/>
                </a:ext>
              </a:extLst>
            </p:cNvPr>
            <p:cNvSpPr>
              <a:spLocks/>
            </p:cNvSpPr>
            <p:nvPr userDrawn="1"/>
          </p:nvSpPr>
          <p:spPr bwMode="auto">
            <a:xfrm flipH="1">
              <a:off x="1171668"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98" name="Freeform 32">
              <a:extLst>
                <a:ext uri="{FF2B5EF4-FFF2-40B4-BE49-F238E27FC236}">
                  <a16:creationId xmlns:a16="http://schemas.microsoft.com/office/drawing/2014/main" id="{D6ED2ABE-6BAB-44D6-A940-B6DAE67EA700}"/>
                </a:ext>
              </a:extLst>
            </p:cNvPr>
            <p:cNvSpPr>
              <a:spLocks/>
            </p:cNvSpPr>
            <p:nvPr userDrawn="1"/>
          </p:nvSpPr>
          <p:spPr bwMode="auto">
            <a:xfrm flipH="1">
              <a:off x="845528"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99" name="Freeform 397">
              <a:extLst>
                <a:ext uri="{FF2B5EF4-FFF2-40B4-BE49-F238E27FC236}">
                  <a16:creationId xmlns:a16="http://schemas.microsoft.com/office/drawing/2014/main" id="{5081E542-69E6-41BF-B82B-8B8210F14768}"/>
                </a:ext>
              </a:extLst>
            </p:cNvPr>
            <p:cNvSpPr>
              <a:spLocks/>
            </p:cNvSpPr>
            <p:nvPr userDrawn="1"/>
          </p:nvSpPr>
          <p:spPr bwMode="auto">
            <a:xfrm flipH="1">
              <a:off x="40980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00" name="Freeform 398">
              <a:extLst>
                <a:ext uri="{FF2B5EF4-FFF2-40B4-BE49-F238E27FC236}">
                  <a16:creationId xmlns:a16="http://schemas.microsoft.com/office/drawing/2014/main" id="{8A1A219D-7DF2-4217-9CE9-26DDB772C48F}"/>
                </a:ext>
              </a:extLst>
            </p:cNvPr>
            <p:cNvSpPr>
              <a:spLocks/>
            </p:cNvSpPr>
            <p:nvPr userDrawn="1"/>
          </p:nvSpPr>
          <p:spPr bwMode="auto">
            <a:xfrm flipH="1">
              <a:off x="83664"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01" name="Freeform 399">
              <a:extLst>
                <a:ext uri="{FF2B5EF4-FFF2-40B4-BE49-F238E27FC236}">
                  <a16:creationId xmlns:a16="http://schemas.microsoft.com/office/drawing/2014/main" id="{8BD313FC-73AA-4D1A-8F6B-231839C68D8F}"/>
                </a:ext>
              </a:extLst>
            </p:cNvPr>
            <p:cNvSpPr>
              <a:spLocks/>
            </p:cNvSpPr>
            <p:nvPr userDrawn="1"/>
          </p:nvSpPr>
          <p:spPr bwMode="auto">
            <a:xfrm flipH="1">
              <a:off x="516899"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02" name="Freeform 400">
              <a:extLst>
                <a:ext uri="{FF2B5EF4-FFF2-40B4-BE49-F238E27FC236}">
                  <a16:creationId xmlns:a16="http://schemas.microsoft.com/office/drawing/2014/main" id="{E6A6ECBB-37F6-451D-B8EF-ACA25B4FF0AE}"/>
                </a:ext>
              </a:extLst>
            </p:cNvPr>
            <p:cNvSpPr>
              <a:spLocks/>
            </p:cNvSpPr>
            <p:nvPr userDrawn="1"/>
          </p:nvSpPr>
          <p:spPr bwMode="auto">
            <a:xfrm flipH="1">
              <a:off x="190758"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grpSp>
      <p:grpSp>
        <p:nvGrpSpPr>
          <p:cNvPr id="1818" name="Group 1817">
            <a:extLst>
              <a:ext uri="{FF2B5EF4-FFF2-40B4-BE49-F238E27FC236}">
                <a16:creationId xmlns:a16="http://schemas.microsoft.com/office/drawing/2014/main" id="{467AD0AE-48AD-458F-9364-8892C9F2C72D}"/>
              </a:ext>
            </a:extLst>
          </p:cNvPr>
          <p:cNvGrpSpPr/>
          <p:nvPr userDrawn="1"/>
        </p:nvGrpSpPr>
        <p:grpSpPr>
          <a:xfrm>
            <a:off x="85341" y="3844316"/>
            <a:ext cx="12250687" cy="180153"/>
            <a:chOff x="83663" y="3697854"/>
            <a:chExt cx="12009864" cy="176637"/>
          </a:xfrm>
        </p:grpSpPr>
        <p:sp>
          <p:nvSpPr>
            <p:cNvPr id="1707" name="Freeform 29">
              <a:extLst>
                <a:ext uri="{FF2B5EF4-FFF2-40B4-BE49-F238E27FC236}">
                  <a16:creationId xmlns:a16="http://schemas.microsoft.com/office/drawing/2014/main" id="{17FE407A-2FDE-4FD9-AB6B-1752AF0D9526}"/>
                </a:ext>
              </a:extLst>
            </p:cNvPr>
            <p:cNvSpPr>
              <a:spLocks/>
            </p:cNvSpPr>
            <p:nvPr userDrawn="1"/>
          </p:nvSpPr>
          <p:spPr bwMode="auto">
            <a:xfrm>
              <a:off x="5217208"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08" name="Freeform 30">
              <a:extLst>
                <a:ext uri="{FF2B5EF4-FFF2-40B4-BE49-F238E27FC236}">
                  <a16:creationId xmlns:a16="http://schemas.microsoft.com/office/drawing/2014/main" id="{1184228A-FA39-464B-AB6A-6401BB38DDB8}"/>
                </a:ext>
              </a:extLst>
            </p:cNvPr>
            <p:cNvSpPr>
              <a:spLocks/>
            </p:cNvSpPr>
            <p:nvPr userDrawn="1"/>
          </p:nvSpPr>
          <p:spPr bwMode="auto">
            <a:xfrm>
              <a:off x="5543349"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09" name="Freeform 31">
              <a:extLst>
                <a:ext uri="{FF2B5EF4-FFF2-40B4-BE49-F238E27FC236}">
                  <a16:creationId xmlns:a16="http://schemas.microsoft.com/office/drawing/2014/main" id="{74B73DA8-A0F2-4D99-8CDE-8CE13692B8A9}"/>
                </a:ext>
              </a:extLst>
            </p:cNvPr>
            <p:cNvSpPr>
              <a:spLocks/>
            </p:cNvSpPr>
            <p:nvPr userDrawn="1"/>
          </p:nvSpPr>
          <p:spPr bwMode="auto">
            <a:xfrm>
              <a:off x="4995675"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10" name="Freeform 32">
              <a:extLst>
                <a:ext uri="{FF2B5EF4-FFF2-40B4-BE49-F238E27FC236}">
                  <a16:creationId xmlns:a16="http://schemas.microsoft.com/office/drawing/2014/main" id="{89A03816-6430-4BAC-B797-9C0B276EB3FC}"/>
                </a:ext>
              </a:extLst>
            </p:cNvPr>
            <p:cNvSpPr>
              <a:spLocks/>
            </p:cNvSpPr>
            <p:nvPr userDrawn="1"/>
          </p:nvSpPr>
          <p:spPr bwMode="auto">
            <a:xfrm>
              <a:off x="5324302"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11" name="Freeform 29">
              <a:extLst>
                <a:ext uri="{FF2B5EF4-FFF2-40B4-BE49-F238E27FC236}">
                  <a16:creationId xmlns:a16="http://schemas.microsoft.com/office/drawing/2014/main" id="{D29822F9-A4D1-4D10-A2EA-5D5BD5724C42}"/>
                </a:ext>
              </a:extLst>
            </p:cNvPr>
            <p:cNvSpPr>
              <a:spLocks/>
            </p:cNvSpPr>
            <p:nvPr userDrawn="1"/>
          </p:nvSpPr>
          <p:spPr bwMode="auto">
            <a:xfrm>
              <a:off x="5871978"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12" name="Freeform 30">
              <a:extLst>
                <a:ext uri="{FF2B5EF4-FFF2-40B4-BE49-F238E27FC236}">
                  <a16:creationId xmlns:a16="http://schemas.microsoft.com/office/drawing/2014/main" id="{C91557DD-9774-4BA5-AF69-CDB3EF293DBC}"/>
                </a:ext>
              </a:extLst>
            </p:cNvPr>
            <p:cNvSpPr>
              <a:spLocks/>
            </p:cNvSpPr>
            <p:nvPr userDrawn="1"/>
          </p:nvSpPr>
          <p:spPr bwMode="auto">
            <a:xfrm>
              <a:off x="6198118"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13" name="Freeform 31">
              <a:extLst>
                <a:ext uri="{FF2B5EF4-FFF2-40B4-BE49-F238E27FC236}">
                  <a16:creationId xmlns:a16="http://schemas.microsoft.com/office/drawing/2014/main" id="{2C0D53D8-0DA5-4317-AAB6-79B6953A2EE5}"/>
                </a:ext>
              </a:extLst>
            </p:cNvPr>
            <p:cNvSpPr>
              <a:spLocks/>
            </p:cNvSpPr>
            <p:nvPr userDrawn="1"/>
          </p:nvSpPr>
          <p:spPr bwMode="auto">
            <a:xfrm>
              <a:off x="5650444"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14" name="Freeform 32">
              <a:extLst>
                <a:ext uri="{FF2B5EF4-FFF2-40B4-BE49-F238E27FC236}">
                  <a16:creationId xmlns:a16="http://schemas.microsoft.com/office/drawing/2014/main" id="{837ABA6A-B9C4-4EBA-9FBB-4243BA5AFA41}"/>
                </a:ext>
              </a:extLst>
            </p:cNvPr>
            <p:cNvSpPr>
              <a:spLocks/>
            </p:cNvSpPr>
            <p:nvPr userDrawn="1"/>
          </p:nvSpPr>
          <p:spPr bwMode="auto">
            <a:xfrm>
              <a:off x="5979072"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15" name="Freeform 29">
              <a:extLst>
                <a:ext uri="{FF2B5EF4-FFF2-40B4-BE49-F238E27FC236}">
                  <a16:creationId xmlns:a16="http://schemas.microsoft.com/office/drawing/2014/main" id="{D77667AB-D521-4340-965C-511BCE96D807}"/>
                </a:ext>
              </a:extLst>
            </p:cNvPr>
            <p:cNvSpPr>
              <a:spLocks/>
            </p:cNvSpPr>
            <p:nvPr userDrawn="1"/>
          </p:nvSpPr>
          <p:spPr bwMode="auto">
            <a:xfrm>
              <a:off x="6526746"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16" name="Freeform 30">
              <a:extLst>
                <a:ext uri="{FF2B5EF4-FFF2-40B4-BE49-F238E27FC236}">
                  <a16:creationId xmlns:a16="http://schemas.microsoft.com/office/drawing/2014/main" id="{BD2BD189-465D-4227-9095-E7998ABC52BD}"/>
                </a:ext>
              </a:extLst>
            </p:cNvPr>
            <p:cNvSpPr>
              <a:spLocks/>
            </p:cNvSpPr>
            <p:nvPr userDrawn="1"/>
          </p:nvSpPr>
          <p:spPr bwMode="auto">
            <a:xfrm>
              <a:off x="6852887"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17" name="Freeform 31">
              <a:extLst>
                <a:ext uri="{FF2B5EF4-FFF2-40B4-BE49-F238E27FC236}">
                  <a16:creationId xmlns:a16="http://schemas.microsoft.com/office/drawing/2014/main" id="{A644DD9A-34F6-4E6E-8CAC-AE8789C3CEC9}"/>
                </a:ext>
              </a:extLst>
            </p:cNvPr>
            <p:cNvSpPr>
              <a:spLocks/>
            </p:cNvSpPr>
            <p:nvPr userDrawn="1"/>
          </p:nvSpPr>
          <p:spPr bwMode="auto">
            <a:xfrm>
              <a:off x="6305213"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18" name="Freeform 32">
              <a:extLst>
                <a:ext uri="{FF2B5EF4-FFF2-40B4-BE49-F238E27FC236}">
                  <a16:creationId xmlns:a16="http://schemas.microsoft.com/office/drawing/2014/main" id="{1A3430E0-7EBF-4117-B45B-6A6AB8429792}"/>
                </a:ext>
              </a:extLst>
            </p:cNvPr>
            <p:cNvSpPr>
              <a:spLocks/>
            </p:cNvSpPr>
            <p:nvPr userDrawn="1"/>
          </p:nvSpPr>
          <p:spPr bwMode="auto">
            <a:xfrm>
              <a:off x="6633841"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19" name="Freeform 29">
              <a:extLst>
                <a:ext uri="{FF2B5EF4-FFF2-40B4-BE49-F238E27FC236}">
                  <a16:creationId xmlns:a16="http://schemas.microsoft.com/office/drawing/2014/main" id="{9E52CBFC-9C1F-478E-B487-0475A95F9468}"/>
                </a:ext>
              </a:extLst>
            </p:cNvPr>
            <p:cNvSpPr>
              <a:spLocks/>
            </p:cNvSpPr>
            <p:nvPr userDrawn="1"/>
          </p:nvSpPr>
          <p:spPr bwMode="auto">
            <a:xfrm>
              <a:off x="7181515"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20" name="Freeform 30">
              <a:extLst>
                <a:ext uri="{FF2B5EF4-FFF2-40B4-BE49-F238E27FC236}">
                  <a16:creationId xmlns:a16="http://schemas.microsoft.com/office/drawing/2014/main" id="{A0987136-EF45-4A96-AC9E-00942EB345D3}"/>
                </a:ext>
              </a:extLst>
            </p:cNvPr>
            <p:cNvSpPr>
              <a:spLocks/>
            </p:cNvSpPr>
            <p:nvPr userDrawn="1"/>
          </p:nvSpPr>
          <p:spPr bwMode="auto">
            <a:xfrm>
              <a:off x="7507656"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21" name="Freeform 31">
              <a:extLst>
                <a:ext uri="{FF2B5EF4-FFF2-40B4-BE49-F238E27FC236}">
                  <a16:creationId xmlns:a16="http://schemas.microsoft.com/office/drawing/2014/main" id="{E74EB48D-6FDA-4701-8D1C-23839CEA4C7C}"/>
                </a:ext>
              </a:extLst>
            </p:cNvPr>
            <p:cNvSpPr>
              <a:spLocks/>
            </p:cNvSpPr>
            <p:nvPr userDrawn="1"/>
          </p:nvSpPr>
          <p:spPr bwMode="auto">
            <a:xfrm>
              <a:off x="6959982"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22" name="Freeform 32">
              <a:extLst>
                <a:ext uri="{FF2B5EF4-FFF2-40B4-BE49-F238E27FC236}">
                  <a16:creationId xmlns:a16="http://schemas.microsoft.com/office/drawing/2014/main" id="{F3F758AD-FCA5-41B3-AB7D-C1C3A9E86DC3}"/>
                </a:ext>
              </a:extLst>
            </p:cNvPr>
            <p:cNvSpPr>
              <a:spLocks/>
            </p:cNvSpPr>
            <p:nvPr userDrawn="1"/>
          </p:nvSpPr>
          <p:spPr bwMode="auto">
            <a:xfrm>
              <a:off x="7288610"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23" name="Freeform 521">
              <a:extLst>
                <a:ext uri="{FF2B5EF4-FFF2-40B4-BE49-F238E27FC236}">
                  <a16:creationId xmlns:a16="http://schemas.microsoft.com/office/drawing/2014/main" id="{CCE8E6F8-213D-40B0-9DB4-A4FA39B56C08}"/>
                </a:ext>
              </a:extLst>
            </p:cNvPr>
            <p:cNvSpPr>
              <a:spLocks/>
            </p:cNvSpPr>
            <p:nvPr userDrawn="1"/>
          </p:nvSpPr>
          <p:spPr bwMode="auto">
            <a:xfrm>
              <a:off x="7836284"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24" name="Freeform 522">
              <a:extLst>
                <a:ext uri="{FF2B5EF4-FFF2-40B4-BE49-F238E27FC236}">
                  <a16:creationId xmlns:a16="http://schemas.microsoft.com/office/drawing/2014/main" id="{FF0E7B21-E2CA-4C65-9392-2FD5BE09BADB}"/>
                </a:ext>
              </a:extLst>
            </p:cNvPr>
            <p:cNvSpPr>
              <a:spLocks/>
            </p:cNvSpPr>
            <p:nvPr userDrawn="1"/>
          </p:nvSpPr>
          <p:spPr bwMode="auto">
            <a:xfrm>
              <a:off x="8162425"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25" name="Freeform 523">
              <a:extLst>
                <a:ext uri="{FF2B5EF4-FFF2-40B4-BE49-F238E27FC236}">
                  <a16:creationId xmlns:a16="http://schemas.microsoft.com/office/drawing/2014/main" id="{6F1E1ED6-2F41-485A-BF06-4EF4078FF476}"/>
                </a:ext>
              </a:extLst>
            </p:cNvPr>
            <p:cNvSpPr>
              <a:spLocks/>
            </p:cNvSpPr>
            <p:nvPr userDrawn="1"/>
          </p:nvSpPr>
          <p:spPr bwMode="auto">
            <a:xfrm>
              <a:off x="7614751"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26" name="Freeform 524">
              <a:extLst>
                <a:ext uri="{FF2B5EF4-FFF2-40B4-BE49-F238E27FC236}">
                  <a16:creationId xmlns:a16="http://schemas.microsoft.com/office/drawing/2014/main" id="{686B2075-6FDB-4098-A178-2FAC6A3E01A7}"/>
                </a:ext>
              </a:extLst>
            </p:cNvPr>
            <p:cNvSpPr>
              <a:spLocks/>
            </p:cNvSpPr>
            <p:nvPr userDrawn="1"/>
          </p:nvSpPr>
          <p:spPr bwMode="auto">
            <a:xfrm>
              <a:off x="7943378"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27" name="Freeform 29">
              <a:extLst>
                <a:ext uri="{FF2B5EF4-FFF2-40B4-BE49-F238E27FC236}">
                  <a16:creationId xmlns:a16="http://schemas.microsoft.com/office/drawing/2014/main" id="{2120606B-5026-4440-8A21-6A0C03738CB9}"/>
                </a:ext>
              </a:extLst>
            </p:cNvPr>
            <p:cNvSpPr>
              <a:spLocks/>
            </p:cNvSpPr>
            <p:nvPr userDrawn="1"/>
          </p:nvSpPr>
          <p:spPr bwMode="auto">
            <a:xfrm>
              <a:off x="8491054"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28" name="Freeform 31">
              <a:extLst>
                <a:ext uri="{FF2B5EF4-FFF2-40B4-BE49-F238E27FC236}">
                  <a16:creationId xmlns:a16="http://schemas.microsoft.com/office/drawing/2014/main" id="{A1E66B80-019D-4A0B-84BD-A98756CE34FB}"/>
                </a:ext>
              </a:extLst>
            </p:cNvPr>
            <p:cNvSpPr>
              <a:spLocks/>
            </p:cNvSpPr>
            <p:nvPr userDrawn="1"/>
          </p:nvSpPr>
          <p:spPr bwMode="auto">
            <a:xfrm>
              <a:off x="8269520"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29" name="Freeform 29">
              <a:extLst>
                <a:ext uri="{FF2B5EF4-FFF2-40B4-BE49-F238E27FC236}">
                  <a16:creationId xmlns:a16="http://schemas.microsoft.com/office/drawing/2014/main" id="{E7B3AB83-469E-47AB-8461-9638A4684F46}"/>
                </a:ext>
              </a:extLst>
            </p:cNvPr>
            <p:cNvSpPr>
              <a:spLocks/>
            </p:cNvSpPr>
            <p:nvPr userDrawn="1"/>
          </p:nvSpPr>
          <p:spPr bwMode="auto">
            <a:xfrm>
              <a:off x="8819682"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30" name="Freeform 30">
              <a:extLst>
                <a:ext uri="{FF2B5EF4-FFF2-40B4-BE49-F238E27FC236}">
                  <a16:creationId xmlns:a16="http://schemas.microsoft.com/office/drawing/2014/main" id="{90202B5E-CF3C-4BB8-B690-246CCEE0891F}"/>
                </a:ext>
              </a:extLst>
            </p:cNvPr>
            <p:cNvSpPr>
              <a:spLocks/>
            </p:cNvSpPr>
            <p:nvPr userDrawn="1"/>
          </p:nvSpPr>
          <p:spPr bwMode="auto">
            <a:xfrm>
              <a:off x="9145823"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31" name="Freeform 31">
              <a:extLst>
                <a:ext uri="{FF2B5EF4-FFF2-40B4-BE49-F238E27FC236}">
                  <a16:creationId xmlns:a16="http://schemas.microsoft.com/office/drawing/2014/main" id="{D9AA7C79-0EC4-41CB-977A-1EAD4AE7B149}"/>
                </a:ext>
              </a:extLst>
            </p:cNvPr>
            <p:cNvSpPr>
              <a:spLocks/>
            </p:cNvSpPr>
            <p:nvPr userDrawn="1"/>
          </p:nvSpPr>
          <p:spPr bwMode="auto">
            <a:xfrm>
              <a:off x="8598148"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32" name="Freeform 32">
              <a:extLst>
                <a:ext uri="{FF2B5EF4-FFF2-40B4-BE49-F238E27FC236}">
                  <a16:creationId xmlns:a16="http://schemas.microsoft.com/office/drawing/2014/main" id="{1B4B8450-D752-4207-87B1-9DDC5CA8CB93}"/>
                </a:ext>
              </a:extLst>
            </p:cNvPr>
            <p:cNvSpPr>
              <a:spLocks/>
            </p:cNvSpPr>
            <p:nvPr userDrawn="1"/>
          </p:nvSpPr>
          <p:spPr bwMode="auto">
            <a:xfrm>
              <a:off x="8926776"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33" name="Freeform 29">
              <a:extLst>
                <a:ext uri="{FF2B5EF4-FFF2-40B4-BE49-F238E27FC236}">
                  <a16:creationId xmlns:a16="http://schemas.microsoft.com/office/drawing/2014/main" id="{17DBEE79-704D-4DF6-A9F8-B79261A1D04B}"/>
                </a:ext>
              </a:extLst>
            </p:cNvPr>
            <p:cNvSpPr>
              <a:spLocks/>
            </p:cNvSpPr>
            <p:nvPr userDrawn="1"/>
          </p:nvSpPr>
          <p:spPr bwMode="auto">
            <a:xfrm>
              <a:off x="9474451"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34" name="Freeform 30">
              <a:extLst>
                <a:ext uri="{FF2B5EF4-FFF2-40B4-BE49-F238E27FC236}">
                  <a16:creationId xmlns:a16="http://schemas.microsoft.com/office/drawing/2014/main" id="{C4B0CDC4-C36C-4AD6-B316-17630577E3F0}"/>
                </a:ext>
              </a:extLst>
            </p:cNvPr>
            <p:cNvSpPr>
              <a:spLocks/>
            </p:cNvSpPr>
            <p:nvPr userDrawn="1"/>
          </p:nvSpPr>
          <p:spPr bwMode="auto">
            <a:xfrm>
              <a:off x="9800592"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35" name="Freeform 31">
              <a:extLst>
                <a:ext uri="{FF2B5EF4-FFF2-40B4-BE49-F238E27FC236}">
                  <a16:creationId xmlns:a16="http://schemas.microsoft.com/office/drawing/2014/main" id="{327F749F-5961-40CB-838C-7367CA221D65}"/>
                </a:ext>
              </a:extLst>
            </p:cNvPr>
            <p:cNvSpPr>
              <a:spLocks/>
            </p:cNvSpPr>
            <p:nvPr userDrawn="1"/>
          </p:nvSpPr>
          <p:spPr bwMode="auto">
            <a:xfrm>
              <a:off x="9252918"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36" name="Freeform 32">
              <a:extLst>
                <a:ext uri="{FF2B5EF4-FFF2-40B4-BE49-F238E27FC236}">
                  <a16:creationId xmlns:a16="http://schemas.microsoft.com/office/drawing/2014/main" id="{9BCA627F-8D7A-4117-B84B-B3D8932D46F0}"/>
                </a:ext>
              </a:extLst>
            </p:cNvPr>
            <p:cNvSpPr>
              <a:spLocks/>
            </p:cNvSpPr>
            <p:nvPr userDrawn="1"/>
          </p:nvSpPr>
          <p:spPr bwMode="auto">
            <a:xfrm>
              <a:off x="9581546"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37" name="Freeform 29">
              <a:extLst>
                <a:ext uri="{FF2B5EF4-FFF2-40B4-BE49-F238E27FC236}">
                  <a16:creationId xmlns:a16="http://schemas.microsoft.com/office/drawing/2014/main" id="{5D368B86-2E72-41A9-8846-D2BA0DB41181}"/>
                </a:ext>
              </a:extLst>
            </p:cNvPr>
            <p:cNvSpPr>
              <a:spLocks/>
            </p:cNvSpPr>
            <p:nvPr userDrawn="1"/>
          </p:nvSpPr>
          <p:spPr bwMode="auto">
            <a:xfrm>
              <a:off x="10129220"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38" name="Freeform 30">
              <a:extLst>
                <a:ext uri="{FF2B5EF4-FFF2-40B4-BE49-F238E27FC236}">
                  <a16:creationId xmlns:a16="http://schemas.microsoft.com/office/drawing/2014/main" id="{6BA50F4C-E27E-4CE1-B26C-AAA5E9427914}"/>
                </a:ext>
              </a:extLst>
            </p:cNvPr>
            <p:cNvSpPr>
              <a:spLocks/>
            </p:cNvSpPr>
            <p:nvPr userDrawn="1"/>
          </p:nvSpPr>
          <p:spPr bwMode="auto">
            <a:xfrm>
              <a:off x="10455360"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39" name="Freeform 31">
              <a:extLst>
                <a:ext uri="{FF2B5EF4-FFF2-40B4-BE49-F238E27FC236}">
                  <a16:creationId xmlns:a16="http://schemas.microsoft.com/office/drawing/2014/main" id="{E0B16A02-F63C-48F7-95B6-29D463D27C06}"/>
                </a:ext>
              </a:extLst>
            </p:cNvPr>
            <p:cNvSpPr>
              <a:spLocks/>
            </p:cNvSpPr>
            <p:nvPr userDrawn="1"/>
          </p:nvSpPr>
          <p:spPr bwMode="auto">
            <a:xfrm>
              <a:off x="9907686"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40" name="Freeform 32">
              <a:extLst>
                <a:ext uri="{FF2B5EF4-FFF2-40B4-BE49-F238E27FC236}">
                  <a16:creationId xmlns:a16="http://schemas.microsoft.com/office/drawing/2014/main" id="{B402E983-103E-45E7-8045-50AFA2CCA75C}"/>
                </a:ext>
              </a:extLst>
            </p:cNvPr>
            <p:cNvSpPr>
              <a:spLocks/>
            </p:cNvSpPr>
            <p:nvPr userDrawn="1"/>
          </p:nvSpPr>
          <p:spPr bwMode="auto">
            <a:xfrm>
              <a:off x="10236314"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41" name="Freeform 29">
              <a:extLst>
                <a:ext uri="{FF2B5EF4-FFF2-40B4-BE49-F238E27FC236}">
                  <a16:creationId xmlns:a16="http://schemas.microsoft.com/office/drawing/2014/main" id="{6F0A3176-4124-42D9-B15A-44A8B5F4BD14}"/>
                </a:ext>
              </a:extLst>
            </p:cNvPr>
            <p:cNvSpPr>
              <a:spLocks/>
            </p:cNvSpPr>
            <p:nvPr userDrawn="1"/>
          </p:nvSpPr>
          <p:spPr bwMode="auto">
            <a:xfrm>
              <a:off x="10783989"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42" name="Freeform 30">
              <a:extLst>
                <a:ext uri="{FF2B5EF4-FFF2-40B4-BE49-F238E27FC236}">
                  <a16:creationId xmlns:a16="http://schemas.microsoft.com/office/drawing/2014/main" id="{4413C9F3-ECBF-4441-8C80-71FBD4E46495}"/>
                </a:ext>
              </a:extLst>
            </p:cNvPr>
            <p:cNvSpPr>
              <a:spLocks/>
            </p:cNvSpPr>
            <p:nvPr userDrawn="1"/>
          </p:nvSpPr>
          <p:spPr bwMode="auto">
            <a:xfrm>
              <a:off x="11110130"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43" name="Freeform 31">
              <a:extLst>
                <a:ext uri="{FF2B5EF4-FFF2-40B4-BE49-F238E27FC236}">
                  <a16:creationId xmlns:a16="http://schemas.microsoft.com/office/drawing/2014/main" id="{4C0C4FFD-F94C-481A-B798-F2C7D40E2C42}"/>
                </a:ext>
              </a:extLst>
            </p:cNvPr>
            <p:cNvSpPr>
              <a:spLocks/>
            </p:cNvSpPr>
            <p:nvPr userDrawn="1"/>
          </p:nvSpPr>
          <p:spPr bwMode="auto">
            <a:xfrm>
              <a:off x="10562455"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44" name="Freeform 32">
              <a:extLst>
                <a:ext uri="{FF2B5EF4-FFF2-40B4-BE49-F238E27FC236}">
                  <a16:creationId xmlns:a16="http://schemas.microsoft.com/office/drawing/2014/main" id="{67CD8325-4893-4827-8FD3-457A136764A5}"/>
                </a:ext>
              </a:extLst>
            </p:cNvPr>
            <p:cNvSpPr>
              <a:spLocks/>
            </p:cNvSpPr>
            <p:nvPr userDrawn="1"/>
          </p:nvSpPr>
          <p:spPr bwMode="auto">
            <a:xfrm>
              <a:off x="10891083"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45" name="Freeform 543">
              <a:extLst>
                <a:ext uri="{FF2B5EF4-FFF2-40B4-BE49-F238E27FC236}">
                  <a16:creationId xmlns:a16="http://schemas.microsoft.com/office/drawing/2014/main" id="{28A590BC-8764-4827-9563-90390F1FADD7}"/>
                </a:ext>
              </a:extLst>
            </p:cNvPr>
            <p:cNvSpPr>
              <a:spLocks/>
            </p:cNvSpPr>
            <p:nvPr userDrawn="1"/>
          </p:nvSpPr>
          <p:spPr bwMode="auto">
            <a:xfrm>
              <a:off x="11438757"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46" name="Freeform 544">
              <a:extLst>
                <a:ext uri="{FF2B5EF4-FFF2-40B4-BE49-F238E27FC236}">
                  <a16:creationId xmlns:a16="http://schemas.microsoft.com/office/drawing/2014/main" id="{65C1C08D-76A6-48A7-AFCC-B4298D63AE75}"/>
                </a:ext>
              </a:extLst>
            </p:cNvPr>
            <p:cNvSpPr>
              <a:spLocks/>
            </p:cNvSpPr>
            <p:nvPr userDrawn="1"/>
          </p:nvSpPr>
          <p:spPr bwMode="auto">
            <a:xfrm>
              <a:off x="11764899"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47" name="Freeform 545">
              <a:extLst>
                <a:ext uri="{FF2B5EF4-FFF2-40B4-BE49-F238E27FC236}">
                  <a16:creationId xmlns:a16="http://schemas.microsoft.com/office/drawing/2014/main" id="{AFC0932D-E143-44C8-8A8B-BA72C9378661}"/>
                </a:ext>
              </a:extLst>
            </p:cNvPr>
            <p:cNvSpPr>
              <a:spLocks/>
            </p:cNvSpPr>
            <p:nvPr userDrawn="1"/>
          </p:nvSpPr>
          <p:spPr bwMode="auto">
            <a:xfrm>
              <a:off x="11217225"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48" name="Freeform 546">
              <a:extLst>
                <a:ext uri="{FF2B5EF4-FFF2-40B4-BE49-F238E27FC236}">
                  <a16:creationId xmlns:a16="http://schemas.microsoft.com/office/drawing/2014/main" id="{E3BBEB22-8117-47E3-9B44-F76335D205F0}"/>
                </a:ext>
              </a:extLst>
            </p:cNvPr>
            <p:cNvSpPr>
              <a:spLocks/>
            </p:cNvSpPr>
            <p:nvPr userDrawn="1"/>
          </p:nvSpPr>
          <p:spPr bwMode="auto">
            <a:xfrm>
              <a:off x="11545852"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49" name="Freeform 29">
              <a:extLst>
                <a:ext uri="{FF2B5EF4-FFF2-40B4-BE49-F238E27FC236}">
                  <a16:creationId xmlns:a16="http://schemas.microsoft.com/office/drawing/2014/main" id="{2D663BCF-F608-4A60-AEFC-C883334A1B64}"/>
                </a:ext>
              </a:extLst>
            </p:cNvPr>
            <p:cNvSpPr>
              <a:spLocks/>
            </p:cNvSpPr>
            <p:nvPr userDrawn="1"/>
          </p:nvSpPr>
          <p:spPr bwMode="auto">
            <a:xfrm>
              <a:off x="12093527"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50" name="Freeform 31">
              <a:extLst>
                <a:ext uri="{FF2B5EF4-FFF2-40B4-BE49-F238E27FC236}">
                  <a16:creationId xmlns:a16="http://schemas.microsoft.com/office/drawing/2014/main" id="{08170C0F-1115-4115-9009-6DB393021E96}"/>
                </a:ext>
              </a:extLst>
            </p:cNvPr>
            <p:cNvSpPr>
              <a:spLocks/>
            </p:cNvSpPr>
            <p:nvPr userDrawn="1"/>
          </p:nvSpPr>
          <p:spPr bwMode="auto">
            <a:xfrm>
              <a:off x="11871993"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03" name="Freeform 30">
              <a:extLst>
                <a:ext uri="{FF2B5EF4-FFF2-40B4-BE49-F238E27FC236}">
                  <a16:creationId xmlns:a16="http://schemas.microsoft.com/office/drawing/2014/main" id="{E66D0B83-070A-41A7-B047-CF46CAC4D67A}"/>
                </a:ext>
              </a:extLst>
            </p:cNvPr>
            <p:cNvSpPr>
              <a:spLocks/>
            </p:cNvSpPr>
            <p:nvPr userDrawn="1"/>
          </p:nvSpPr>
          <p:spPr bwMode="auto">
            <a:xfrm>
              <a:off x="302710"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04" name="Freeform 32">
              <a:extLst>
                <a:ext uri="{FF2B5EF4-FFF2-40B4-BE49-F238E27FC236}">
                  <a16:creationId xmlns:a16="http://schemas.microsoft.com/office/drawing/2014/main" id="{41BEF55C-3A00-4D11-9390-91B8ED4A9311}"/>
                </a:ext>
              </a:extLst>
            </p:cNvPr>
            <p:cNvSpPr>
              <a:spLocks/>
            </p:cNvSpPr>
            <p:nvPr userDrawn="1"/>
          </p:nvSpPr>
          <p:spPr bwMode="auto">
            <a:xfrm>
              <a:off x="83663"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05" name="Freeform 403">
              <a:extLst>
                <a:ext uri="{FF2B5EF4-FFF2-40B4-BE49-F238E27FC236}">
                  <a16:creationId xmlns:a16="http://schemas.microsoft.com/office/drawing/2014/main" id="{3D4E5D95-A585-47A1-A09C-9BF46FA5364B}"/>
                </a:ext>
              </a:extLst>
            </p:cNvPr>
            <p:cNvSpPr>
              <a:spLocks/>
            </p:cNvSpPr>
            <p:nvPr userDrawn="1"/>
          </p:nvSpPr>
          <p:spPr bwMode="auto">
            <a:xfrm>
              <a:off x="631337"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06" name="Freeform 404">
              <a:extLst>
                <a:ext uri="{FF2B5EF4-FFF2-40B4-BE49-F238E27FC236}">
                  <a16:creationId xmlns:a16="http://schemas.microsoft.com/office/drawing/2014/main" id="{A5F525E3-4973-4E8A-853B-1308588DC503}"/>
                </a:ext>
              </a:extLst>
            </p:cNvPr>
            <p:cNvSpPr>
              <a:spLocks/>
            </p:cNvSpPr>
            <p:nvPr userDrawn="1"/>
          </p:nvSpPr>
          <p:spPr bwMode="auto">
            <a:xfrm>
              <a:off x="957479"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07" name="Freeform 405">
              <a:extLst>
                <a:ext uri="{FF2B5EF4-FFF2-40B4-BE49-F238E27FC236}">
                  <a16:creationId xmlns:a16="http://schemas.microsoft.com/office/drawing/2014/main" id="{5DA73921-847A-4E0F-B2A0-73CFDD3440EC}"/>
                </a:ext>
              </a:extLst>
            </p:cNvPr>
            <p:cNvSpPr>
              <a:spLocks/>
            </p:cNvSpPr>
            <p:nvPr userDrawn="1"/>
          </p:nvSpPr>
          <p:spPr bwMode="auto">
            <a:xfrm>
              <a:off x="409806"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08" name="Freeform 406">
              <a:extLst>
                <a:ext uri="{FF2B5EF4-FFF2-40B4-BE49-F238E27FC236}">
                  <a16:creationId xmlns:a16="http://schemas.microsoft.com/office/drawing/2014/main" id="{C871C2E8-491B-444B-999C-3B6D1ACD68D3}"/>
                </a:ext>
              </a:extLst>
            </p:cNvPr>
            <p:cNvSpPr>
              <a:spLocks/>
            </p:cNvSpPr>
            <p:nvPr userDrawn="1"/>
          </p:nvSpPr>
          <p:spPr bwMode="auto">
            <a:xfrm>
              <a:off x="738432"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09" name="Freeform 29">
              <a:extLst>
                <a:ext uri="{FF2B5EF4-FFF2-40B4-BE49-F238E27FC236}">
                  <a16:creationId xmlns:a16="http://schemas.microsoft.com/office/drawing/2014/main" id="{3DAEFBA8-124C-4771-839E-BBBD21E56946}"/>
                </a:ext>
              </a:extLst>
            </p:cNvPr>
            <p:cNvSpPr>
              <a:spLocks/>
            </p:cNvSpPr>
            <p:nvPr userDrawn="1"/>
          </p:nvSpPr>
          <p:spPr bwMode="auto">
            <a:xfrm>
              <a:off x="1286107"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10" name="Freeform 31">
              <a:extLst>
                <a:ext uri="{FF2B5EF4-FFF2-40B4-BE49-F238E27FC236}">
                  <a16:creationId xmlns:a16="http://schemas.microsoft.com/office/drawing/2014/main" id="{BD02B29D-5421-46A4-8A7D-DA78974AD485}"/>
                </a:ext>
              </a:extLst>
            </p:cNvPr>
            <p:cNvSpPr>
              <a:spLocks/>
            </p:cNvSpPr>
            <p:nvPr userDrawn="1"/>
          </p:nvSpPr>
          <p:spPr bwMode="auto">
            <a:xfrm>
              <a:off x="1064574"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11" name="Freeform 29">
              <a:extLst>
                <a:ext uri="{FF2B5EF4-FFF2-40B4-BE49-F238E27FC236}">
                  <a16:creationId xmlns:a16="http://schemas.microsoft.com/office/drawing/2014/main" id="{ACE07CA6-04EE-499F-B0B9-699B3C6A944E}"/>
                </a:ext>
              </a:extLst>
            </p:cNvPr>
            <p:cNvSpPr>
              <a:spLocks/>
            </p:cNvSpPr>
            <p:nvPr userDrawn="1"/>
          </p:nvSpPr>
          <p:spPr bwMode="auto">
            <a:xfrm>
              <a:off x="1614735"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12" name="Freeform 30">
              <a:extLst>
                <a:ext uri="{FF2B5EF4-FFF2-40B4-BE49-F238E27FC236}">
                  <a16:creationId xmlns:a16="http://schemas.microsoft.com/office/drawing/2014/main" id="{7BD021BA-0E2E-418B-A078-4D7056245D19}"/>
                </a:ext>
              </a:extLst>
            </p:cNvPr>
            <p:cNvSpPr>
              <a:spLocks/>
            </p:cNvSpPr>
            <p:nvPr userDrawn="1"/>
          </p:nvSpPr>
          <p:spPr bwMode="auto">
            <a:xfrm>
              <a:off x="1940877"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13" name="Freeform 31">
              <a:extLst>
                <a:ext uri="{FF2B5EF4-FFF2-40B4-BE49-F238E27FC236}">
                  <a16:creationId xmlns:a16="http://schemas.microsoft.com/office/drawing/2014/main" id="{10C60CE9-9555-4DCF-8CEC-BBA39468DB3A}"/>
                </a:ext>
              </a:extLst>
            </p:cNvPr>
            <p:cNvSpPr>
              <a:spLocks/>
            </p:cNvSpPr>
            <p:nvPr userDrawn="1"/>
          </p:nvSpPr>
          <p:spPr bwMode="auto">
            <a:xfrm>
              <a:off x="1393203"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14" name="Freeform 32">
              <a:extLst>
                <a:ext uri="{FF2B5EF4-FFF2-40B4-BE49-F238E27FC236}">
                  <a16:creationId xmlns:a16="http://schemas.microsoft.com/office/drawing/2014/main" id="{46C863CC-1204-4AEF-A22D-DF3FCF0BEB2B}"/>
                </a:ext>
              </a:extLst>
            </p:cNvPr>
            <p:cNvSpPr>
              <a:spLocks/>
            </p:cNvSpPr>
            <p:nvPr userDrawn="1"/>
          </p:nvSpPr>
          <p:spPr bwMode="auto">
            <a:xfrm>
              <a:off x="1721829"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15" name="Freeform 29">
              <a:extLst>
                <a:ext uri="{FF2B5EF4-FFF2-40B4-BE49-F238E27FC236}">
                  <a16:creationId xmlns:a16="http://schemas.microsoft.com/office/drawing/2014/main" id="{E79C5C60-AEC5-4A11-9D7C-ABF3A058AA83}"/>
                </a:ext>
              </a:extLst>
            </p:cNvPr>
            <p:cNvSpPr>
              <a:spLocks/>
            </p:cNvSpPr>
            <p:nvPr userDrawn="1"/>
          </p:nvSpPr>
          <p:spPr bwMode="auto">
            <a:xfrm>
              <a:off x="2269505"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16" name="Freeform 30">
              <a:extLst>
                <a:ext uri="{FF2B5EF4-FFF2-40B4-BE49-F238E27FC236}">
                  <a16:creationId xmlns:a16="http://schemas.microsoft.com/office/drawing/2014/main" id="{08A1AB8F-11BA-476D-B5D9-43B6C95D323F}"/>
                </a:ext>
              </a:extLst>
            </p:cNvPr>
            <p:cNvSpPr>
              <a:spLocks/>
            </p:cNvSpPr>
            <p:nvPr userDrawn="1"/>
          </p:nvSpPr>
          <p:spPr bwMode="auto">
            <a:xfrm>
              <a:off x="2595646"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17" name="Freeform 31">
              <a:extLst>
                <a:ext uri="{FF2B5EF4-FFF2-40B4-BE49-F238E27FC236}">
                  <a16:creationId xmlns:a16="http://schemas.microsoft.com/office/drawing/2014/main" id="{5F5EFCA8-FAFD-4917-A54A-AC26344660C8}"/>
                </a:ext>
              </a:extLst>
            </p:cNvPr>
            <p:cNvSpPr>
              <a:spLocks/>
            </p:cNvSpPr>
            <p:nvPr userDrawn="1"/>
          </p:nvSpPr>
          <p:spPr bwMode="auto">
            <a:xfrm>
              <a:off x="2047971"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18" name="Freeform 32">
              <a:extLst>
                <a:ext uri="{FF2B5EF4-FFF2-40B4-BE49-F238E27FC236}">
                  <a16:creationId xmlns:a16="http://schemas.microsoft.com/office/drawing/2014/main" id="{73C3F8F7-4F4D-4D13-B967-DAC3F42644BC}"/>
                </a:ext>
              </a:extLst>
            </p:cNvPr>
            <p:cNvSpPr>
              <a:spLocks/>
            </p:cNvSpPr>
            <p:nvPr userDrawn="1"/>
          </p:nvSpPr>
          <p:spPr bwMode="auto">
            <a:xfrm>
              <a:off x="2376599"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19" name="Freeform 29">
              <a:extLst>
                <a:ext uri="{FF2B5EF4-FFF2-40B4-BE49-F238E27FC236}">
                  <a16:creationId xmlns:a16="http://schemas.microsoft.com/office/drawing/2014/main" id="{A850A168-A556-480E-9393-A1561FD527AA}"/>
                </a:ext>
              </a:extLst>
            </p:cNvPr>
            <p:cNvSpPr>
              <a:spLocks/>
            </p:cNvSpPr>
            <p:nvPr userDrawn="1"/>
          </p:nvSpPr>
          <p:spPr bwMode="auto">
            <a:xfrm>
              <a:off x="2924274"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20" name="Freeform 30">
              <a:extLst>
                <a:ext uri="{FF2B5EF4-FFF2-40B4-BE49-F238E27FC236}">
                  <a16:creationId xmlns:a16="http://schemas.microsoft.com/office/drawing/2014/main" id="{9E6019E5-5960-427D-8D6A-0E110A423ED9}"/>
                </a:ext>
              </a:extLst>
            </p:cNvPr>
            <p:cNvSpPr>
              <a:spLocks/>
            </p:cNvSpPr>
            <p:nvPr userDrawn="1"/>
          </p:nvSpPr>
          <p:spPr bwMode="auto">
            <a:xfrm>
              <a:off x="3250415"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21" name="Freeform 31">
              <a:extLst>
                <a:ext uri="{FF2B5EF4-FFF2-40B4-BE49-F238E27FC236}">
                  <a16:creationId xmlns:a16="http://schemas.microsoft.com/office/drawing/2014/main" id="{73B422F1-12E5-4C7B-81F3-A1AF372BF792}"/>
                </a:ext>
              </a:extLst>
            </p:cNvPr>
            <p:cNvSpPr>
              <a:spLocks/>
            </p:cNvSpPr>
            <p:nvPr userDrawn="1"/>
          </p:nvSpPr>
          <p:spPr bwMode="auto">
            <a:xfrm>
              <a:off x="2702740"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22" name="Freeform 32">
              <a:extLst>
                <a:ext uri="{FF2B5EF4-FFF2-40B4-BE49-F238E27FC236}">
                  <a16:creationId xmlns:a16="http://schemas.microsoft.com/office/drawing/2014/main" id="{87CAAA68-699C-458C-9D55-0CDA9013F86E}"/>
                </a:ext>
              </a:extLst>
            </p:cNvPr>
            <p:cNvSpPr>
              <a:spLocks/>
            </p:cNvSpPr>
            <p:nvPr userDrawn="1"/>
          </p:nvSpPr>
          <p:spPr bwMode="auto">
            <a:xfrm>
              <a:off x="3031368"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23" name="Freeform 29">
              <a:extLst>
                <a:ext uri="{FF2B5EF4-FFF2-40B4-BE49-F238E27FC236}">
                  <a16:creationId xmlns:a16="http://schemas.microsoft.com/office/drawing/2014/main" id="{CF98567B-448E-410B-9E8E-3A4ED40709F5}"/>
                </a:ext>
              </a:extLst>
            </p:cNvPr>
            <p:cNvSpPr>
              <a:spLocks/>
            </p:cNvSpPr>
            <p:nvPr userDrawn="1"/>
          </p:nvSpPr>
          <p:spPr bwMode="auto">
            <a:xfrm>
              <a:off x="3579042"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24" name="Freeform 30">
              <a:extLst>
                <a:ext uri="{FF2B5EF4-FFF2-40B4-BE49-F238E27FC236}">
                  <a16:creationId xmlns:a16="http://schemas.microsoft.com/office/drawing/2014/main" id="{B7F267B7-2F20-49BD-A370-8722F174AB83}"/>
                </a:ext>
              </a:extLst>
            </p:cNvPr>
            <p:cNvSpPr>
              <a:spLocks/>
            </p:cNvSpPr>
            <p:nvPr userDrawn="1"/>
          </p:nvSpPr>
          <p:spPr bwMode="auto">
            <a:xfrm>
              <a:off x="3905183"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25" name="Freeform 31">
              <a:extLst>
                <a:ext uri="{FF2B5EF4-FFF2-40B4-BE49-F238E27FC236}">
                  <a16:creationId xmlns:a16="http://schemas.microsoft.com/office/drawing/2014/main" id="{10B1C9F7-9D14-4B13-A1B5-EC3A0E9EA196}"/>
                </a:ext>
              </a:extLst>
            </p:cNvPr>
            <p:cNvSpPr>
              <a:spLocks/>
            </p:cNvSpPr>
            <p:nvPr userDrawn="1"/>
          </p:nvSpPr>
          <p:spPr bwMode="auto">
            <a:xfrm>
              <a:off x="3357509"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26" name="Freeform 32">
              <a:extLst>
                <a:ext uri="{FF2B5EF4-FFF2-40B4-BE49-F238E27FC236}">
                  <a16:creationId xmlns:a16="http://schemas.microsoft.com/office/drawing/2014/main" id="{C51045DD-E868-4A21-B667-61B19EDB57F8}"/>
                </a:ext>
              </a:extLst>
            </p:cNvPr>
            <p:cNvSpPr>
              <a:spLocks/>
            </p:cNvSpPr>
            <p:nvPr userDrawn="1"/>
          </p:nvSpPr>
          <p:spPr bwMode="auto">
            <a:xfrm>
              <a:off x="3686137"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27" name="Freeform 425">
              <a:extLst>
                <a:ext uri="{FF2B5EF4-FFF2-40B4-BE49-F238E27FC236}">
                  <a16:creationId xmlns:a16="http://schemas.microsoft.com/office/drawing/2014/main" id="{524AACFB-F874-401F-B459-639B47F77EC5}"/>
                </a:ext>
              </a:extLst>
            </p:cNvPr>
            <p:cNvSpPr>
              <a:spLocks/>
            </p:cNvSpPr>
            <p:nvPr userDrawn="1"/>
          </p:nvSpPr>
          <p:spPr bwMode="auto">
            <a:xfrm>
              <a:off x="4233811"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28" name="Freeform 426">
              <a:extLst>
                <a:ext uri="{FF2B5EF4-FFF2-40B4-BE49-F238E27FC236}">
                  <a16:creationId xmlns:a16="http://schemas.microsoft.com/office/drawing/2014/main" id="{8551931B-17AF-4406-958E-24898B2325E4}"/>
                </a:ext>
              </a:extLst>
            </p:cNvPr>
            <p:cNvSpPr>
              <a:spLocks/>
            </p:cNvSpPr>
            <p:nvPr userDrawn="1"/>
          </p:nvSpPr>
          <p:spPr bwMode="auto">
            <a:xfrm>
              <a:off x="4559953"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29" name="Freeform 427">
              <a:extLst>
                <a:ext uri="{FF2B5EF4-FFF2-40B4-BE49-F238E27FC236}">
                  <a16:creationId xmlns:a16="http://schemas.microsoft.com/office/drawing/2014/main" id="{56B8DD7C-BF22-48B0-B1F3-895ABF7CE751}"/>
                </a:ext>
              </a:extLst>
            </p:cNvPr>
            <p:cNvSpPr>
              <a:spLocks/>
            </p:cNvSpPr>
            <p:nvPr userDrawn="1"/>
          </p:nvSpPr>
          <p:spPr bwMode="auto">
            <a:xfrm>
              <a:off x="4012279"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30" name="Freeform 428">
              <a:extLst>
                <a:ext uri="{FF2B5EF4-FFF2-40B4-BE49-F238E27FC236}">
                  <a16:creationId xmlns:a16="http://schemas.microsoft.com/office/drawing/2014/main" id="{753A93E8-F5EB-4F3F-B584-8C01974C75DE}"/>
                </a:ext>
              </a:extLst>
            </p:cNvPr>
            <p:cNvSpPr>
              <a:spLocks/>
            </p:cNvSpPr>
            <p:nvPr userDrawn="1"/>
          </p:nvSpPr>
          <p:spPr bwMode="auto">
            <a:xfrm>
              <a:off x="4340906"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31" name="Freeform 29">
              <a:extLst>
                <a:ext uri="{FF2B5EF4-FFF2-40B4-BE49-F238E27FC236}">
                  <a16:creationId xmlns:a16="http://schemas.microsoft.com/office/drawing/2014/main" id="{6F7FC18E-C56B-485E-B1B6-0A656B4673B6}"/>
                </a:ext>
              </a:extLst>
            </p:cNvPr>
            <p:cNvSpPr>
              <a:spLocks/>
            </p:cNvSpPr>
            <p:nvPr userDrawn="1"/>
          </p:nvSpPr>
          <p:spPr bwMode="auto">
            <a:xfrm>
              <a:off x="4888581"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32" name="Freeform 31">
              <a:extLst>
                <a:ext uri="{FF2B5EF4-FFF2-40B4-BE49-F238E27FC236}">
                  <a16:creationId xmlns:a16="http://schemas.microsoft.com/office/drawing/2014/main" id="{9BD84D72-C575-48B9-BAF5-EA234A7481A1}"/>
                </a:ext>
              </a:extLst>
            </p:cNvPr>
            <p:cNvSpPr>
              <a:spLocks/>
            </p:cNvSpPr>
            <p:nvPr userDrawn="1"/>
          </p:nvSpPr>
          <p:spPr bwMode="auto">
            <a:xfrm>
              <a:off x="4667048"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grpSp>
      <p:grpSp>
        <p:nvGrpSpPr>
          <p:cNvPr id="1817" name="Group 1816">
            <a:extLst>
              <a:ext uri="{FF2B5EF4-FFF2-40B4-BE49-F238E27FC236}">
                <a16:creationId xmlns:a16="http://schemas.microsoft.com/office/drawing/2014/main" id="{03FF1F65-9B53-4447-9561-8C77C76AC1E1}"/>
              </a:ext>
            </a:extLst>
          </p:cNvPr>
          <p:cNvGrpSpPr/>
          <p:nvPr userDrawn="1"/>
        </p:nvGrpSpPr>
        <p:grpSpPr>
          <a:xfrm>
            <a:off x="85342" y="4135025"/>
            <a:ext cx="12250686" cy="180153"/>
            <a:chOff x="83664" y="3988163"/>
            <a:chExt cx="12009863" cy="176637"/>
          </a:xfrm>
        </p:grpSpPr>
        <p:sp>
          <p:nvSpPr>
            <p:cNvPr id="1751" name="Freeform 29">
              <a:extLst>
                <a:ext uri="{FF2B5EF4-FFF2-40B4-BE49-F238E27FC236}">
                  <a16:creationId xmlns:a16="http://schemas.microsoft.com/office/drawing/2014/main" id="{6CEABA6D-E952-4508-95C7-90A7AD345913}"/>
                </a:ext>
              </a:extLst>
            </p:cNvPr>
            <p:cNvSpPr>
              <a:spLocks/>
            </p:cNvSpPr>
            <p:nvPr userDrawn="1"/>
          </p:nvSpPr>
          <p:spPr bwMode="auto">
            <a:xfrm flipH="1">
              <a:off x="11871994"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52" name="Freeform 30">
              <a:extLst>
                <a:ext uri="{FF2B5EF4-FFF2-40B4-BE49-F238E27FC236}">
                  <a16:creationId xmlns:a16="http://schemas.microsoft.com/office/drawing/2014/main" id="{1AA0E849-A0D3-4BF6-8DCD-C374BD404F79}"/>
                </a:ext>
              </a:extLst>
            </p:cNvPr>
            <p:cNvSpPr>
              <a:spLocks/>
            </p:cNvSpPr>
            <p:nvPr userDrawn="1"/>
          </p:nvSpPr>
          <p:spPr bwMode="auto">
            <a:xfrm flipH="1">
              <a:off x="1154585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53" name="Freeform 31">
              <a:extLst>
                <a:ext uri="{FF2B5EF4-FFF2-40B4-BE49-F238E27FC236}">
                  <a16:creationId xmlns:a16="http://schemas.microsoft.com/office/drawing/2014/main" id="{11BAA6CA-4C22-4B41-B964-D9616FAF5B7B}"/>
                </a:ext>
              </a:extLst>
            </p:cNvPr>
            <p:cNvSpPr>
              <a:spLocks/>
            </p:cNvSpPr>
            <p:nvPr userDrawn="1"/>
          </p:nvSpPr>
          <p:spPr bwMode="auto">
            <a:xfrm flipH="1">
              <a:off x="11979088"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54" name="Freeform 32">
              <a:extLst>
                <a:ext uri="{FF2B5EF4-FFF2-40B4-BE49-F238E27FC236}">
                  <a16:creationId xmlns:a16="http://schemas.microsoft.com/office/drawing/2014/main" id="{B220A376-DEFB-4028-BA85-15E13D0972D5}"/>
                </a:ext>
              </a:extLst>
            </p:cNvPr>
            <p:cNvSpPr>
              <a:spLocks/>
            </p:cNvSpPr>
            <p:nvPr userDrawn="1"/>
          </p:nvSpPr>
          <p:spPr bwMode="auto">
            <a:xfrm flipH="1">
              <a:off x="11652948"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55" name="Freeform 29">
              <a:extLst>
                <a:ext uri="{FF2B5EF4-FFF2-40B4-BE49-F238E27FC236}">
                  <a16:creationId xmlns:a16="http://schemas.microsoft.com/office/drawing/2014/main" id="{CB213A73-6BC9-4898-B2BE-1460875662AE}"/>
                </a:ext>
              </a:extLst>
            </p:cNvPr>
            <p:cNvSpPr>
              <a:spLocks/>
            </p:cNvSpPr>
            <p:nvPr userDrawn="1"/>
          </p:nvSpPr>
          <p:spPr bwMode="auto">
            <a:xfrm flipH="1">
              <a:off x="11217224"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56" name="Freeform 30">
              <a:extLst>
                <a:ext uri="{FF2B5EF4-FFF2-40B4-BE49-F238E27FC236}">
                  <a16:creationId xmlns:a16="http://schemas.microsoft.com/office/drawing/2014/main" id="{5FE5754A-C158-4FA1-AFB9-703820BB2B2F}"/>
                </a:ext>
              </a:extLst>
            </p:cNvPr>
            <p:cNvSpPr>
              <a:spLocks/>
            </p:cNvSpPr>
            <p:nvPr userDrawn="1"/>
          </p:nvSpPr>
          <p:spPr bwMode="auto">
            <a:xfrm flipH="1">
              <a:off x="10891084"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57" name="Freeform 31">
              <a:extLst>
                <a:ext uri="{FF2B5EF4-FFF2-40B4-BE49-F238E27FC236}">
                  <a16:creationId xmlns:a16="http://schemas.microsoft.com/office/drawing/2014/main" id="{30993B25-CB5A-460B-BA58-314F2F05D7BD}"/>
                </a:ext>
              </a:extLst>
            </p:cNvPr>
            <p:cNvSpPr>
              <a:spLocks/>
            </p:cNvSpPr>
            <p:nvPr userDrawn="1"/>
          </p:nvSpPr>
          <p:spPr bwMode="auto">
            <a:xfrm flipH="1">
              <a:off x="11324319"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58" name="Freeform 32">
              <a:extLst>
                <a:ext uri="{FF2B5EF4-FFF2-40B4-BE49-F238E27FC236}">
                  <a16:creationId xmlns:a16="http://schemas.microsoft.com/office/drawing/2014/main" id="{6591E170-61B5-4A4A-8E2F-F7FAF059071E}"/>
                </a:ext>
              </a:extLst>
            </p:cNvPr>
            <p:cNvSpPr>
              <a:spLocks/>
            </p:cNvSpPr>
            <p:nvPr userDrawn="1"/>
          </p:nvSpPr>
          <p:spPr bwMode="auto">
            <a:xfrm flipH="1">
              <a:off x="10998178"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59" name="Freeform 29">
              <a:extLst>
                <a:ext uri="{FF2B5EF4-FFF2-40B4-BE49-F238E27FC236}">
                  <a16:creationId xmlns:a16="http://schemas.microsoft.com/office/drawing/2014/main" id="{CCAFB71E-6D93-459A-B5A4-70E848635239}"/>
                </a:ext>
              </a:extLst>
            </p:cNvPr>
            <p:cNvSpPr>
              <a:spLocks/>
            </p:cNvSpPr>
            <p:nvPr userDrawn="1"/>
          </p:nvSpPr>
          <p:spPr bwMode="auto">
            <a:xfrm flipH="1">
              <a:off x="10562456"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60" name="Freeform 30">
              <a:extLst>
                <a:ext uri="{FF2B5EF4-FFF2-40B4-BE49-F238E27FC236}">
                  <a16:creationId xmlns:a16="http://schemas.microsoft.com/office/drawing/2014/main" id="{C8DBB787-7878-4979-BE6F-863C0E423166}"/>
                </a:ext>
              </a:extLst>
            </p:cNvPr>
            <p:cNvSpPr>
              <a:spLocks/>
            </p:cNvSpPr>
            <p:nvPr userDrawn="1"/>
          </p:nvSpPr>
          <p:spPr bwMode="auto">
            <a:xfrm flipH="1">
              <a:off x="1023631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61" name="Freeform 31">
              <a:extLst>
                <a:ext uri="{FF2B5EF4-FFF2-40B4-BE49-F238E27FC236}">
                  <a16:creationId xmlns:a16="http://schemas.microsoft.com/office/drawing/2014/main" id="{B2BCAD9C-AC5E-429F-B365-D757EFAEFE72}"/>
                </a:ext>
              </a:extLst>
            </p:cNvPr>
            <p:cNvSpPr>
              <a:spLocks/>
            </p:cNvSpPr>
            <p:nvPr userDrawn="1"/>
          </p:nvSpPr>
          <p:spPr bwMode="auto">
            <a:xfrm flipH="1">
              <a:off x="10669550"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62" name="Freeform 32">
              <a:extLst>
                <a:ext uri="{FF2B5EF4-FFF2-40B4-BE49-F238E27FC236}">
                  <a16:creationId xmlns:a16="http://schemas.microsoft.com/office/drawing/2014/main" id="{E8C4D6D2-9F0C-4AB0-B984-1DEB3FAE82D9}"/>
                </a:ext>
              </a:extLst>
            </p:cNvPr>
            <p:cNvSpPr>
              <a:spLocks/>
            </p:cNvSpPr>
            <p:nvPr userDrawn="1"/>
          </p:nvSpPr>
          <p:spPr bwMode="auto">
            <a:xfrm flipH="1">
              <a:off x="10343410"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63" name="Freeform 29">
              <a:extLst>
                <a:ext uri="{FF2B5EF4-FFF2-40B4-BE49-F238E27FC236}">
                  <a16:creationId xmlns:a16="http://schemas.microsoft.com/office/drawing/2014/main" id="{D005CBE4-9E51-4434-9AF3-408F09414C7A}"/>
                </a:ext>
              </a:extLst>
            </p:cNvPr>
            <p:cNvSpPr>
              <a:spLocks/>
            </p:cNvSpPr>
            <p:nvPr userDrawn="1"/>
          </p:nvSpPr>
          <p:spPr bwMode="auto">
            <a:xfrm flipH="1">
              <a:off x="9907687"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64" name="Freeform 30">
              <a:extLst>
                <a:ext uri="{FF2B5EF4-FFF2-40B4-BE49-F238E27FC236}">
                  <a16:creationId xmlns:a16="http://schemas.microsoft.com/office/drawing/2014/main" id="{58BA0F3B-9AD4-47AE-A6A9-A5E94D07AC83}"/>
                </a:ext>
              </a:extLst>
            </p:cNvPr>
            <p:cNvSpPr>
              <a:spLocks/>
            </p:cNvSpPr>
            <p:nvPr userDrawn="1"/>
          </p:nvSpPr>
          <p:spPr bwMode="auto">
            <a:xfrm flipH="1">
              <a:off x="9581546"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65" name="Freeform 31">
              <a:extLst>
                <a:ext uri="{FF2B5EF4-FFF2-40B4-BE49-F238E27FC236}">
                  <a16:creationId xmlns:a16="http://schemas.microsoft.com/office/drawing/2014/main" id="{7DC50B31-5D4D-4009-BFC1-CABDF333F9A0}"/>
                </a:ext>
              </a:extLst>
            </p:cNvPr>
            <p:cNvSpPr>
              <a:spLocks/>
            </p:cNvSpPr>
            <p:nvPr userDrawn="1"/>
          </p:nvSpPr>
          <p:spPr bwMode="auto">
            <a:xfrm flipH="1">
              <a:off x="10014782"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66" name="Freeform 32">
              <a:extLst>
                <a:ext uri="{FF2B5EF4-FFF2-40B4-BE49-F238E27FC236}">
                  <a16:creationId xmlns:a16="http://schemas.microsoft.com/office/drawing/2014/main" id="{A748FE50-B695-46F2-B7ED-38FCBD8A5FAF}"/>
                </a:ext>
              </a:extLst>
            </p:cNvPr>
            <p:cNvSpPr>
              <a:spLocks/>
            </p:cNvSpPr>
            <p:nvPr userDrawn="1"/>
          </p:nvSpPr>
          <p:spPr bwMode="auto">
            <a:xfrm flipH="1">
              <a:off x="9688641"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67" name="Freeform 565">
              <a:extLst>
                <a:ext uri="{FF2B5EF4-FFF2-40B4-BE49-F238E27FC236}">
                  <a16:creationId xmlns:a16="http://schemas.microsoft.com/office/drawing/2014/main" id="{C9A3D9EC-0FAD-408D-AD16-D8B4522F784E}"/>
                </a:ext>
              </a:extLst>
            </p:cNvPr>
            <p:cNvSpPr>
              <a:spLocks/>
            </p:cNvSpPr>
            <p:nvPr userDrawn="1"/>
          </p:nvSpPr>
          <p:spPr bwMode="auto">
            <a:xfrm flipH="1">
              <a:off x="925291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68" name="Freeform 566">
              <a:extLst>
                <a:ext uri="{FF2B5EF4-FFF2-40B4-BE49-F238E27FC236}">
                  <a16:creationId xmlns:a16="http://schemas.microsoft.com/office/drawing/2014/main" id="{912659A5-C858-4F5E-854C-EEE69C017181}"/>
                </a:ext>
              </a:extLst>
            </p:cNvPr>
            <p:cNvSpPr>
              <a:spLocks/>
            </p:cNvSpPr>
            <p:nvPr userDrawn="1"/>
          </p:nvSpPr>
          <p:spPr bwMode="auto">
            <a:xfrm flipH="1">
              <a:off x="8926777"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69" name="Freeform 567">
              <a:extLst>
                <a:ext uri="{FF2B5EF4-FFF2-40B4-BE49-F238E27FC236}">
                  <a16:creationId xmlns:a16="http://schemas.microsoft.com/office/drawing/2014/main" id="{8C5414FE-C533-436C-B33E-7033AEB3A5B2}"/>
                </a:ext>
              </a:extLst>
            </p:cNvPr>
            <p:cNvSpPr>
              <a:spLocks/>
            </p:cNvSpPr>
            <p:nvPr userDrawn="1"/>
          </p:nvSpPr>
          <p:spPr bwMode="auto">
            <a:xfrm flipH="1">
              <a:off x="9360012"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70" name="Freeform 568">
              <a:extLst>
                <a:ext uri="{FF2B5EF4-FFF2-40B4-BE49-F238E27FC236}">
                  <a16:creationId xmlns:a16="http://schemas.microsoft.com/office/drawing/2014/main" id="{13CD9A4C-A45B-4083-BD19-6DAF39F1836A}"/>
                </a:ext>
              </a:extLst>
            </p:cNvPr>
            <p:cNvSpPr>
              <a:spLocks/>
            </p:cNvSpPr>
            <p:nvPr userDrawn="1"/>
          </p:nvSpPr>
          <p:spPr bwMode="auto">
            <a:xfrm flipH="1">
              <a:off x="9033872"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71" name="Freeform 29">
              <a:extLst>
                <a:ext uri="{FF2B5EF4-FFF2-40B4-BE49-F238E27FC236}">
                  <a16:creationId xmlns:a16="http://schemas.microsoft.com/office/drawing/2014/main" id="{4D201FE8-16E2-4F43-BADD-E866C46829E9}"/>
                </a:ext>
              </a:extLst>
            </p:cNvPr>
            <p:cNvSpPr>
              <a:spLocks/>
            </p:cNvSpPr>
            <p:nvPr userDrawn="1"/>
          </p:nvSpPr>
          <p:spPr bwMode="auto">
            <a:xfrm flipH="1">
              <a:off x="859814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72" name="Freeform 31">
              <a:extLst>
                <a:ext uri="{FF2B5EF4-FFF2-40B4-BE49-F238E27FC236}">
                  <a16:creationId xmlns:a16="http://schemas.microsoft.com/office/drawing/2014/main" id="{6335E7FD-03B1-4151-99FA-9B76ED5E2E31}"/>
                </a:ext>
              </a:extLst>
            </p:cNvPr>
            <p:cNvSpPr>
              <a:spLocks/>
            </p:cNvSpPr>
            <p:nvPr userDrawn="1"/>
          </p:nvSpPr>
          <p:spPr bwMode="auto">
            <a:xfrm flipH="1">
              <a:off x="8705243"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73" name="Freeform 29">
              <a:extLst>
                <a:ext uri="{FF2B5EF4-FFF2-40B4-BE49-F238E27FC236}">
                  <a16:creationId xmlns:a16="http://schemas.microsoft.com/office/drawing/2014/main" id="{511159B3-3CFE-41D7-8235-91341DECEFBC}"/>
                </a:ext>
              </a:extLst>
            </p:cNvPr>
            <p:cNvSpPr>
              <a:spLocks/>
            </p:cNvSpPr>
            <p:nvPr userDrawn="1"/>
          </p:nvSpPr>
          <p:spPr bwMode="auto">
            <a:xfrm flipH="1">
              <a:off x="826952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74" name="Freeform 30">
              <a:extLst>
                <a:ext uri="{FF2B5EF4-FFF2-40B4-BE49-F238E27FC236}">
                  <a16:creationId xmlns:a16="http://schemas.microsoft.com/office/drawing/2014/main" id="{0110C056-BCC8-4269-B479-216D39614B8E}"/>
                </a:ext>
              </a:extLst>
            </p:cNvPr>
            <p:cNvSpPr>
              <a:spLocks/>
            </p:cNvSpPr>
            <p:nvPr userDrawn="1"/>
          </p:nvSpPr>
          <p:spPr bwMode="auto">
            <a:xfrm flipH="1">
              <a:off x="7943379"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75" name="Freeform 31">
              <a:extLst>
                <a:ext uri="{FF2B5EF4-FFF2-40B4-BE49-F238E27FC236}">
                  <a16:creationId xmlns:a16="http://schemas.microsoft.com/office/drawing/2014/main" id="{629FA7F3-F5AF-4356-83F2-0FA42F3E50C9}"/>
                </a:ext>
              </a:extLst>
            </p:cNvPr>
            <p:cNvSpPr>
              <a:spLocks/>
            </p:cNvSpPr>
            <p:nvPr userDrawn="1"/>
          </p:nvSpPr>
          <p:spPr bwMode="auto">
            <a:xfrm flipH="1">
              <a:off x="8376614"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76" name="Freeform 32">
              <a:extLst>
                <a:ext uri="{FF2B5EF4-FFF2-40B4-BE49-F238E27FC236}">
                  <a16:creationId xmlns:a16="http://schemas.microsoft.com/office/drawing/2014/main" id="{72870FDE-4D3B-4E8D-9910-4122861C7661}"/>
                </a:ext>
              </a:extLst>
            </p:cNvPr>
            <p:cNvSpPr>
              <a:spLocks/>
            </p:cNvSpPr>
            <p:nvPr userDrawn="1"/>
          </p:nvSpPr>
          <p:spPr bwMode="auto">
            <a:xfrm flipH="1">
              <a:off x="8050474"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77" name="Freeform 29">
              <a:extLst>
                <a:ext uri="{FF2B5EF4-FFF2-40B4-BE49-F238E27FC236}">
                  <a16:creationId xmlns:a16="http://schemas.microsoft.com/office/drawing/2014/main" id="{A9914180-BC26-4432-B527-3A5901626DE2}"/>
                </a:ext>
              </a:extLst>
            </p:cNvPr>
            <p:cNvSpPr>
              <a:spLocks/>
            </p:cNvSpPr>
            <p:nvPr userDrawn="1"/>
          </p:nvSpPr>
          <p:spPr bwMode="auto">
            <a:xfrm flipH="1">
              <a:off x="7614751"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78" name="Freeform 30">
              <a:extLst>
                <a:ext uri="{FF2B5EF4-FFF2-40B4-BE49-F238E27FC236}">
                  <a16:creationId xmlns:a16="http://schemas.microsoft.com/office/drawing/2014/main" id="{33A4B091-6813-43A9-9E22-279B1BD2917B}"/>
                </a:ext>
              </a:extLst>
            </p:cNvPr>
            <p:cNvSpPr>
              <a:spLocks/>
            </p:cNvSpPr>
            <p:nvPr userDrawn="1"/>
          </p:nvSpPr>
          <p:spPr bwMode="auto">
            <a:xfrm flipH="1">
              <a:off x="728861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79" name="Freeform 31">
              <a:extLst>
                <a:ext uri="{FF2B5EF4-FFF2-40B4-BE49-F238E27FC236}">
                  <a16:creationId xmlns:a16="http://schemas.microsoft.com/office/drawing/2014/main" id="{8085FA5A-ED9E-4BC7-B0CD-C9F7722BBB7C}"/>
                </a:ext>
              </a:extLst>
            </p:cNvPr>
            <p:cNvSpPr>
              <a:spLocks/>
            </p:cNvSpPr>
            <p:nvPr userDrawn="1"/>
          </p:nvSpPr>
          <p:spPr bwMode="auto">
            <a:xfrm flipH="1">
              <a:off x="7721846"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80" name="Freeform 32">
              <a:extLst>
                <a:ext uri="{FF2B5EF4-FFF2-40B4-BE49-F238E27FC236}">
                  <a16:creationId xmlns:a16="http://schemas.microsoft.com/office/drawing/2014/main" id="{CA4C268C-040A-4B92-9F06-7B6F04F80E20}"/>
                </a:ext>
              </a:extLst>
            </p:cNvPr>
            <p:cNvSpPr>
              <a:spLocks/>
            </p:cNvSpPr>
            <p:nvPr userDrawn="1"/>
          </p:nvSpPr>
          <p:spPr bwMode="auto">
            <a:xfrm flipH="1">
              <a:off x="7395705"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81" name="Freeform 29">
              <a:extLst>
                <a:ext uri="{FF2B5EF4-FFF2-40B4-BE49-F238E27FC236}">
                  <a16:creationId xmlns:a16="http://schemas.microsoft.com/office/drawing/2014/main" id="{D41CB1AE-D554-4C7B-BAA6-13B3210D0003}"/>
                </a:ext>
              </a:extLst>
            </p:cNvPr>
            <p:cNvSpPr>
              <a:spLocks/>
            </p:cNvSpPr>
            <p:nvPr userDrawn="1"/>
          </p:nvSpPr>
          <p:spPr bwMode="auto">
            <a:xfrm flipH="1">
              <a:off x="6959982"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82" name="Freeform 30">
              <a:extLst>
                <a:ext uri="{FF2B5EF4-FFF2-40B4-BE49-F238E27FC236}">
                  <a16:creationId xmlns:a16="http://schemas.microsoft.com/office/drawing/2014/main" id="{F6898040-2126-413F-8CB2-5871EAAACDC5}"/>
                </a:ext>
              </a:extLst>
            </p:cNvPr>
            <p:cNvSpPr>
              <a:spLocks/>
            </p:cNvSpPr>
            <p:nvPr userDrawn="1"/>
          </p:nvSpPr>
          <p:spPr bwMode="auto">
            <a:xfrm flipH="1">
              <a:off x="6633842"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83" name="Freeform 31">
              <a:extLst>
                <a:ext uri="{FF2B5EF4-FFF2-40B4-BE49-F238E27FC236}">
                  <a16:creationId xmlns:a16="http://schemas.microsoft.com/office/drawing/2014/main" id="{68FB2FB5-0EDA-4FD6-87FA-3AA196365F11}"/>
                </a:ext>
              </a:extLst>
            </p:cNvPr>
            <p:cNvSpPr>
              <a:spLocks/>
            </p:cNvSpPr>
            <p:nvPr userDrawn="1"/>
          </p:nvSpPr>
          <p:spPr bwMode="auto">
            <a:xfrm flipH="1">
              <a:off x="7067077"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84" name="Freeform 32">
              <a:extLst>
                <a:ext uri="{FF2B5EF4-FFF2-40B4-BE49-F238E27FC236}">
                  <a16:creationId xmlns:a16="http://schemas.microsoft.com/office/drawing/2014/main" id="{33B71BB0-F02E-4F4F-BACA-ADC766453CEB}"/>
                </a:ext>
              </a:extLst>
            </p:cNvPr>
            <p:cNvSpPr>
              <a:spLocks/>
            </p:cNvSpPr>
            <p:nvPr userDrawn="1"/>
          </p:nvSpPr>
          <p:spPr bwMode="auto">
            <a:xfrm flipH="1">
              <a:off x="6740936"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85" name="Freeform 29">
              <a:extLst>
                <a:ext uri="{FF2B5EF4-FFF2-40B4-BE49-F238E27FC236}">
                  <a16:creationId xmlns:a16="http://schemas.microsoft.com/office/drawing/2014/main" id="{32768455-96D0-41F8-8803-C6D6546306FA}"/>
                </a:ext>
              </a:extLst>
            </p:cNvPr>
            <p:cNvSpPr>
              <a:spLocks/>
            </p:cNvSpPr>
            <p:nvPr userDrawn="1"/>
          </p:nvSpPr>
          <p:spPr bwMode="auto">
            <a:xfrm flipH="1">
              <a:off x="630521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86" name="Freeform 30">
              <a:extLst>
                <a:ext uri="{FF2B5EF4-FFF2-40B4-BE49-F238E27FC236}">
                  <a16:creationId xmlns:a16="http://schemas.microsoft.com/office/drawing/2014/main" id="{4FF83843-8FBE-404B-A652-F25A1070AABF}"/>
                </a:ext>
              </a:extLst>
            </p:cNvPr>
            <p:cNvSpPr>
              <a:spLocks/>
            </p:cNvSpPr>
            <p:nvPr userDrawn="1"/>
          </p:nvSpPr>
          <p:spPr bwMode="auto">
            <a:xfrm flipH="1">
              <a:off x="5979072"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87" name="Freeform 31">
              <a:extLst>
                <a:ext uri="{FF2B5EF4-FFF2-40B4-BE49-F238E27FC236}">
                  <a16:creationId xmlns:a16="http://schemas.microsoft.com/office/drawing/2014/main" id="{531C27FF-0CAA-4E88-877A-69411ED9AA2A}"/>
                </a:ext>
              </a:extLst>
            </p:cNvPr>
            <p:cNvSpPr>
              <a:spLocks/>
            </p:cNvSpPr>
            <p:nvPr userDrawn="1"/>
          </p:nvSpPr>
          <p:spPr bwMode="auto">
            <a:xfrm flipH="1">
              <a:off x="6412308"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88" name="Freeform 32">
              <a:extLst>
                <a:ext uri="{FF2B5EF4-FFF2-40B4-BE49-F238E27FC236}">
                  <a16:creationId xmlns:a16="http://schemas.microsoft.com/office/drawing/2014/main" id="{1E576583-92EB-4BC7-9333-5B753D92651B}"/>
                </a:ext>
              </a:extLst>
            </p:cNvPr>
            <p:cNvSpPr>
              <a:spLocks/>
            </p:cNvSpPr>
            <p:nvPr userDrawn="1"/>
          </p:nvSpPr>
          <p:spPr bwMode="auto">
            <a:xfrm flipH="1">
              <a:off x="6086167"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89" name="Freeform 587">
              <a:extLst>
                <a:ext uri="{FF2B5EF4-FFF2-40B4-BE49-F238E27FC236}">
                  <a16:creationId xmlns:a16="http://schemas.microsoft.com/office/drawing/2014/main" id="{3B8B7108-49D5-47B3-8EAE-1F51F2E5D579}"/>
                </a:ext>
              </a:extLst>
            </p:cNvPr>
            <p:cNvSpPr>
              <a:spLocks/>
            </p:cNvSpPr>
            <p:nvPr userDrawn="1"/>
          </p:nvSpPr>
          <p:spPr bwMode="auto">
            <a:xfrm flipH="1">
              <a:off x="565044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90" name="Freeform 588">
              <a:extLst>
                <a:ext uri="{FF2B5EF4-FFF2-40B4-BE49-F238E27FC236}">
                  <a16:creationId xmlns:a16="http://schemas.microsoft.com/office/drawing/2014/main" id="{E8CB911C-EC4D-4F84-9348-FBEEF28EAC77}"/>
                </a:ext>
              </a:extLst>
            </p:cNvPr>
            <p:cNvSpPr>
              <a:spLocks/>
            </p:cNvSpPr>
            <p:nvPr userDrawn="1"/>
          </p:nvSpPr>
          <p:spPr bwMode="auto">
            <a:xfrm flipH="1">
              <a:off x="532430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91" name="Freeform 589">
              <a:extLst>
                <a:ext uri="{FF2B5EF4-FFF2-40B4-BE49-F238E27FC236}">
                  <a16:creationId xmlns:a16="http://schemas.microsoft.com/office/drawing/2014/main" id="{DAC7E04B-02A9-4EAB-A744-97A7C5400B6D}"/>
                </a:ext>
              </a:extLst>
            </p:cNvPr>
            <p:cNvSpPr>
              <a:spLocks/>
            </p:cNvSpPr>
            <p:nvPr userDrawn="1"/>
          </p:nvSpPr>
          <p:spPr bwMode="auto">
            <a:xfrm flipH="1">
              <a:off x="5757539"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92" name="Freeform 590">
              <a:extLst>
                <a:ext uri="{FF2B5EF4-FFF2-40B4-BE49-F238E27FC236}">
                  <a16:creationId xmlns:a16="http://schemas.microsoft.com/office/drawing/2014/main" id="{F4F7B3CD-E8CF-4328-B22B-D4F9CD3401B2}"/>
                </a:ext>
              </a:extLst>
            </p:cNvPr>
            <p:cNvSpPr>
              <a:spLocks/>
            </p:cNvSpPr>
            <p:nvPr userDrawn="1"/>
          </p:nvSpPr>
          <p:spPr bwMode="auto">
            <a:xfrm flipH="1">
              <a:off x="5431399"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93" name="Freeform 29">
              <a:extLst>
                <a:ext uri="{FF2B5EF4-FFF2-40B4-BE49-F238E27FC236}">
                  <a16:creationId xmlns:a16="http://schemas.microsoft.com/office/drawing/2014/main" id="{31AEE46C-2A33-47B4-A20C-9123C9EDC725}"/>
                </a:ext>
              </a:extLst>
            </p:cNvPr>
            <p:cNvSpPr>
              <a:spLocks/>
            </p:cNvSpPr>
            <p:nvPr userDrawn="1"/>
          </p:nvSpPr>
          <p:spPr bwMode="auto">
            <a:xfrm flipH="1">
              <a:off x="499567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94" name="Freeform 31">
              <a:extLst>
                <a:ext uri="{FF2B5EF4-FFF2-40B4-BE49-F238E27FC236}">
                  <a16:creationId xmlns:a16="http://schemas.microsoft.com/office/drawing/2014/main" id="{12871CD8-2DB0-49E2-A2FE-9D885A4DA3E8}"/>
                </a:ext>
              </a:extLst>
            </p:cNvPr>
            <p:cNvSpPr>
              <a:spLocks/>
            </p:cNvSpPr>
            <p:nvPr userDrawn="1"/>
          </p:nvSpPr>
          <p:spPr bwMode="auto">
            <a:xfrm flipH="1">
              <a:off x="5102769"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33" name="Freeform 29">
              <a:extLst>
                <a:ext uri="{FF2B5EF4-FFF2-40B4-BE49-F238E27FC236}">
                  <a16:creationId xmlns:a16="http://schemas.microsoft.com/office/drawing/2014/main" id="{95817B6D-040B-4DDD-9348-0534339788BC}"/>
                </a:ext>
              </a:extLst>
            </p:cNvPr>
            <p:cNvSpPr>
              <a:spLocks/>
            </p:cNvSpPr>
            <p:nvPr userDrawn="1"/>
          </p:nvSpPr>
          <p:spPr bwMode="auto">
            <a:xfrm flipH="1">
              <a:off x="466704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34" name="Freeform 30">
              <a:extLst>
                <a:ext uri="{FF2B5EF4-FFF2-40B4-BE49-F238E27FC236}">
                  <a16:creationId xmlns:a16="http://schemas.microsoft.com/office/drawing/2014/main" id="{C3DF66BE-EE07-49C6-AF25-C78FA2E42ED4}"/>
                </a:ext>
              </a:extLst>
            </p:cNvPr>
            <p:cNvSpPr>
              <a:spLocks/>
            </p:cNvSpPr>
            <p:nvPr userDrawn="1"/>
          </p:nvSpPr>
          <p:spPr bwMode="auto">
            <a:xfrm flipH="1">
              <a:off x="4340907"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35" name="Freeform 31">
              <a:extLst>
                <a:ext uri="{FF2B5EF4-FFF2-40B4-BE49-F238E27FC236}">
                  <a16:creationId xmlns:a16="http://schemas.microsoft.com/office/drawing/2014/main" id="{CE05D7B4-2578-4FE8-972C-2D24B34ABFD9}"/>
                </a:ext>
              </a:extLst>
            </p:cNvPr>
            <p:cNvSpPr>
              <a:spLocks/>
            </p:cNvSpPr>
            <p:nvPr userDrawn="1"/>
          </p:nvSpPr>
          <p:spPr bwMode="auto">
            <a:xfrm flipH="1">
              <a:off x="4774142"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36" name="Freeform 32">
              <a:extLst>
                <a:ext uri="{FF2B5EF4-FFF2-40B4-BE49-F238E27FC236}">
                  <a16:creationId xmlns:a16="http://schemas.microsoft.com/office/drawing/2014/main" id="{FC8D02A6-BD82-4503-9DDE-6669955756CD}"/>
                </a:ext>
              </a:extLst>
            </p:cNvPr>
            <p:cNvSpPr>
              <a:spLocks/>
            </p:cNvSpPr>
            <p:nvPr userDrawn="1"/>
          </p:nvSpPr>
          <p:spPr bwMode="auto">
            <a:xfrm flipH="1">
              <a:off x="4448001"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37" name="Freeform 29">
              <a:extLst>
                <a:ext uri="{FF2B5EF4-FFF2-40B4-BE49-F238E27FC236}">
                  <a16:creationId xmlns:a16="http://schemas.microsoft.com/office/drawing/2014/main" id="{854A1D4B-FA43-47CA-AC85-FB20F2E3014D}"/>
                </a:ext>
              </a:extLst>
            </p:cNvPr>
            <p:cNvSpPr>
              <a:spLocks/>
            </p:cNvSpPr>
            <p:nvPr userDrawn="1"/>
          </p:nvSpPr>
          <p:spPr bwMode="auto">
            <a:xfrm flipH="1">
              <a:off x="401227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38" name="Freeform 30">
              <a:extLst>
                <a:ext uri="{FF2B5EF4-FFF2-40B4-BE49-F238E27FC236}">
                  <a16:creationId xmlns:a16="http://schemas.microsoft.com/office/drawing/2014/main" id="{5AF95BA3-0AEC-412B-99BC-DB00E036A80B}"/>
                </a:ext>
              </a:extLst>
            </p:cNvPr>
            <p:cNvSpPr>
              <a:spLocks/>
            </p:cNvSpPr>
            <p:nvPr userDrawn="1"/>
          </p:nvSpPr>
          <p:spPr bwMode="auto">
            <a:xfrm flipH="1">
              <a:off x="368613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39" name="Freeform 31">
              <a:extLst>
                <a:ext uri="{FF2B5EF4-FFF2-40B4-BE49-F238E27FC236}">
                  <a16:creationId xmlns:a16="http://schemas.microsoft.com/office/drawing/2014/main" id="{D264550B-484F-481F-9EF3-C1E8E944DAE6}"/>
                </a:ext>
              </a:extLst>
            </p:cNvPr>
            <p:cNvSpPr>
              <a:spLocks/>
            </p:cNvSpPr>
            <p:nvPr userDrawn="1"/>
          </p:nvSpPr>
          <p:spPr bwMode="auto">
            <a:xfrm flipH="1">
              <a:off x="4119373"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40" name="Freeform 32">
              <a:extLst>
                <a:ext uri="{FF2B5EF4-FFF2-40B4-BE49-F238E27FC236}">
                  <a16:creationId xmlns:a16="http://schemas.microsoft.com/office/drawing/2014/main" id="{38129DBE-8B39-4887-89F3-640517448704}"/>
                </a:ext>
              </a:extLst>
            </p:cNvPr>
            <p:cNvSpPr>
              <a:spLocks/>
            </p:cNvSpPr>
            <p:nvPr userDrawn="1"/>
          </p:nvSpPr>
          <p:spPr bwMode="auto">
            <a:xfrm flipH="1">
              <a:off x="3793231"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41" name="Freeform 29">
              <a:extLst>
                <a:ext uri="{FF2B5EF4-FFF2-40B4-BE49-F238E27FC236}">
                  <a16:creationId xmlns:a16="http://schemas.microsoft.com/office/drawing/2014/main" id="{831A8309-6A73-45C2-B087-1CCCC1283E94}"/>
                </a:ext>
              </a:extLst>
            </p:cNvPr>
            <p:cNvSpPr>
              <a:spLocks/>
            </p:cNvSpPr>
            <p:nvPr userDrawn="1"/>
          </p:nvSpPr>
          <p:spPr bwMode="auto">
            <a:xfrm flipH="1">
              <a:off x="335751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42" name="Freeform 30">
              <a:extLst>
                <a:ext uri="{FF2B5EF4-FFF2-40B4-BE49-F238E27FC236}">
                  <a16:creationId xmlns:a16="http://schemas.microsoft.com/office/drawing/2014/main" id="{C98AD516-251A-4C67-BB65-9BBFC73ADD4C}"/>
                </a:ext>
              </a:extLst>
            </p:cNvPr>
            <p:cNvSpPr>
              <a:spLocks/>
            </p:cNvSpPr>
            <p:nvPr userDrawn="1"/>
          </p:nvSpPr>
          <p:spPr bwMode="auto">
            <a:xfrm flipH="1">
              <a:off x="3031369"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43" name="Freeform 31">
              <a:extLst>
                <a:ext uri="{FF2B5EF4-FFF2-40B4-BE49-F238E27FC236}">
                  <a16:creationId xmlns:a16="http://schemas.microsoft.com/office/drawing/2014/main" id="{2334F0F6-77D7-4855-B129-F231B2969D53}"/>
                </a:ext>
              </a:extLst>
            </p:cNvPr>
            <p:cNvSpPr>
              <a:spLocks/>
            </p:cNvSpPr>
            <p:nvPr userDrawn="1"/>
          </p:nvSpPr>
          <p:spPr bwMode="auto">
            <a:xfrm flipH="1">
              <a:off x="3464604"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44" name="Freeform 32">
              <a:extLst>
                <a:ext uri="{FF2B5EF4-FFF2-40B4-BE49-F238E27FC236}">
                  <a16:creationId xmlns:a16="http://schemas.microsoft.com/office/drawing/2014/main" id="{8620528F-4DAB-4557-950E-B549476181C6}"/>
                </a:ext>
              </a:extLst>
            </p:cNvPr>
            <p:cNvSpPr>
              <a:spLocks/>
            </p:cNvSpPr>
            <p:nvPr userDrawn="1"/>
          </p:nvSpPr>
          <p:spPr bwMode="auto">
            <a:xfrm flipH="1">
              <a:off x="3138464"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45" name="Freeform 29">
              <a:extLst>
                <a:ext uri="{FF2B5EF4-FFF2-40B4-BE49-F238E27FC236}">
                  <a16:creationId xmlns:a16="http://schemas.microsoft.com/office/drawing/2014/main" id="{657793A8-CF03-471A-AB50-1D186E625C68}"/>
                </a:ext>
              </a:extLst>
            </p:cNvPr>
            <p:cNvSpPr>
              <a:spLocks/>
            </p:cNvSpPr>
            <p:nvPr userDrawn="1"/>
          </p:nvSpPr>
          <p:spPr bwMode="auto">
            <a:xfrm flipH="1">
              <a:off x="270274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46" name="Freeform 30">
              <a:extLst>
                <a:ext uri="{FF2B5EF4-FFF2-40B4-BE49-F238E27FC236}">
                  <a16:creationId xmlns:a16="http://schemas.microsoft.com/office/drawing/2014/main" id="{6418A16B-9A9F-458C-8DBE-E70FDFCC32B9}"/>
                </a:ext>
              </a:extLst>
            </p:cNvPr>
            <p:cNvSpPr>
              <a:spLocks/>
            </p:cNvSpPr>
            <p:nvPr userDrawn="1"/>
          </p:nvSpPr>
          <p:spPr bwMode="auto">
            <a:xfrm flipH="1">
              <a:off x="2376599"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47" name="Freeform 31">
              <a:extLst>
                <a:ext uri="{FF2B5EF4-FFF2-40B4-BE49-F238E27FC236}">
                  <a16:creationId xmlns:a16="http://schemas.microsoft.com/office/drawing/2014/main" id="{47E19927-3850-43A4-8E30-2BA40B757AF1}"/>
                </a:ext>
              </a:extLst>
            </p:cNvPr>
            <p:cNvSpPr>
              <a:spLocks/>
            </p:cNvSpPr>
            <p:nvPr userDrawn="1"/>
          </p:nvSpPr>
          <p:spPr bwMode="auto">
            <a:xfrm flipH="1">
              <a:off x="2809836"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48" name="Freeform 32">
              <a:extLst>
                <a:ext uri="{FF2B5EF4-FFF2-40B4-BE49-F238E27FC236}">
                  <a16:creationId xmlns:a16="http://schemas.microsoft.com/office/drawing/2014/main" id="{EB5686E5-0C6D-4EBD-9161-C598BFF573C7}"/>
                </a:ext>
              </a:extLst>
            </p:cNvPr>
            <p:cNvSpPr>
              <a:spLocks/>
            </p:cNvSpPr>
            <p:nvPr userDrawn="1"/>
          </p:nvSpPr>
          <p:spPr bwMode="auto">
            <a:xfrm flipH="1">
              <a:off x="2483694"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49" name="Freeform 447">
              <a:extLst>
                <a:ext uri="{FF2B5EF4-FFF2-40B4-BE49-F238E27FC236}">
                  <a16:creationId xmlns:a16="http://schemas.microsoft.com/office/drawing/2014/main" id="{7644655A-D839-4908-9EFA-3A72DBA442DF}"/>
                </a:ext>
              </a:extLst>
            </p:cNvPr>
            <p:cNvSpPr>
              <a:spLocks/>
            </p:cNvSpPr>
            <p:nvPr userDrawn="1"/>
          </p:nvSpPr>
          <p:spPr bwMode="auto">
            <a:xfrm flipH="1">
              <a:off x="2047972"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50" name="Freeform 448">
              <a:extLst>
                <a:ext uri="{FF2B5EF4-FFF2-40B4-BE49-F238E27FC236}">
                  <a16:creationId xmlns:a16="http://schemas.microsoft.com/office/drawing/2014/main" id="{47F5CED3-FA95-4B65-9936-433082510EED}"/>
                </a:ext>
              </a:extLst>
            </p:cNvPr>
            <p:cNvSpPr>
              <a:spLocks/>
            </p:cNvSpPr>
            <p:nvPr userDrawn="1"/>
          </p:nvSpPr>
          <p:spPr bwMode="auto">
            <a:xfrm flipH="1">
              <a:off x="172183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51" name="Freeform 449">
              <a:extLst>
                <a:ext uri="{FF2B5EF4-FFF2-40B4-BE49-F238E27FC236}">
                  <a16:creationId xmlns:a16="http://schemas.microsoft.com/office/drawing/2014/main" id="{7B796CBC-3037-431F-919B-2874346EEC5E}"/>
                </a:ext>
              </a:extLst>
            </p:cNvPr>
            <p:cNvSpPr>
              <a:spLocks/>
            </p:cNvSpPr>
            <p:nvPr userDrawn="1"/>
          </p:nvSpPr>
          <p:spPr bwMode="auto">
            <a:xfrm flipH="1">
              <a:off x="2155066"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52" name="Freeform 450">
              <a:extLst>
                <a:ext uri="{FF2B5EF4-FFF2-40B4-BE49-F238E27FC236}">
                  <a16:creationId xmlns:a16="http://schemas.microsoft.com/office/drawing/2014/main" id="{2C963BF1-7C4A-420B-9C74-3936A9BFE648}"/>
                </a:ext>
              </a:extLst>
            </p:cNvPr>
            <p:cNvSpPr>
              <a:spLocks/>
            </p:cNvSpPr>
            <p:nvPr userDrawn="1"/>
          </p:nvSpPr>
          <p:spPr bwMode="auto">
            <a:xfrm flipH="1">
              <a:off x="1828926"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53" name="Freeform 29">
              <a:extLst>
                <a:ext uri="{FF2B5EF4-FFF2-40B4-BE49-F238E27FC236}">
                  <a16:creationId xmlns:a16="http://schemas.microsoft.com/office/drawing/2014/main" id="{39EB11D3-7A18-41EC-8721-580B169FD065}"/>
                </a:ext>
              </a:extLst>
            </p:cNvPr>
            <p:cNvSpPr>
              <a:spLocks/>
            </p:cNvSpPr>
            <p:nvPr userDrawn="1"/>
          </p:nvSpPr>
          <p:spPr bwMode="auto">
            <a:xfrm flipH="1">
              <a:off x="139320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54" name="Freeform 31">
              <a:extLst>
                <a:ext uri="{FF2B5EF4-FFF2-40B4-BE49-F238E27FC236}">
                  <a16:creationId xmlns:a16="http://schemas.microsoft.com/office/drawing/2014/main" id="{BE349951-DDC5-4036-9168-327ED01A7F69}"/>
                </a:ext>
              </a:extLst>
            </p:cNvPr>
            <p:cNvSpPr>
              <a:spLocks/>
            </p:cNvSpPr>
            <p:nvPr userDrawn="1"/>
          </p:nvSpPr>
          <p:spPr bwMode="auto">
            <a:xfrm flipH="1">
              <a:off x="1500297"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55" name="Freeform 29">
              <a:extLst>
                <a:ext uri="{FF2B5EF4-FFF2-40B4-BE49-F238E27FC236}">
                  <a16:creationId xmlns:a16="http://schemas.microsoft.com/office/drawing/2014/main" id="{439ECB52-59C5-4248-9E6D-F64D01290A98}"/>
                </a:ext>
              </a:extLst>
            </p:cNvPr>
            <p:cNvSpPr>
              <a:spLocks/>
            </p:cNvSpPr>
            <p:nvPr userDrawn="1"/>
          </p:nvSpPr>
          <p:spPr bwMode="auto">
            <a:xfrm flipH="1">
              <a:off x="106457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56" name="Freeform 30">
              <a:extLst>
                <a:ext uri="{FF2B5EF4-FFF2-40B4-BE49-F238E27FC236}">
                  <a16:creationId xmlns:a16="http://schemas.microsoft.com/office/drawing/2014/main" id="{A540F224-FE70-41BB-8ED2-8189D9CA351E}"/>
                </a:ext>
              </a:extLst>
            </p:cNvPr>
            <p:cNvSpPr>
              <a:spLocks/>
            </p:cNvSpPr>
            <p:nvPr userDrawn="1"/>
          </p:nvSpPr>
          <p:spPr bwMode="auto">
            <a:xfrm flipH="1">
              <a:off x="73843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57" name="Freeform 31">
              <a:extLst>
                <a:ext uri="{FF2B5EF4-FFF2-40B4-BE49-F238E27FC236}">
                  <a16:creationId xmlns:a16="http://schemas.microsoft.com/office/drawing/2014/main" id="{E88AAEF8-418E-4319-8550-98791E25C9AB}"/>
                </a:ext>
              </a:extLst>
            </p:cNvPr>
            <p:cNvSpPr>
              <a:spLocks/>
            </p:cNvSpPr>
            <p:nvPr userDrawn="1"/>
          </p:nvSpPr>
          <p:spPr bwMode="auto">
            <a:xfrm flipH="1">
              <a:off x="1171668"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58" name="Freeform 32">
              <a:extLst>
                <a:ext uri="{FF2B5EF4-FFF2-40B4-BE49-F238E27FC236}">
                  <a16:creationId xmlns:a16="http://schemas.microsoft.com/office/drawing/2014/main" id="{1B8F18B3-559C-4EC9-BF41-EC4925420FDB}"/>
                </a:ext>
              </a:extLst>
            </p:cNvPr>
            <p:cNvSpPr>
              <a:spLocks/>
            </p:cNvSpPr>
            <p:nvPr userDrawn="1"/>
          </p:nvSpPr>
          <p:spPr bwMode="auto">
            <a:xfrm flipH="1">
              <a:off x="845528"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59" name="Freeform 29">
              <a:extLst>
                <a:ext uri="{FF2B5EF4-FFF2-40B4-BE49-F238E27FC236}">
                  <a16:creationId xmlns:a16="http://schemas.microsoft.com/office/drawing/2014/main" id="{36A2FC45-5203-4AD9-885F-11219EE753E9}"/>
                </a:ext>
              </a:extLst>
            </p:cNvPr>
            <p:cNvSpPr>
              <a:spLocks/>
            </p:cNvSpPr>
            <p:nvPr userDrawn="1"/>
          </p:nvSpPr>
          <p:spPr bwMode="auto">
            <a:xfrm flipH="1">
              <a:off x="40980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60" name="Freeform 30">
              <a:extLst>
                <a:ext uri="{FF2B5EF4-FFF2-40B4-BE49-F238E27FC236}">
                  <a16:creationId xmlns:a16="http://schemas.microsoft.com/office/drawing/2014/main" id="{8D335CF5-B47A-4403-AD42-4C985E3BE401}"/>
                </a:ext>
              </a:extLst>
            </p:cNvPr>
            <p:cNvSpPr>
              <a:spLocks/>
            </p:cNvSpPr>
            <p:nvPr userDrawn="1"/>
          </p:nvSpPr>
          <p:spPr bwMode="auto">
            <a:xfrm flipH="1">
              <a:off x="83664"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61" name="Freeform 31">
              <a:extLst>
                <a:ext uri="{FF2B5EF4-FFF2-40B4-BE49-F238E27FC236}">
                  <a16:creationId xmlns:a16="http://schemas.microsoft.com/office/drawing/2014/main" id="{4076E064-BBD2-41BF-8D95-16A4623D64FB}"/>
                </a:ext>
              </a:extLst>
            </p:cNvPr>
            <p:cNvSpPr>
              <a:spLocks/>
            </p:cNvSpPr>
            <p:nvPr userDrawn="1"/>
          </p:nvSpPr>
          <p:spPr bwMode="auto">
            <a:xfrm flipH="1">
              <a:off x="516899"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62" name="Freeform 32">
              <a:extLst>
                <a:ext uri="{FF2B5EF4-FFF2-40B4-BE49-F238E27FC236}">
                  <a16:creationId xmlns:a16="http://schemas.microsoft.com/office/drawing/2014/main" id="{C63CB843-A8CC-401A-91B0-7241179120DB}"/>
                </a:ext>
              </a:extLst>
            </p:cNvPr>
            <p:cNvSpPr>
              <a:spLocks/>
            </p:cNvSpPr>
            <p:nvPr userDrawn="1"/>
          </p:nvSpPr>
          <p:spPr bwMode="auto">
            <a:xfrm flipH="1">
              <a:off x="190758"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grpSp>
      <p:sp>
        <p:nvSpPr>
          <p:cNvPr id="2" name="Rectangle 1"/>
          <p:cNvSpPr/>
          <p:nvPr userDrawn="1"/>
        </p:nvSpPr>
        <p:spPr bwMode="auto">
          <a:xfrm>
            <a:off x="0" y="0"/>
            <a:ext cx="12436475" cy="6994525"/>
          </a:xfrm>
          <a:prstGeom prst="rect">
            <a:avLst/>
          </a:prstGeom>
          <a:solidFill>
            <a:schemeClr val="bg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709970791"/>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3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12436475" cy="6994525"/>
          </a:xfrm>
          <a:prstGeom prst="rect">
            <a:avLst/>
          </a:prstGeom>
        </p:spPr>
      </p:pic>
      <p:sp>
        <p:nvSpPr>
          <p:cNvPr id="4" name="Rectangle 3"/>
          <p:cNvSpPr/>
          <p:nvPr userDrawn="1"/>
        </p:nvSpPr>
        <p:spPr bwMode="auto">
          <a:xfrm>
            <a:off x="0" y="0"/>
            <a:ext cx="12436475" cy="6994525"/>
          </a:xfrm>
          <a:prstGeom prst="rect">
            <a:avLst/>
          </a:prstGeom>
          <a:gradFill flip="none" rotWithShape="1">
            <a:gsLst>
              <a:gs pos="13000">
                <a:srgbClr val="000000">
                  <a:alpha val="35000"/>
                  <a:lumMod val="0"/>
                </a:srgbClr>
              </a:gs>
              <a:gs pos="43000">
                <a:srgbClr val="000000">
                  <a:alpha val="59000"/>
                </a:srgbClr>
              </a:gs>
            </a:gsLst>
            <a:lin ang="135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9231" y="6240963"/>
            <a:ext cx="1278510" cy="274137"/>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457200" y="490737"/>
            <a:ext cx="1449939" cy="306604"/>
          </a:xfrm>
          <a:prstGeom prst="rect">
            <a:avLst/>
          </a:prstGeom>
        </p:spPr>
      </p:pic>
    </p:spTree>
    <p:extLst>
      <p:ext uri="{BB962C8B-B14F-4D97-AF65-F5344CB8AC3E}">
        <p14:creationId xmlns:p14="http://schemas.microsoft.com/office/powerpoint/2010/main" val="2927182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1" y="6240963"/>
            <a:ext cx="1278510" cy="274137"/>
          </a:xfrm>
          <a:prstGeom prst="rect">
            <a:avLst/>
          </a:prstGeom>
        </p:spPr>
      </p:pic>
      <p:sp>
        <p:nvSpPr>
          <p:cNvPr id="18"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399" spc="-100" baseline="0">
                <a:gradFill>
                  <a:gsLst>
                    <a:gs pos="100000">
                      <a:schemeClr val="tx2"/>
                    </a:gs>
                    <a:gs pos="0">
                      <a:schemeClr val="tx2"/>
                    </a:gs>
                  </a:gsLst>
                  <a:lin ang="5400000" scaled="0"/>
                </a:gradFill>
              </a:defRPr>
            </a:lvl1pPr>
          </a:lstStyle>
          <a:p>
            <a:r>
              <a:rPr lang="en-US"/>
              <a:t>Presentation title</a:t>
            </a:r>
          </a:p>
        </p:txBody>
      </p:sp>
      <p:sp>
        <p:nvSpPr>
          <p:cNvPr id="19" name="Text Placeholder 4"/>
          <p:cNvSpPr>
            <a:spLocks noGrp="1"/>
          </p:cNvSpPr>
          <p:nvPr>
            <p:ph type="body" sz="quarter" idx="12" hasCustomPrompt="1"/>
          </p:nvPr>
        </p:nvSpPr>
        <p:spPr>
          <a:xfrm>
            <a:off x="274702" y="3955786"/>
            <a:ext cx="7315137" cy="1828007"/>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a:t>Speaker Name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57200" y="490737"/>
            <a:ext cx="1449939" cy="306604"/>
          </a:xfrm>
          <a:prstGeom prst="rect">
            <a:avLst/>
          </a:prstGeom>
        </p:spPr>
      </p:pic>
    </p:spTree>
    <p:extLst>
      <p:ext uri="{BB962C8B-B14F-4D97-AF65-F5344CB8AC3E}">
        <p14:creationId xmlns:p14="http://schemas.microsoft.com/office/powerpoint/2010/main" val="33788053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solidFill>
                  <a:schemeClr val="accent4"/>
                </a:soli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5283235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7007652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092881"/>
          </a:xfrm>
        </p:spPr>
        <p:txBody>
          <a:bodyPr>
            <a:spAutoFit/>
          </a:bodyPr>
          <a:lstStyle>
            <a:lvl1pPr>
              <a:defRPr sz="3999">
                <a:solidFill>
                  <a:schemeClr val="accent4"/>
                </a:soli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0055209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092881"/>
          </a:xfrm>
        </p:spPr>
        <p:txBody>
          <a:bodyPr>
            <a:spAutoFit/>
          </a:bodyPr>
          <a:lstStyle>
            <a:lvl1pPr>
              <a:defRPr sz="399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7526233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199">
                <a:solidFill>
                  <a:schemeClr val="accent4"/>
                </a:soli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9">
                <a:solidFill>
                  <a:schemeClr val="accent4"/>
                </a:soli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5098061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3991468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50"/>
            <a:ext cx="5486399" cy="1985506"/>
          </a:xfrm>
        </p:spPr>
        <p:txBody>
          <a:bodyPr wrap="square">
            <a:spAutoFit/>
          </a:bodyPr>
          <a:lstStyle>
            <a:lvl1pPr marL="287282" indent="-287282">
              <a:spcBef>
                <a:spcPts val="1224"/>
              </a:spcBef>
              <a:buClr>
                <a:schemeClr val="accent4"/>
              </a:buClr>
              <a:buFont typeface="Arial" pitchFamily="34" charset="0"/>
              <a:buChar char="•"/>
              <a:defRPr sz="3199">
                <a:solidFill>
                  <a:schemeClr val="accent4"/>
                </a:soli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50"/>
            <a:ext cx="5486399" cy="1985506"/>
          </a:xfrm>
        </p:spPr>
        <p:txBody>
          <a:bodyPr wrap="square">
            <a:spAutoFit/>
          </a:bodyPr>
          <a:lstStyle>
            <a:lvl1pPr marL="287282" indent="-287282">
              <a:spcBef>
                <a:spcPts val="1224"/>
              </a:spcBef>
              <a:buClr>
                <a:schemeClr val="accent4"/>
              </a:buClr>
              <a:buFont typeface="Arial" pitchFamily="34" charset="0"/>
              <a:buChar char="•"/>
              <a:defRPr sz="3199">
                <a:solidFill>
                  <a:schemeClr val="accent4"/>
                </a:soli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1574925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477246813"/>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50"/>
            <a:ext cx="5486399" cy="1985506"/>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50"/>
            <a:ext cx="5486399" cy="1985506"/>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6842661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5904768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General_Blank_Thin">
    <p:spTree>
      <p:nvGrpSpPr>
        <p:cNvPr id="1" name=""/>
        <p:cNvGrpSpPr/>
        <p:nvPr/>
      </p:nvGrpSpPr>
      <p:grpSpPr>
        <a:xfrm>
          <a:off x="0" y="0"/>
          <a:ext cx="0" cy="0"/>
          <a:chOff x="0" y="0"/>
          <a:chExt cx="0" cy="0"/>
        </a:xfrm>
      </p:grpSpPr>
      <p:sp useBgFill="1">
        <p:nvSpPr>
          <p:cNvPr id="12" name="Rectangle: Top Corners Rounded 11">
            <a:extLst/>
          </p:cNvPr>
          <p:cNvSpPr/>
          <p:nvPr userDrawn="1"/>
        </p:nvSpPr>
        <p:spPr bwMode="auto">
          <a:xfrm rot="16200000">
            <a:off x="11279168" y="-626931"/>
            <a:ext cx="732988" cy="2174633"/>
          </a:xfrm>
          <a:prstGeom prst="round2SameRect">
            <a:avLst>
              <a:gd name="adj1" fmla="val 50000"/>
              <a:gd name="adj2" fmla="val 0"/>
            </a:avLst>
          </a:prstGeom>
          <a:ln w="12700" cap="sq">
            <a:solidFill>
              <a:schemeClr val="bg1">
                <a:lumMod val="7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19" name="Text Placeholder 3"/>
          <p:cNvSpPr>
            <a:spLocks noGrp="1"/>
          </p:cNvSpPr>
          <p:nvPr>
            <p:ph type="body" sz="quarter" idx="12" hasCustomPrompt="1"/>
          </p:nvPr>
        </p:nvSpPr>
        <p:spPr>
          <a:xfrm>
            <a:off x="10700369" y="171986"/>
            <a:ext cx="1555069" cy="561002"/>
          </a:xfrm>
        </p:spPr>
        <p:txBody>
          <a:bodyPr wrap="square" lIns="0" rIns="0" anchor="ctr" anchorCtr="0">
            <a:noAutofit/>
          </a:bodyPr>
          <a:lstStyle>
            <a:lvl1pPr marL="0" indent="0" algn="ctr" defTabSz="951028" rtl="0" eaLnBrk="1" fontAlgn="base" latinLnBrk="0" hangingPunct="1">
              <a:lnSpc>
                <a:spcPct val="90000"/>
              </a:lnSpc>
              <a:spcBef>
                <a:spcPct val="0"/>
              </a:spcBef>
              <a:spcAft>
                <a:spcPct val="0"/>
              </a:spcAft>
              <a:buClr>
                <a:schemeClr val="tx1"/>
              </a:buClr>
              <a:buFont typeface="Arial" pitchFamily="34" charset="0"/>
              <a:buNone/>
              <a:defRPr lang="en-US" sz="1428" kern="1200" dirty="0">
                <a:solidFill>
                  <a:schemeClr val="tx1"/>
                </a:solidFill>
                <a:latin typeface="Segoe UI Semibold" panose="020B0702040204020203" pitchFamily="34" charset="0"/>
                <a:ea typeface="Segoe UI" pitchFamily="34" charset="0"/>
                <a:cs typeface="Segoe UI" pitchFamily="34" charset="0"/>
              </a:defRPr>
            </a:lvl1pPr>
            <a:lvl2pPr marL="297914" indent="0">
              <a:buNone/>
              <a:defRPr sz="2400">
                <a:solidFill>
                  <a:schemeClr val="bg1"/>
                </a:solidFill>
                <a:latin typeface="+mn-lt"/>
              </a:defRPr>
            </a:lvl2pPr>
            <a:lvl3pPr marL="531064" indent="0">
              <a:buNone/>
              <a:tabLst/>
              <a:defRPr sz="2000">
                <a:solidFill>
                  <a:schemeClr val="bg1"/>
                </a:solidFill>
                <a:latin typeface="+mn-lt"/>
              </a:defRPr>
            </a:lvl3pPr>
            <a:lvl4pPr marL="699449" indent="0">
              <a:buNone/>
              <a:defRPr>
                <a:solidFill>
                  <a:schemeClr val="bg1"/>
                </a:solidFill>
                <a:latin typeface="+mn-lt"/>
              </a:defRPr>
            </a:lvl4pPr>
            <a:lvl5pPr marL="880789" indent="0">
              <a:buNone/>
              <a:tabLst/>
              <a:defRPr>
                <a:solidFill>
                  <a:schemeClr val="bg1"/>
                </a:solidFill>
                <a:latin typeface="+mn-lt"/>
              </a:defRPr>
            </a:lvl5pPr>
          </a:lstStyle>
          <a:p>
            <a:pPr lvl="0"/>
            <a:r>
              <a:rPr lang="en-US"/>
              <a:t>Preview</a:t>
            </a:r>
          </a:p>
          <a:p>
            <a:pPr lvl="0"/>
            <a:r>
              <a:rPr lang="en-US"/>
              <a:t>Released</a:t>
            </a:r>
          </a:p>
          <a:p>
            <a:pPr lvl="0"/>
            <a:r>
              <a:rPr lang="en-US"/>
              <a:t>Date</a:t>
            </a:r>
          </a:p>
        </p:txBody>
      </p:sp>
      <p:sp>
        <p:nvSpPr>
          <p:cNvPr id="6" name="Rectangle 5"/>
          <p:cNvSpPr/>
          <p:nvPr userDrawn="1"/>
        </p:nvSpPr>
        <p:spPr bwMode="auto">
          <a:xfrm>
            <a:off x="2" y="496"/>
            <a:ext cx="186547" cy="699402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1" name="Oval 10"/>
          <p:cNvSpPr/>
          <p:nvPr userDrawn="1"/>
        </p:nvSpPr>
        <p:spPr bwMode="auto">
          <a:xfrm>
            <a:off x="336822" y="6164892"/>
            <a:ext cx="437054" cy="436990"/>
          </a:xfrm>
          <a:prstGeom prst="ellipse">
            <a:avLst/>
          </a:prstGeom>
          <a:solidFill>
            <a:srgbClr val="F8F8F8"/>
          </a:solidFill>
          <a:ln w="28575" cap="flat" cmpd="sng" algn="ctr">
            <a:solidFill>
              <a:schemeClr val="accent5"/>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50846" eaLnBrk="1" fontAlgn="base" latinLnBrk="0" hangingPunct="1">
              <a:lnSpc>
                <a:spcPct val="100000"/>
              </a:lnSpc>
              <a:spcBef>
                <a:spcPct val="0"/>
              </a:spcBef>
              <a:spcAft>
                <a:spcPct val="0"/>
              </a:spcAft>
              <a:buClrTx/>
              <a:buSzTx/>
              <a:buFontTx/>
              <a:buNone/>
              <a:tabLst/>
              <a:defRPr/>
            </a:pPr>
            <a:r>
              <a:rPr kumimoji="0" lang="en-US" sz="2040" b="0" i="0" u="none" strike="noStrike" kern="0" cap="none" spc="0" normalizeH="0" baseline="0" noProof="0">
                <a:ln w="19050">
                  <a:noFill/>
                </a:ln>
                <a:solidFill>
                  <a:schemeClr val="accent5"/>
                </a:solidFill>
                <a:effectLst/>
                <a:uLnTx/>
                <a:uFillTx/>
                <a:latin typeface="Segoe UI"/>
                <a:ea typeface="Segoe UI" pitchFamily="34" charset="0"/>
                <a:cs typeface="Segoe UI" pitchFamily="34" charset="0"/>
                <a:sym typeface="Wingdings" panose="05000000000000000000" pitchFamily="2" charset="2"/>
              </a:rPr>
              <a:t></a:t>
            </a:r>
            <a:endParaRPr kumimoji="0" lang="en-US" sz="2040" b="0" i="0" u="none" strike="noStrike" kern="0" cap="none" spc="0" normalizeH="0" baseline="0" noProof="0">
              <a:ln w="19050">
                <a:noFill/>
              </a:ln>
              <a:solidFill>
                <a:schemeClr val="accent5"/>
              </a:solidFill>
              <a:effectLst/>
              <a:uLnTx/>
              <a:uFillTx/>
              <a:latin typeface="Segoe UI"/>
              <a:ea typeface="Segoe UI" pitchFamily="34" charset="0"/>
              <a:cs typeface="Segoe UI" pitchFamily="34" charset="0"/>
            </a:endParaRPr>
          </a:p>
        </p:txBody>
      </p:sp>
      <p:sp>
        <p:nvSpPr>
          <p:cNvPr id="2" name="Title 1"/>
          <p:cNvSpPr>
            <a:spLocks noGrp="1"/>
          </p:cNvSpPr>
          <p:nvPr>
            <p:ph type="title"/>
          </p:nvPr>
        </p:nvSpPr>
        <p:spPr>
          <a:xfrm>
            <a:off x="336821" y="295275"/>
            <a:ext cx="3856048" cy="917575"/>
          </a:xfrm>
        </p:spPr>
        <p:txBody>
          <a:bodyPr/>
          <a:lstStyle>
            <a:lvl1pPr>
              <a:defRPr sz="4080">
                <a:solidFill>
                  <a:schemeClr val="tx1"/>
                </a:solidFill>
              </a:defRPr>
            </a:lvl1pPr>
          </a:lstStyle>
          <a:p>
            <a:r>
              <a:rPr lang="en-US"/>
              <a:t>Click to edit Master title style</a:t>
            </a:r>
          </a:p>
        </p:txBody>
      </p:sp>
      <p:sp>
        <p:nvSpPr>
          <p:cNvPr id="13" name="Text Placeholder 3"/>
          <p:cNvSpPr>
            <a:spLocks noGrp="1"/>
          </p:cNvSpPr>
          <p:nvPr>
            <p:ph type="body" sz="quarter" idx="10"/>
          </p:nvPr>
        </p:nvSpPr>
        <p:spPr>
          <a:xfrm>
            <a:off x="336823" y="1636020"/>
            <a:ext cx="3856047" cy="442604"/>
          </a:xfrm>
        </p:spPr>
        <p:txBody>
          <a:bodyPr wrap="square">
            <a:spAutoFit/>
          </a:bodyPr>
          <a:lstStyle>
            <a:lvl1pPr marL="0" indent="0">
              <a:spcBef>
                <a:spcPts val="1836"/>
              </a:spcBef>
              <a:buClr>
                <a:schemeClr val="tx1"/>
              </a:buClr>
              <a:buFont typeface="Arial" pitchFamily="34" charset="0"/>
              <a:buNone/>
              <a:defRPr sz="1836">
                <a:solidFill>
                  <a:schemeClr val="tx1"/>
                </a:solidFill>
                <a:latin typeface="+mn-lt"/>
              </a:defRPr>
            </a:lvl1pPr>
            <a:lvl2pPr marL="297914" indent="0">
              <a:buNone/>
              <a:defRPr sz="2400">
                <a:solidFill>
                  <a:schemeClr val="bg1"/>
                </a:solidFill>
                <a:latin typeface="+mn-lt"/>
              </a:defRPr>
            </a:lvl2pPr>
            <a:lvl3pPr marL="531064" indent="0">
              <a:buNone/>
              <a:tabLst/>
              <a:defRPr sz="2000">
                <a:solidFill>
                  <a:schemeClr val="bg1"/>
                </a:solidFill>
                <a:latin typeface="+mn-lt"/>
              </a:defRPr>
            </a:lvl3pPr>
            <a:lvl4pPr marL="699449" indent="0">
              <a:buNone/>
              <a:defRPr>
                <a:solidFill>
                  <a:schemeClr val="bg1"/>
                </a:solidFill>
                <a:latin typeface="+mn-lt"/>
              </a:defRPr>
            </a:lvl4pPr>
            <a:lvl5pPr marL="880789" indent="0">
              <a:buNone/>
              <a:tabLst/>
              <a:defRPr>
                <a:solidFill>
                  <a:schemeClr val="bg1"/>
                </a:solidFill>
                <a:latin typeface="+mn-lt"/>
              </a:defRPr>
            </a:lvl5pPr>
          </a:lstStyle>
          <a:p>
            <a:pPr lvl="0"/>
            <a:r>
              <a:rPr lang="en-US"/>
              <a:t>Edit Master text styles</a:t>
            </a:r>
          </a:p>
        </p:txBody>
      </p:sp>
      <p:sp>
        <p:nvSpPr>
          <p:cNvPr id="14" name="Text Placeholder 3"/>
          <p:cNvSpPr>
            <a:spLocks noGrp="1"/>
          </p:cNvSpPr>
          <p:nvPr>
            <p:ph type="body" sz="quarter" idx="11"/>
          </p:nvPr>
        </p:nvSpPr>
        <p:spPr>
          <a:xfrm>
            <a:off x="783511" y="6176210"/>
            <a:ext cx="3396404" cy="414353"/>
          </a:xfrm>
        </p:spPr>
        <p:txBody>
          <a:bodyPr wrap="square" anchor="ctr" anchorCtr="0">
            <a:spAutoFit/>
          </a:bodyPr>
          <a:lstStyle>
            <a:lvl1pPr marL="0" indent="0">
              <a:spcBef>
                <a:spcPts val="1224"/>
              </a:spcBef>
              <a:buClr>
                <a:schemeClr val="tx1"/>
              </a:buClr>
              <a:buFont typeface="Arial" pitchFamily="34" charset="0"/>
              <a:buNone/>
              <a:defRPr sz="1632">
                <a:solidFill>
                  <a:schemeClr val="tx1"/>
                </a:solidFill>
                <a:latin typeface="+mn-lt"/>
              </a:defRPr>
            </a:lvl1pPr>
            <a:lvl2pPr marL="297914" indent="0">
              <a:buNone/>
              <a:defRPr sz="2400">
                <a:solidFill>
                  <a:schemeClr val="bg1"/>
                </a:solidFill>
                <a:latin typeface="+mn-lt"/>
              </a:defRPr>
            </a:lvl2pPr>
            <a:lvl3pPr marL="531064" indent="0">
              <a:buNone/>
              <a:tabLst/>
              <a:defRPr sz="2000">
                <a:solidFill>
                  <a:schemeClr val="bg1"/>
                </a:solidFill>
                <a:latin typeface="+mn-lt"/>
              </a:defRPr>
            </a:lvl3pPr>
            <a:lvl4pPr marL="699449" indent="0">
              <a:buNone/>
              <a:defRPr>
                <a:solidFill>
                  <a:schemeClr val="bg1"/>
                </a:solidFill>
                <a:latin typeface="+mn-lt"/>
              </a:defRPr>
            </a:lvl4pPr>
            <a:lvl5pPr marL="880789" indent="0">
              <a:buNone/>
              <a:tabLst/>
              <a:defRPr>
                <a:solidFill>
                  <a:schemeClr val="bg1"/>
                </a:solidFill>
                <a:latin typeface="+mn-lt"/>
              </a:defRPr>
            </a:lvl5pPr>
          </a:lstStyle>
          <a:p>
            <a:pPr lvl="0"/>
            <a:r>
              <a:rPr lang="en-US"/>
              <a:t>Edit Master text styles</a:t>
            </a:r>
          </a:p>
        </p:txBody>
      </p:sp>
      <p:cxnSp>
        <p:nvCxnSpPr>
          <p:cNvPr id="4" name="Straight Connector 3">
            <a:extLst>
              <a:ext uri="{FF2B5EF4-FFF2-40B4-BE49-F238E27FC236}">
                <a16:creationId xmlns:a16="http://schemas.microsoft.com/office/drawing/2014/main" id="{4D490E48-BE6D-477D-8F7B-6660E732107F}"/>
              </a:ext>
            </a:extLst>
          </p:cNvPr>
          <p:cNvCxnSpPr/>
          <p:nvPr userDrawn="1"/>
        </p:nvCxnSpPr>
        <p:spPr>
          <a:xfrm>
            <a:off x="4317234" y="295275"/>
            <a:ext cx="0" cy="629528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4752725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01Application_Blank_Thin">
    <p:spTree>
      <p:nvGrpSpPr>
        <p:cNvPr id="1" name=""/>
        <p:cNvGrpSpPr/>
        <p:nvPr/>
      </p:nvGrpSpPr>
      <p:grpSpPr>
        <a:xfrm>
          <a:off x="0" y="0"/>
          <a:ext cx="0" cy="0"/>
          <a:chOff x="0" y="0"/>
          <a:chExt cx="0" cy="0"/>
        </a:xfrm>
      </p:grpSpPr>
      <p:sp useBgFill="1">
        <p:nvSpPr>
          <p:cNvPr id="15" name="Rectangle: Top Corners Rounded 14">
            <a:extLst/>
          </p:cNvPr>
          <p:cNvSpPr/>
          <p:nvPr userDrawn="1"/>
        </p:nvSpPr>
        <p:spPr bwMode="auto">
          <a:xfrm rot="16200000">
            <a:off x="11034127" y="-626931"/>
            <a:ext cx="732988" cy="2174633"/>
          </a:xfrm>
          <a:prstGeom prst="round2SameRect">
            <a:avLst>
              <a:gd name="adj1" fmla="val 50000"/>
              <a:gd name="adj2" fmla="val 0"/>
            </a:avLst>
          </a:prstGeom>
          <a:ln w="12700" cap="sq">
            <a:solidFill>
              <a:schemeClr val="bg1">
                <a:lumMod val="7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18" name="Isosceles Triangle 17"/>
          <p:cNvSpPr/>
          <p:nvPr userDrawn="1"/>
        </p:nvSpPr>
        <p:spPr bwMode="auto">
          <a:xfrm rot="5400000">
            <a:off x="9676165" y="387129"/>
            <a:ext cx="656920" cy="13071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19" name="Text Placeholder 3"/>
          <p:cNvSpPr>
            <a:spLocks noGrp="1"/>
          </p:cNvSpPr>
          <p:nvPr>
            <p:ph type="body" sz="quarter" idx="12" hasCustomPrompt="1"/>
          </p:nvPr>
        </p:nvSpPr>
        <p:spPr>
          <a:xfrm>
            <a:off x="10198376" y="151840"/>
            <a:ext cx="1301012" cy="617102"/>
          </a:xfrm>
        </p:spPr>
        <p:txBody>
          <a:bodyPr wrap="square" lIns="0" rIns="0" anchor="ctr" anchorCtr="0">
            <a:noAutofit/>
          </a:bodyPr>
          <a:lstStyle>
            <a:lvl1pPr marL="0" indent="0" algn="ctr" defTabSz="951028" rtl="0" eaLnBrk="1" fontAlgn="base" latinLnBrk="0" hangingPunct="1">
              <a:lnSpc>
                <a:spcPct val="90000"/>
              </a:lnSpc>
              <a:spcBef>
                <a:spcPct val="0"/>
              </a:spcBef>
              <a:spcAft>
                <a:spcPct val="0"/>
              </a:spcAft>
              <a:buClr>
                <a:schemeClr val="tx1"/>
              </a:buClr>
              <a:buFont typeface="Arial" pitchFamily="34" charset="0"/>
              <a:buNone/>
              <a:defRPr lang="en-US" sz="1428" kern="1200" dirty="0">
                <a:solidFill>
                  <a:schemeClr val="tx1"/>
                </a:solidFill>
                <a:latin typeface="Segoe UI Semibold" panose="020B0702040204020203" pitchFamily="34" charset="0"/>
                <a:ea typeface="Segoe UI" pitchFamily="34" charset="0"/>
                <a:cs typeface="Segoe UI" pitchFamily="34" charset="0"/>
              </a:defRPr>
            </a:lvl1pPr>
            <a:lvl2pPr marL="297914" indent="0">
              <a:buNone/>
              <a:defRPr sz="2400">
                <a:solidFill>
                  <a:schemeClr val="bg1"/>
                </a:solidFill>
                <a:latin typeface="+mn-lt"/>
              </a:defRPr>
            </a:lvl2pPr>
            <a:lvl3pPr marL="531064" indent="0">
              <a:buNone/>
              <a:tabLst/>
              <a:defRPr sz="2000">
                <a:solidFill>
                  <a:schemeClr val="bg1"/>
                </a:solidFill>
                <a:latin typeface="+mn-lt"/>
              </a:defRPr>
            </a:lvl3pPr>
            <a:lvl4pPr marL="699449" indent="0">
              <a:buNone/>
              <a:defRPr>
                <a:solidFill>
                  <a:schemeClr val="bg1"/>
                </a:solidFill>
                <a:latin typeface="+mn-lt"/>
              </a:defRPr>
            </a:lvl4pPr>
            <a:lvl5pPr marL="880789" indent="0">
              <a:buNone/>
              <a:tabLst/>
              <a:defRPr>
                <a:solidFill>
                  <a:schemeClr val="bg1"/>
                </a:solidFill>
                <a:latin typeface="+mn-lt"/>
              </a:defRPr>
            </a:lvl5pPr>
          </a:lstStyle>
          <a:p>
            <a:pPr lvl="0"/>
            <a:r>
              <a:rPr lang="en-US"/>
              <a:t>Preview</a:t>
            </a:r>
          </a:p>
          <a:p>
            <a:pPr lvl="0"/>
            <a:r>
              <a:rPr lang="en-US"/>
              <a:t>released</a:t>
            </a:r>
          </a:p>
          <a:p>
            <a:pPr lvl="0"/>
            <a:r>
              <a:rPr lang="en-US"/>
              <a:t>date</a:t>
            </a:r>
          </a:p>
        </p:txBody>
      </p:sp>
      <p:sp>
        <p:nvSpPr>
          <p:cNvPr id="6" name="Rectangle 5"/>
          <p:cNvSpPr/>
          <p:nvPr userDrawn="1"/>
        </p:nvSpPr>
        <p:spPr bwMode="auto">
          <a:xfrm>
            <a:off x="2" y="496"/>
            <a:ext cx="186547" cy="6994029"/>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nvGrpSpPr>
          <p:cNvPr id="8" name="Group 7"/>
          <p:cNvGrpSpPr/>
          <p:nvPr userDrawn="1"/>
        </p:nvGrpSpPr>
        <p:grpSpPr>
          <a:xfrm>
            <a:off x="11606960" y="124022"/>
            <a:ext cx="657017" cy="656923"/>
            <a:chOff x="11330153" y="81481"/>
            <a:chExt cx="644101" cy="644101"/>
          </a:xfrm>
        </p:grpSpPr>
        <p:sp>
          <p:nvSpPr>
            <p:cNvPr id="9" name="Oval 8"/>
            <p:cNvSpPr/>
            <p:nvPr/>
          </p:nvSpPr>
          <p:spPr bwMode="auto">
            <a:xfrm>
              <a:off x="11330153" y="81481"/>
              <a:ext cx="644101" cy="644101"/>
            </a:xfrm>
            <a:prstGeom prst="ellipse">
              <a:avLst/>
            </a:prstGeom>
            <a:solidFill>
              <a:srgbClr val="00188F"/>
            </a:solidFill>
            <a:ln w="254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0" name="Freeform 13"/>
            <p:cNvSpPr>
              <a:spLocks noChangeAspect="1" noEditPoints="1"/>
            </p:cNvSpPr>
            <p:nvPr/>
          </p:nvSpPr>
          <p:spPr bwMode="auto">
            <a:xfrm>
              <a:off x="11487974" y="289794"/>
              <a:ext cx="328458" cy="227475"/>
            </a:xfrm>
            <a:custGeom>
              <a:avLst/>
              <a:gdLst>
                <a:gd name="T0" fmla="*/ 28 w 128"/>
                <a:gd name="T1" fmla="*/ 88 h 88"/>
                <a:gd name="T2" fmla="*/ 94 w 128"/>
                <a:gd name="T3" fmla="*/ 88 h 88"/>
                <a:gd name="T4" fmla="*/ 128 w 128"/>
                <a:gd name="T5" fmla="*/ 54 h 88"/>
                <a:gd name="T6" fmla="*/ 96 w 128"/>
                <a:gd name="T7" fmla="*/ 20 h 88"/>
                <a:gd name="T8" fmla="*/ 64 w 128"/>
                <a:gd name="T9" fmla="*/ 0 h 88"/>
                <a:gd name="T10" fmla="*/ 28 w 128"/>
                <a:gd name="T11" fmla="*/ 32 h 88"/>
                <a:gd name="T12" fmla="*/ 28 w 128"/>
                <a:gd name="T13" fmla="*/ 32 h 88"/>
                <a:gd name="T14" fmla="*/ 0 w 128"/>
                <a:gd name="T15" fmla="*/ 60 h 88"/>
                <a:gd name="T16" fmla="*/ 28 w 128"/>
                <a:gd name="T17" fmla="*/ 88 h 88"/>
                <a:gd name="T18" fmla="*/ 28 w 128"/>
                <a:gd name="T19" fmla="*/ 40 h 88"/>
                <a:gd name="T20" fmla="*/ 31 w 128"/>
                <a:gd name="T21" fmla="*/ 41 h 88"/>
                <a:gd name="T22" fmla="*/ 36 w 128"/>
                <a:gd name="T23" fmla="*/ 41 h 88"/>
                <a:gd name="T24" fmla="*/ 36 w 128"/>
                <a:gd name="T25" fmla="*/ 36 h 88"/>
                <a:gd name="T26" fmla="*/ 64 w 128"/>
                <a:gd name="T27" fmla="*/ 8 h 88"/>
                <a:gd name="T28" fmla="*/ 90 w 128"/>
                <a:gd name="T29" fmla="*/ 26 h 88"/>
                <a:gd name="T30" fmla="*/ 91 w 128"/>
                <a:gd name="T31" fmla="*/ 28 h 88"/>
                <a:gd name="T32" fmla="*/ 94 w 128"/>
                <a:gd name="T33" fmla="*/ 28 h 88"/>
                <a:gd name="T34" fmla="*/ 120 w 128"/>
                <a:gd name="T35" fmla="*/ 54 h 88"/>
                <a:gd name="T36" fmla="*/ 94 w 128"/>
                <a:gd name="T37" fmla="*/ 80 h 88"/>
                <a:gd name="T38" fmla="*/ 28 w 128"/>
                <a:gd name="T39" fmla="*/ 80 h 88"/>
                <a:gd name="T40" fmla="*/ 8 w 128"/>
                <a:gd name="T41" fmla="*/ 60 h 88"/>
                <a:gd name="T42" fmla="*/ 28 w 128"/>
                <a:gd name="T43" fmla="*/ 4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8" h="88">
                  <a:moveTo>
                    <a:pt x="28" y="88"/>
                  </a:moveTo>
                  <a:cubicBezTo>
                    <a:pt x="94" y="88"/>
                    <a:pt x="94" y="88"/>
                    <a:pt x="94" y="88"/>
                  </a:cubicBezTo>
                  <a:cubicBezTo>
                    <a:pt x="113" y="88"/>
                    <a:pt x="128" y="73"/>
                    <a:pt x="128" y="54"/>
                  </a:cubicBezTo>
                  <a:cubicBezTo>
                    <a:pt x="128" y="36"/>
                    <a:pt x="114" y="21"/>
                    <a:pt x="96" y="20"/>
                  </a:cubicBezTo>
                  <a:cubicBezTo>
                    <a:pt x="90" y="8"/>
                    <a:pt x="78" y="0"/>
                    <a:pt x="64" y="0"/>
                  </a:cubicBezTo>
                  <a:cubicBezTo>
                    <a:pt x="46" y="0"/>
                    <a:pt x="30" y="14"/>
                    <a:pt x="28" y="32"/>
                  </a:cubicBezTo>
                  <a:cubicBezTo>
                    <a:pt x="28" y="32"/>
                    <a:pt x="28" y="32"/>
                    <a:pt x="28" y="32"/>
                  </a:cubicBezTo>
                  <a:cubicBezTo>
                    <a:pt x="13" y="32"/>
                    <a:pt x="0" y="45"/>
                    <a:pt x="0" y="60"/>
                  </a:cubicBezTo>
                  <a:cubicBezTo>
                    <a:pt x="0" y="76"/>
                    <a:pt x="13" y="88"/>
                    <a:pt x="28" y="88"/>
                  </a:cubicBezTo>
                  <a:close/>
                  <a:moveTo>
                    <a:pt x="28" y="40"/>
                  </a:moveTo>
                  <a:cubicBezTo>
                    <a:pt x="29" y="40"/>
                    <a:pt x="30" y="40"/>
                    <a:pt x="31" y="41"/>
                  </a:cubicBezTo>
                  <a:cubicBezTo>
                    <a:pt x="36" y="41"/>
                    <a:pt x="36" y="41"/>
                    <a:pt x="36" y="41"/>
                  </a:cubicBezTo>
                  <a:cubicBezTo>
                    <a:pt x="36" y="36"/>
                    <a:pt x="36" y="36"/>
                    <a:pt x="36" y="36"/>
                  </a:cubicBezTo>
                  <a:cubicBezTo>
                    <a:pt x="36" y="21"/>
                    <a:pt x="49" y="8"/>
                    <a:pt x="64" y="8"/>
                  </a:cubicBezTo>
                  <a:cubicBezTo>
                    <a:pt x="76" y="8"/>
                    <a:pt x="86" y="15"/>
                    <a:pt x="90" y="26"/>
                  </a:cubicBezTo>
                  <a:cubicBezTo>
                    <a:pt x="91" y="28"/>
                    <a:pt x="91" y="28"/>
                    <a:pt x="91" y="28"/>
                  </a:cubicBezTo>
                  <a:cubicBezTo>
                    <a:pt x="94" y="28"/>
                    <a:pt x="94" y="28"/>
                    <a:pt x="94" y="28"/>
                  </a:cubicBezTo>
                  <a:cubicBezTo>
                    <a:pt x="108" y="28"/>
                    <a:pt x="120" y="40"/>
                    <a:pt x="120" y="54"/>
                  </a:cubicBezTo>
                  <a:cubicBezTo>
                    <a:pt x="120" y="69"/>
                    <a:pt x="108" y="80"/>
                    <a:pt x="94" y="80"/>
                  </a:cubicBezTo>
                  <a:cubicBezTo>
                    <a:pt x="28" y="80"/>
                    <a:pt x="28" y="80"/>
                    <a:pt x="28" y="80"/>
                  </a:cubicBezTo>
                  <a:cubicBezTo>
                    <a:pt x="17" y="80"/>
                    <a:pt x="8" y="71"/>
                    <a:pt x="8" y="60"/>
                  </a:cubicBezTo>
                  <a:cubicBezTo>
                    <a:pt x="8" y="49"/>
                    <a:pt x="17" y="40"/>
                    <a:pt x="28" y="40"/>
                  </a:cubicBezTo>
                  <a:close/>
                </a:path>
              </a:pathLst>
            </a:custGeom>
            <a:solidFill>
              <a:schemeClr val="bg1"/>
            </a:solidFill>
          </p:spPr>
          <p:txBody>
            <a:bodyPr vert="horz" wrap="square" lIns="89642" tIns="44821" rIns="89642" bIns="44821" numCol="1" anchor="t" anchorCtr="0" compatLnSpc="1">
              <a:prstTxWarp prst="textNoShape">
                <a:avLst/>
              </a:prstTxWarp>
            </a:bodyPr>
            <a:lstStyle/>
            <a:p>
              <a:endParaRPr lang="en-US" sz="1800"/>
            </a:p>
          </p:txBody>
        </p:sp>
      </p:grpSp>
      <p:sp>
        <p:nvSpPr>
          <p:cNvPr id="11" name="Oval 10"/>
          <p:cNvSpPr/>
          <p:nvPr userDrawn="1"/>
        </p:nvSpPr>
        <p:spPr bwMode="auto">
          <a:xfrm>
            <a:off x="336822" y="6164892"/>
            <a:ext cx="437054" cy="436990"/>
          </a:xfrm>
          <a:prstGeom prst="ellipse">
            <a:avLst/>
          </a:prstGeom>
          <a:solidFill>
            <a:srgbClr val="F8F8F8"/>
          </a:solidFill>
          <a:ln w="28575" cap="flat" cmpd="sng" algn="ctr">
            <a:solidFill>
              <a:srgbClr val="00188F"/>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50846" eaLnBrk="1" fontAlgn="base" latinLnBrk="0" hangingPunct="1">
              <a:lnSpc>
                <a:spcPct val="100000"/>
              </a:lnSpc>
              <a:spcBef>
                <a:spcPct val="0"/>
              </a:spcBef>
              <a:spcAft>
                <a:spcPct val="0"/>
              </a:spcAft>
              <a:buClrTx/>
              <a:buSzTx/>
              <a:buFontTx/>
              <a:buNone/>
              <a:tabLst/>
              <a:defRPr/>
            </a:pPr>
            <a:r>
              <a:rPr kumimoji="0" lang="en-US" sz="2040" b="0" i="0" u="none" strike="noStrike" kern="0" cap="none" spc="0" normalizeH="0" baseline="0" noProof="0">
                <a:ln w="19050">
                  <a:noFill/>
                </a:ln>
                <a:solidFill>
                  <a:srgbClr val="00188F"/>
                </a:solidFill>
                <a:effectLst/>
                <a:uLnTx/>
                <a:uFillTx/>
                <a:latin typeface="Segoe UI"/>
                <a:ea typeface="Segoe UI" pitchFamily="34" charset="0"/>
                <a:cs typeface="Segoe UI" pitchFamily="34" charset="0"/>
                <a:sym typeface="Wingdings" panose="05000000000000000000" pitchFamily="2" charset="2"/>
              </a:rPr>
              <a:t></a:t>
            </a:r>
            <a:endParaRPr kumimoji="0" lang="en-US" sz="2040" b="0" i="0" u="none" strike="noStrike" kern="0" cap="none" spc="0" normalizeH="0" baseline="0" noProof="0">
              <a:ln w="19050">
                <a:noFill/>
              </a:ln>
              <a:solidFill>
                <a:srgbClr val="00188F"/>
              </a:solidFill>
              <a:effectLst/>
              <a:uLnTx/>
              <a:uFillTx/>
              <a:latin typeface="Segoe UI"/>
              <a:ea typeface="Segoe UI" pitchFamily="34" charset="0"/>
              <a:cs typeface="Segoe UI" pitchFamily="34" charset="0"/>
            </a:endParaRPr>
          </a:p>
        </p:txBody>
      </p:sp>
      <p:sp>
        <p:nvSpPr>
          <p:cNvPr id="2" name="Title 1"/>
          <p:cNvSpPr>
            <a:spLocks noGrp="1"/>
          </p:cNvSpPr>
          <p:nvPr>
            <p:ph type="title"/>
          </p:nvPr>
        </p:nvSpPr>
        <p:spPr>
          <a:xfrm>
            <a:off x="336821" y="295275"/>
            <a:ext cx="3856048" cy="917575"/>
          </a:xfrm>
        </p:spPr>
        <p:txBody>
          <a:bodyPr/>
          <a:lstStyle>
            <a:lvl1pPr>
              <a:defRPr sz="4080">
                <a:solidFill>
                  <a:schemeClr val="tx1"/>
                </a:solidFill>
              </a:defRPr>
            </a:lvl1pPr>
          </a:lstStyle>
          <a:p>
            <a:r>
              <a:rPr lang="en-US"/>
              <a:t>Click to edit Master title style</a:t>
            </a:r>
          </a:p>
        </p:txBody>
      </p:sp>
      <p:sp>
        <p:nvSpPr>
          <p:cNvPr id="13" name="Text Placeholder 3"/>
          <p:cNvSpPr>
            <a:spLocks noGrp="1"/>
          </p:cNvSpPr>
          <p:nvPr>
            <p:ph type="body" sz="quarter" idx="10"/>
          </p:nvPr>
        </p:nvSpPr>
        <p:spPr>
          <a:xfrm>
            <a:off x="336823" y="1636020"/>
            <a:ext cx="3856047" cy="442604"/>
          </a:xfrm>
        </p:spPr>
        <p:txBody>
          <a:bodyPr wrap="square">
            <a:spAutoFit/>
          </a:bodyPr>
          <a:lstStyle>
            <a:lvl1pPr marL="0" indent="0">
              <a:spcBef>
                <a:spcPts val="1836"/>
              </a:spcBef>
              <a:buClr>
                <a:schemeClr val="tx1"/>
              </a:buClr>
              <a:buFont typeface="Arial" pitchFamily="34" charset="0"/>
              <a:buNone/>
              <a:defRPr sz="1836">
                <a:solidFill>
                  <a:schemeClr val="tx1"/>
                </a:solidFill>
                <a:latin typeface="+mn-lt"/>
              </a:defRPr>
            </a:lvl1pPr>
            <a:lvl2pPr marL="297914" indent="0">
              <a:buNone/>
              <a:defRPr sz="2400">
                <a:solidFill>
                  <a:schemeClr val="bg1"/>
                </a:solidFill>
                <a:latin typeface="+mn-lt"/>
              </a:defRPr>
            </a:lvl2pPr>
            <a:lvl3pPr marL="531064" indent="0">
              <a:buNone/>
              <a:tabLst/>
              <a:defRPr sz="2000">
                <a:solidFill>
                  <a:schemeClr val="bg1"/>
                </a:solidFill>
                <a:latin typeface="+mn-lt"/>
              </a:defRPr>
            </a:lvl3pPr>
            <a:lvl4pPr marL="699449" indent="0">
              <a:buNone/>
              <a:defRPr>
                <a:solidFill>
                  <a:schemeClr val="bg1"/>
                </a:solidFill>
                <a:latin typeface="+mn-lt"/>
              </a:defRPr>
            </a:lvl4pPr>
            <a:lvl5pPr marL="880789" indent="0">
              <a:buNone/>
              <a:tabLst/>
              <a:defRPr>
                <a:solidFill>
                  <a:schemeClr val="bg1"/>
                </a:solidFill>
                <a:latin typeface="+mn-lt"/>
              </a:defRPr>
            </a:lvl5pPr>
          </a:lstStyle>
          <a:p>
            <a:pPr lvl="0"/>
            <a:r>
              <a:rPr lang="en-US"/>
              <a:t>Edit Master text styles</a:t>
            </a:r>
          </a:p>
        </p:txBody>
      </p:sp>
      <p:sp>
        <p:nvSpPr>
          <p:cNvPr id="14" name="Text Placeholder 3"/>
          <p:cNvSpPr>
            <a:spLocks noGrp="1"/>
          </p:cNvSpPr>
          <p:nvPr>
            <p:ph type="body" sz="quarter" idx="11"/>
          </p:nvPr>
        </p:nvSpPr>
        <p:spPr>
          <a:xfrm>
            <a:off x="783511" y="6176210"/>
            <a:ext cx="3396404" cy="414353"/>
          </a:xfrm>
        </p:spPr>
        <p:txBody>
          <a:bodyPr wrap="square" anchor="ctr" anchorCtr="0">
            <a:spAutoFit/>
          </a:bodyPr>
          <a:lstStyle>
            <a:lvl1pPr marL="0" indent="0">
              <a:spcBef>
                <a:spcPts val="1224"/>
              </a:spcBef>
              <a:buClr>
                <a:schemeClr val="tx1"/>
              </a:buClr>
              <a:buFont typeface="Arial" pitchFamily="34" charset="0"/>
              <a:buNone/>
              <a:defRPr sz="1632">
                <a:solidFill>
                  <a:schemeClr val="tx1"/>
                </a:solidFill>
                <a:latin typeface="+mn-lt"/>
              </a:defRPr>
            </a:lvl1pPr>
            <a:lvl2pPr marL="297914" indent="0">
              <a:buNone/>
              <a:defRPr sz="2400">
                <a:solidFill>
                  <a:schemeClr val="bg1"/>
                </a:solidFill>
                <a:latin typeface="+mn-lt"/>
              </a:defRPr>
            </a:lvl2pPr>
            <a:lvl3pPr marL="531064" indent="0">
              <a:buNone/>
              <a:tabLst/>
              <a:defRPr sz="2000">
                <a:solidFill>
                  <a:schemeClr val="bg1"/>
                </a:solidFill>
                <a:latin typeface="+mn-lt"/>
              </a:defRPr>
            </a:lvl3pPr>
            <a:lvl4pPr marL="699449" indent="0">
              <a:buNone/>
              <a:defRPr>
                <a:solidFill>
                  <a:schemeClr val="bg1"/>
                </a:solidFill>
                <a:latin typeface="+mn-lt"/>
              </a:defRPr>
            </a:lvl4pPr>
            <a:lvl5pPr marL="880789" indent="0">
              <a:buNone/>
              <a:tabLst/>
              <a:defRPr>
                <a:solidFill>
                  <a:schemeClr val="bg1"/>
                </a:solidFill>
                <a:latin typeface="+mn-lt"/>
              </a:defRPr>
            </a:lvl5pPr>
          </a:lstStyle>
          <a:p>
            <a:pPr lvl="0"/>
            <a:r>
              <a:rPr lang="en-US"/>
              <a:t>Edit Master text styles</a:t>
            </a:r>
          </a:p>
        </p:txBody>
      </p:sp>
      <p:cxnSp>
        <p:nvCxnSpPr>
          <p:cNvPr id="4" name="Straight Connector 3">
            <a:extLst>
              <a:ext uri="{FF2B5EF4-FFF2-40B4-BE49-F238E27FC236}">
                <a16:creationId xmlns:a16="http://schemas.microsoft.com/office/drawing/2014/main" id="{4D490E48-BE6D-477D-8F7B-6660E732107F}"/>
              </a:ext>
            </a:extLst>
          </p:cNvPr>
          <p:cNvCxnSpPr/>
          <p:nvPr userDrawn="1"/>
        </p:nvCxnSpPr>
        <p:spPr>
          <a:xfrm>
            <a:off x="4317234" y="295275"/>
            <a:ext cx="0" cy="629528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978892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02Data_Blank_Thin">
    <p:spTree>
      <p:nvGrpSpPr>
        <p:cNvPr id="1" name=""/>
        <p:cNvGrpSpPr/>
        <p:nvPr/>
      </p:nvGrpSpPr>
      <p:grpSpPr>
        <a:xfrm>
          <a:off x="0" y="0"/>
          <a:ext cx="0" cy="0"/>
          <a:chOff x="0" y="0"/>
          <a:chExt cx="0" cy="0"/>
        </a:xfrm>
      </p:grpSpPr>
      <p:sp>
        <p:nvSpPr>
          <p:cNvPr id="6" name="Rectangle 5"/>
          <p:cNvSpPr/>
          <p:nvPr userDrawn="1"/>
        </p:nvSpPr>
        <p:spPr bwMode="auto">
          <a:xfrm>
            <a:off x="2" y="496"/>
            <a:ext cx="186547" cy="6994029"/>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1" name="Oval 10"/>
          <p:cNvSpPr/>
          <p:nvPr userDrawn="1"/>
        </p:nvSpPr>
        <p:spPr bwMode="auto">
          <a:xfrm>
            <a:off x="336822" y="6164892"/>
            <a:ext cx="437054" cy="436990"/>
          </a:xfrm>
          <a:prstGeom prst="ellipse">
            <a:avLst/>
          </a:prstGeom>
          <a:solidFill>
            <a:srgbClr val="F8F8F8"/>
          </a:solidFill>
          <a:ln w="28575" cap="flat" cmpd="sng" algn="ctr">
            <a:solidFill>
              <a:schemeClr val="accent4"/>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50846" eaLnBrk="1" fontAlgn="base" latinLnBrk="0" hangingPunct="1">
              <a:lnSpc>
                <a:spcPct val="100000"/>
              </a:lnSpc>
              <a:spcBef>
                <a:spcPct val="0"/>
              </a:spcBef>
              <a:spcAft>
                <a:spcPct val="0"/>
              </a:spcAft>
              <a:buClrTx/>
              <a:buSzTx/>
              <a:buFontTx/>
              <a:buNone/>
              <a:tabLst/>
              <a:defRPr/>
            </a:pPr>
            <a:r>
              <a:rPr kumimoji="0" lang="en-US" sz="2040" b="0" i="0" u="none" strike="noStrike" kern="0" cap="none" spc="0" normalizeH="0" baseline="0" noProof="0">
                <a:ln w="19050">
                  <a:noFill/>
                </a:ln>
                <a:solidFill>
                  <a:schemeClr val="accent4"/>
                </a:solidFill>
                <a:effectLst/>
                <a:uLnTx/>
                <a:uFillTx/>
                <a:latin typeface="Segoe UI"/>
                <a:ea typeface="Segoe UI" pitchFamily="34" charset="0"/>
                <a:cs typeface="Segoe UI" pitchFamily="34" charset="0"/>
                <a:sym typeface="Wingdings" panose="05000000000000000000" pitchFamily="2" charset="2"/>
              </a:rPr>
              <a:t></a:t>
            </a:r>
            <a:endParaRPr kumimoji="0" lang="en-US" sz="2040" b="0" i="0" u="none" strike="noStrike" kern="0" cap="none" spc="0" normalizeH="0" baseline="0" noProof="0">
              <a:ln w="19050">
                <a:noFill/>
              </a:ln>
              <a:solidFill>
                <a:schemeClr val="accent4"/>
              </a:solidFill>
              <a:effectLst/>
              <a:uLnTx/>
              <a:uFillTx/>
              <a:latin typeface="Segoe UI"/>
              <a:ea typeface="Segoe UI" pitchFamily="34" charset="0"/>
              <a:cs typeface="Segoe UI" pitchFamily="34" charset="0"/>
            </a:endParaRPr>
          </a:p>
        </p:txBody>
      </p:sp>
      <p:sp>
        <p:nvSpPr>
          <p:cNvPr id="2" name="Title 1"/>
          <p:cNvSpPr>
            <a:spLocks noGrp="1"/>
          </p:cNvSpPr>
          <p:nvPr>
            <p:ph type="title"/>
          </p:nvPr>
        </p:nvSpPr>
        <p:spPr>
          <a:xfrm>
            <a:off x="336821" y="295275"/>
            <a:ext cx="3856048" cy="917575"/>
          </a:xfrm>
        </p:spPr>
        <p:txBody>
          <a:bodyPr/>
          <a:lstStyle>
            <a:lvl1pPr>
              <a:defRPr sz="4080">
                <a:solidFill>
                  <a:schemeClr val="tx1"/>
                </a:solidFill>
              </a:defRPr>
            </a:lvl1pPr>
          </a:lstStyle>
          <a:p>
            <a:r>
              <a:rPr lang="en-US"/>
              <a:t>Click to edit Master title style</a:t>
            </a:r>
          </a:p>
        </p:txBody>
      </p:sp>
      <p:sp>
        <p:nvSpPr>
          <p:cNvPr id="13" name="Text Placeholder 3"/>
          <p:cNvSpPr>
            <a:spLocks noGrp="1"/>
          </p:cNvSpPr>
          <p:nvPr>
            <p:ph type="body" sz="quarter" idx="10"/>
          </p:nvPr>
        </p:nvSpPr>
        <p:spPr>
          <a:xfrm>
            <a:off x="336823" y="1636020"/>
            <a:ext cx="3856047" cy="442604"/>
          </a:xfrm>
        </p:spPr>
        <p:txBody>
          <a:bodyPr wrap="square">
            <a:spAutoFit/>
          </a:bodyPr>
          <a:lstStyle>
            <a:lvl1pPr marL="0" indent="0">
              <a:spcBef>
                <a:spcPts val="1836"/>
              </a:spcBef>
              <a:buClr>
                <a:schemeClr val="tx1"/>
              </a:buClr>
              <a:buFont typeface="Arial" pitchFamily="34" charset="0"/>
              <a:buNone/>
              <a:defRPr sz="1836">
                <a:solidFill>
                  <a:schemeClr val="tx1"/>
                </a:solidFill>
                <a:latin typeface="+mn-lt"/>
              </a:defRPr>
            </a:lvl1pPr>
            <a:lvl2pPr marL="297914" indent="0">
              <a:buNone/>
              <a:defRPr sz="2400">
                <a:solidFill>
                  <a:schemeClr val="bg1"/>
                </a:solidFill>
                <a:latin typeface="+mn-lt"/>
              </a:defRPr>
            </a:lvl2pPr>
            <a:lvl3pPr marL="531064" indent="0">
              <a:buNone/>
              <a:tabLst/>
              <a:defRPr sz="2000">
                <a:solidFill>
                  <a:schemeClr val="bg1"/>
                </a:solidFill>
                <a:latin typeface="+mn-lt"/>
              </a:defRPr>
            </a:lvl3pPr>
            <a:lvl4pPr marL="699449" indent="0">
              <a:buNone/>
              <a:defRPr>
                <a:solidFill>
                  <a:schemeClr val="bg1"/>
                </a:solidFill>
                <a:latin typeface="+mn-lt"/>
              </a:defRPr>
            </a:lvl4pPr>
            <a:lvl5pPr marL="880789" indent="0">
              <a:buNone/>
              <a:tabLst/>
              <a:defRPr>
                <a:solidFill>
                  <a:schemeClr val="bg1"/>
                </a:solidFill>
                <a:latin typeface="+mn-lt"/>
              </a:defRPr>
            </a:lvl5pPr>
          </a:lstStyle>
          <a:p>
            <a:pPr lvl="0"/>
            <a:r>
              <a:rPr lang="en-US"/>
              <a:t>Edit Master text styles</a:t>
            </a:r>
          </a:p>
        </p:txBody>
      </p:sp>
      <p:sp>
        <p:nvSpPr>
          <p:cNvPr id="14" name="Text Placeholder 3"/>
          <p:cNvSpPr>
            <a:spLocks noGrp="1"/>
          </p:cNvSpPr>
          <p:nvPr>
            <p:ph type="body" sz="quarter" idx="11"/>
          </p:nvPr>
        </p:nvSpPr>
        <p:spPr>
          <a:xfrm>
            <a:off x="783511" y="6176210"/>
            <a:ext cx="3396404" cy="414353"/>
          </a:xfrm>
        </p:spPr>
        <p:txBody>
          <a:bodyPr wrap="square" anchor="ctr" anchorCtr="0">
            <a:spAutoFit/>
          </a:bodyPr>
          <a:lstStyle>
            <a:lvl1pPr marL="0" indent="0">
              <a:spcBef>
                <a:spcPts val="1224"/>
              </a:spcBef>
              <a:buClr>
                <a:schemeClr val="tx1"/>
              </a:buClr>
              <a:buFont typeface="Arial" pitchFamily="34" charset="0"/>
              <a:buNone/>
              <a:defRPr sz="1632">
                <a:solidFill>
                  <a:schemeClr val="tx1"/>
                </a:solidFill>
                <a:latin typeface="+mn-lt"/>
              </a:defRPr>
            </a:lvl1pPr>
            <a:lvl2pPr marL="297914" indent="0">
              <a:buNone/>
              <a:defRPr sz="2400">
                <a:solidFill>
                  <a:schemeClr val="bg1"/>
                </a:solidFill>
                <a:latin typeface="+mn-lt"/>
              </a:defRPr>
            </a:lvl2pPr>
            <a:lvl3pPr marL="531064" indent="0">
              <a:buNone/>
              <a:tabLst/>
              <a:defRPr sz="2000">
                <a:solidFill>
                  <a:schemeClr val="bg1"/>
                </a:solidFill>
                <a:latin typeface="+mn-lt"/>
              </a:defRPr>
            </a:lvl3pPr>
            <a:lvl4pPr marL="699449" indent="0">
              <a:buNone/>
              <a:defRPr>
                <a:solidFill>
                  <a:schemeClr val="bg1"/>
                </a:solidFill>
                <a:latin typeface="+mn-lt"/>
              </a:defRPr>
            </a:lvl4pPr>
            <a:lvl5pPr marL="880789" indent="0">
              <a:buNone/>
              <a:tabLst/>
              <a:defRPr>
                <a:solidFill>
                  <a:schemeClr val="bg1"/>
                </a:solidFill>
                <a:latin typeface="+mn-lt"/>
              </a:defRPr>
            </a:lvl5pPr>
          </a:lstStyle>
          <a:p>
            <a:pPr lvl="0"/>
            <a:r>
              <a:rPr lang="en-US"/>
              <a:t>Edit Master text styles</a:t>
            </a:r>
          </a:p>
        </p:txBody>
      </p:sp>
      <p:cxnSp>
        <p:nvCxnSpPr>
          <p:cNvPr id="4" name="Straight Connector 3">
            <a:extLst>
              <a:ext uri="{FF2B5EF4-FFF2-40B4-BE49-F238E27FC236}">
                <a16:creationId xmlns:a16="http://schemas.microsoft.com/office/drawing/2014/main" id="{4D490E48-BE6D-477D-8F7B-6660E732107F}"/>
              </a:ext>
            </a:extLst>
          </p:cNvPr>
          <p:cNvCxnSpPr/>
          <p:nvPr userDrawn="1"/>
        </p:nvCxnSpPr>
        <p:spPr>
          <a:xfrm>
            <a:off x="4317234" y="295275"/>
            <a:ext cx="0" cy="629528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useBgFill="1">
        <p:nvSpPr>
          <p:cNvPr id="22" name="Rectangle: Top Corners Rounded 21">
            <a:extLst/>
          </p:cNvPr>
          <p:cNvSpPr/>
          <p:nvPr userDrawn="1"/>
        </p:nvSpPr>
        <p:spPr bwMode="auto">
          <a:xfrm rot="16200000">
            <a:off x="11041971" y="-884447"/>
            <a:ext cx="732988" cy="2689665"/>
          </a:xfrm>
          <a:prstGeom prst="round2SameRect">
            <a:avLst>
              <a:gd name="adj1" fmla="val 50000"/>
              <a:gd name="adj2" fmla="val 0"/>
            </a:avLst>
          </a:prstGeom>
          <a:ln w="12700" cap="sq">
            <a:solidFill>
              <a:schemeClr val="bg1">
                <a:lumMod val="7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grpSp>
        <p:nvGrpSpPr>
          <p:cNvPr id="24" name="Group 23"/>
          <p:cNvGrpSpPr/>
          <p:nvPr userDrawn="1"/>
        </p:nvGrpSpPr>
        <p:grpSpPr>
          <a:xfrm>
            <a:off x="11606960" y="131925"/>
            <a:ext cx="657017" cy="656923"/>
            <a:chOff x="457580" y="3616862"/>
            <a:chExt cx="657017" cy="657017"/>
          </a:xfrm>
        </p:grpSpPr>
        <p:sp>
          <p:nvSpPr>
            <p:cNvPr id="25" name="Oval 24"/>
            <p:cNvSpPr/>
            <p:nvPr/>
          </p:nvSpPr>
          <p:spPr bwMode="auto">
            <a:xfrm>
              <a:off x="457580" y="3616862"/>
              <a:ext cx="657017" cy="657017"/>
            </a:xfrm>
            <a:prstGeom prst="ellipse">
              <a:avLst/>
            </a:prstGeom>
            <a:solidFill>
              <a:srgbClr val="0078D7"/>
            </a:solidFill>
            <a:ln w="254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6" name="Freeform 12"/>
            <p:cNvSpPr>
              <a:spLocks noChangeAspect="1" noEditPoints="1"/>
            </p:cNvSpPr>
            <p:nvPr/>
          </p:nvSpPr>
          <p:spPr bwMode="auto">
            <a:xfrm>
              <a:off x="685745" y="3779190"/>
              <a:ext cx="200687" cy="332360"/>
            </a:xfrm>
            <a:custGeom>
              <a:avLst/>
              <a:gdLst>
                <a:gd name="T0" fmla="*/ 66 w 90"/>
                <a:gd name="T1" fmla="*/ 121 h 152"/>
                <a:gd name="T2" fmla="*/ 24 w 90"/>
                <a:gd name="T3" fmla="*/ 121 h 152"/>
                <a:gd name="T4" fmla="*/ 24 w 90"/>
                <a:gd name="T5" fmla="*/ 113 h 152"/>
                <a:gd name="T6" fmla="*/ 66 w 90"/>
                <a:gd name="T7" fmla="*/ 113 h 152"/>
                <a:gd name="T8" fmla="*/ 66 w 90"/>
                <a:gd name="T9" fmla="*/ 121 h 152"/>
                <a:gd name="T10" fmla="*/ 66 w 90"/>
                <a:gd name="T11" fmla="*/ 129 h 152"/>
                <a:gd name="T12" fmla="*/ 24 w 90"/>
                <a:gd name="T13" fmla="*/ 129 h 152"/>
                <a:gd name="T14" fmla="*/ 24 w 90"/>
                <a:gd name="T15" fmla="*/ 137 h 152"/>
                <a:gd name="T16" fmla="*/ 66 w 90"/>
                <a:gd name="T17" fmla="*/ 137 h 152"/>
                <a:gd name="T18" fmla="*/ 66 w 90"/>
                <a:gd name="T19" fmla="*/ 129 h 152"/>
                <a:gd name="T20" fmla="*/ 61 w 90"/>
                <a:gd name="T21" fmla="*/ 144 h 152"/>
                <a:gd name="T22" fmla="*/ 29 w 90"/>
                <a:gd name="T23" fmla="*/ 144 h 152"/>
                <a:gd name="T24" fmla="*/ 29 w 90"/>
                <a:gd name="T25" fmla="*/ 152 h 152"/>
                <a:gd name="T26" fmla="*/ 61 w 90"/>
                <a:gd name="T27" fmla="*/ 152 h 152"/>
                <a:gd name="T28" fmla="*/ 61 w 90"/>
                <a:gd name="T29" fmla="*/ 144 h 152"/>
                <a:gd name="T30" fmla="*/ 70 w 90"/>
                <a:gd name="T31" fmla="*/ 100 h 152"/>
                <a:gd name="T32" fmla="*/ 80 w 90"/>
                <a:gd name="T33" fmla="*/ 74 h 152"/>
                <a:gd name="T34" fmla="*/ 81 w 90"/>
                <a:gd name="T35" fmla="*/ 72 h 152"/>
                <a:gd name="T36" fmla="*/ 90 w 90"/>
                <a:gd name="T37" fmla="*/ 45 h 152"/>
                <a:gd name="T38" fmla="*/ 45 w 90"/>
                <a:gd name="T39" fmla="*/ 0 h 152"/>
                <a:gd name="T40" fmla="*/ 0 w 90"/>
                <a:gd name="T41" fmla="*/ 45 h 152"/>
                <a:gd name="T42" fmla="*/ 9 w 90"/>
                <a:gd name="T43" fmla="*/ 72 h 152"/>
                <a:gd name="T44" fmla="*/ 9 w 90"/>
                <a:gd name="T45" fmla="*/ 72 h 152"/>
                <a:gd name="T46" fmla="*/ 20 w 90"/>
                <a:gd name="T47" fmla="*/ 100 h 152"/>
                <a:gd name="T48" fmla="*/ 20 w 90"/>
                <a:gd name="T49" fmla="*/ 104 h 152"/>
                <a:gd name="T50" fmla="*/ 70 w 90"/>
                <a:gd name="T51" fmla="*/ 104 h 152"/>
                <a:gd name="T52" fmla="*/ 70 w 90"/>
                <a:gd name="T53" fmla="*/ 100 h 152"/>
                <a:gd name="T54" fmla="*/ 15 w 90"/>
                <a:gd name="T55" fmla="*/ 67 h 152"/>
                <a:gd name="T56" fmla="*/ 15 w 90"/>
                <a:gd name="T57" fmla="*/ 67 h 152"/>
                <a:gd name="T58" fmla="*/ 8 w 90"/>
                <a:gd name="T59" fmla="*/ 45 h 152"/>
                <a:gd name="T60" fmla="*/ 45 w 90"/>
                <a:gd name="T61" fmla="*/ 8 h 152"/>
                <a:gd name="T62" fmla="*/ 82 w 90"/>
                <a:gd name="T63" fmla="*/ 45 h 152"/>
                <a:gd name="T64" fmla="*/ 75 w 90"/>
                <a:gd name="T65" fmla="*/ 67 h 152"/>
                <a:gd name="T66" fmla="*/ 75 w 90"/>
                <a:gd name="T67" fmla="*/ 67 h 152"/>
                <a:gd name="T68" fmla="*/ 63 w 90"/>
                <a:gd name="T69" fmla="*/ 96 h 152"/>
                <a:gd name="T70" fmla="*/ 28 w 90"/>
                <a:gd name="T71" fmla="*/ 96 h 152"/>
                <a:gd name="T72" fmla="*/ 15 w 90"/>
                <a:gd name="T73" fmla="*/ 67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0" h="152">
                  <a:moveTo>
                    <a:pt x="66" y="121"/>
                  </a:moveTo>
                  <a:cubicBezTo>
                    <a:pt x="24" y="121"/>
                    <a:pt x="24" y="121"/>
                    <a:pt x="24" y="121"/>
                  </a:cubicBezTo>
                  <a:cubicBezTo>
                    <a:pt x="24" y="113"/>
                    <a:pt x="24" y="113"/>
                    <a:pt x="24" y="113"/>
                  </a:cubicBezTo>
                  <a:cubicBezTo>
                    <a:pt x="66" y="113"/>
                    <a:pt x="66" y="113"/>
                    <a:pt x="66" y="113"/>
                  </a:cubicBezTo>
                  <a:lnTo>
                    <a:pt x="66" y="121"/>
                  </a:lnTo>
                  <a:close/>
                  <a:moveTo>
                    <a:pt x="66" y="129"/>
                  </a:moveTo>
                  <a:cubicBezTo>
                    <a:pt x="24" y="129"/>
                    <a:pt x="24" y="129"/>
                    <a:pt x="24" y="129"/>
                  </a:cubicBezTo>
                  <a:cubicBezTo>
                    <a:pt x="24" y="137"/>
                    <a:pt x="24" y="137"/>
                    <a:pt x="24" y="137"/>
                  </a:cubicBezTo>
                  <a:cubicBezTo>
                    <a:pt x="66" y="137"/>
                    <a:pt x="66" y="137"/>
                    <a:pt x="66" y="137"/>
                  </a:cubicBezTo>
                  <a:lnTo>
                    <a:pt x="66" y="129"/>
                  </a:lnTo>
                  <a:close/>
                  <a:moveTo>
                    <a:pt x="61" y="144"/>
                  </a:moveTo>
                  <a:cubicBezTo>
                    <a:pt x="29" y="144"/>
                    <a:pt x="29" y="144"/>
                    <a:pt x="29" y="144"/>
                  </a:cubicBezTo>
                  <a:cubicBezTo>
                    <a:pt x="29" y="152"/>
                    <a:pt x="29" y="152"/>
                    <a:pt x="29" y="152"/>
                  </a:cubicBezTo>
                  <a:cubicBezTo>
                    <a:pt x="61" y="152"/>
                    <a:pt x="61" y="152"/>
                    <a:pt x="61" y="152"/>
                  </a:cubicBezTo>
                  <a:lnTo>
                    <a:pt x="61" y="144"/>
                  </a:lnTo>
                  <a:close/>
                  <a:moveTo>
                    <a:pt x="70" y="100"/>
                  </a:moveTo>
                  <a:cubicBezTo>
                    <a:pt x="70" y="100"/>
                    <a:pt x="71" y="87"/>
                    <a:pt x="80" y="74"/>
                  </a:cubicBezTo>
                  <a:cubicBezTo>
                    <a:pt x="81" y="72"/>
                    <a:pt x="81" y="72"/>
                    <a:pt x="81" y="72"/>
                  </a:cubicBezTo>
                  <a:cubicBezTo>
                    <a:pt x="87" y="64"/>
                    <a:pt x="90" y="55"/>
                    <a:pt x="90" y="45"/>
                  </a:cubicBezTo>
                  <a:cubicBezTo>
                    <a:pt x="90" y="21"/>
                    <a:pt x="70" y="0"/>
                    <a:pt x="45" y="0"/>
                  </a:cubicBezTo>
                  <a:cubicBezTo>
                    <a:pt x="20" y="0"/>
                    <a:pt x="0" y="21"/>
                    <a:pt x="0" y="45"/>
                  </a:cubicBezTo>
                  <a:cubicBezTo>
                    <a:pt x="0" y="55"/>
                    <a:pt x="3" y="64"/>
                    <a:pt x="9" y="72"/>
                  </a:cubicBezTo>
                  <a:cubicBezTo>
                    <a:pt x="9" y="72"/>
                    <a:pt x="9" y="72"/>
                    <a:pt x="9" y="72"/>
                  </a:cubicBezTo>
                  <a:cubicBezTo>
                    <a:pt x="19" y="85"/>
                    <a:pt x="20" y="100"/>
                    <a:pt x="20" y="100"/>
                  </a:cubicBezTo>
                  <a:cubicBezTo>
                    <a:pt x="20" y="104"/>
                    <a:pt x="20" y="104"/>
                    <a:pt x="20" y="104"/>
                  </a:cubicBezTo>
                  <a:cubicBezTo>
                    <a:pt x="70" y="104"/>
                    <a:pt x="70" y="104"/>
                    <a:pt x="70" y="104"/>
                  </a:cubicBezTo>
                  <a:lnTo>
                    <a:pt x="70" y="100"/>
                  </a:lnTo>
                  <a:close/>
                  <a:moveTo>
                    <a:pt x="15" y="67"/>
                  </a:moveTo>
                  <a:cubicBezTo>
                    <a:pt x="15" y="67"/>
                    <a:pt x="15" y="67"/>
                    <a:pt x="15" y="67"/>
                  </a:cubicBezTo>
                  <a:cubicBezTo>
                    <a:pt x="11" y="61"/>
                    <a:pt x="8" y="53"/>
                    <a:pt x="8" y="45"/>
                  </a:cubicBezTo>
                  <a:cubicBezTo>
                    <a:pt x="8" y="25"/>
                    <a:pt x="25" y="8"/>
                    <a:pt x="45" y="8"/>
                  </a:cubicBezTo>
                  <a:cubicBezTo>
                    <a:pt x="66" y="8"/>
                    <a:pt x="82" y="25"/>
                    <a:pt x="82" y="45"/>
                  </a:cubicBezTo>
                  <a:cubicBezTo>
                    <a:pt x="82" y="53"/>
                    <a:pt x="80" y="61"/>
                    <a:pt x="75" y="67"/>
                  </a:cubicBezTo>
                  <a:cubicBezTo>
                    <a:pt x="75" y="67"/>
                    <a:pt x="75" y="67"/>
                    <a:pt x="75" y="67"/>
                  </a:cubicBezTo>
                  <a:cubicBezTo>
                    <a:pt x="67" y="78"/>
                    <a:pt x="64" y="90"/>
                    <a:pt x="63" y="96"/>
                  </a:cubicBezTo>
                  <a:cubicBezTo>
                    <a:pt x="28" y="96"/>
                    <a:pt x="28" y="96"/>
                    <a:pt x="28" y="96"/>
                  </a:cubicBezTo>
                  <a:cubicBezTo>
                    <a:pt x="27" y="90"/>
                    <a:pt x="24" y="78"/>
                    <a:pt x="15" y="67"/>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defTabSz="914224">
                <a:defRPr/>
              </a:pPr>
              <a:endParaRPr lang="en-US" sz="1800" kern="0">
                <a:solidFill>
                  <a:srgbClr val="505050"/>
                </a:solidFill>
                <a:latin typeface="Segoe UI Semilight"/>
              </a:endParaRPr>
            </a:p>
          </p:txBody>
        </p:sp>
      </p:grpSp>
      <p:sp>
        <p:nvSpPr>
          <p:cNvPr id="27" name="Text Placeholder 3"/>
          <p:cNvSpPr>
            <a:spLocks noGrp="1"/>
          </p:cNvSpPr>
          <p:nvPr>
            <p:ph type="body" sz="quarter" idx="12" hasCustomPrompt="1"/>
          </p:nvPr>
        </p:nvSpPr>
        <p:spPr>
          <a:xfrm>
            <a:off x="10198376" y="179884"/>
            <a:ext cx="1301012" cy="561002"/>
          </a:xfrm>
        </p:spPr>
        <p:txBody>
          <a:bodyPr wrap="square" lIns="0" rIns="0" anchor="ctr" anchorCtr="0">
            <a:noAutofit/>
          </a:bodyPr>
          <a:lstStyle>
            <a:lvl1pPr marL="0" indent="0" algn="ctr" defTabSz="951028" rtl="0" eaLnBrk="1" fontAlgn="base" latinLnBrk="0" hangingPunct="1">
              <a:lnSpc>
                <a:spcPct val="90000"/>
              </a:lnSpc>
              <a:spcBef>
                <a:spcPct val="0"/>
              </a:spcBef>
              <a:spcAft>
                <a:spcPct val="0"/>
              </a:spcAft>
              <a:buClr>
                <a:schemeClr val="tx1"/>
              </a:buClr>
              <a:buFont typeface="Arial" pitchFamily="34" charset="0"/>
              <a:buNone/>
              <a:defRPr lang="en-US" sz="1428" kern="1200" dirty="0">
                <a:solidFill>
                  <a:schemeClr val="tx1"/>
                </a:solidFill>
                <a:latin typeface="Segoe UI Semibold" panose="020B0702040204020203" pitchFamily="34" charset="0"/>
                <a:ea typeface="Segoe UI" pitchFamily="34" charset="0"/>
                <a:cs typeface="Segoe UI" pitchFamily="34" charset="0"/>
              </a:defRPr>
            </a:lvl1pPr>
            <a:lvl2pPr marL="297914" indent="0">
              <a:buNone/>
              <a:defRPr sz="2400">
                <a:solidFill>
                  <a:schemeClr val="bg1"/>
                </a:solidFill>
                <a:latin typeface="+mn-lt"/>
              </a:defRPr>
            </a:lvl2pPr>
            <a:lvl3pPr marL="531064" indent="0">
              <a:buNone/>
              <a:tabLst/>
              <a:defRPr sz="2000">
                <a:solidFill>
                  <a:schemeClr val="bg1"/>
                </a:solidFill>
                <a:latin typeface="+mn-lt"/>
              </a:defRPr>
            </a:lvl3pPr>
            <a:lvl4pPr marL="699449" indent="0">
              <a:buNone/>
              <a:defRPr>
                <a:solidFill>
                  <a:schemeClr val="bg1"/>
                </a:solidFill>
                <a:latin typeface="+mn-lt"/>
              </a:defRPr>
            </a:lvl4pPr>
            <a:lvl5pPr marL="880789" indent="0">
              <a:buNone/>
              <a:tabLst/>
              <a:defRPr>
                <a:solidFill>
                  <a:schemeClr val="bg1"/>
                </a:solidFill>
                <a:latin typeface="+mn-lt"/>
              </a:defRPr>
            </a:lvl5pPr>
          </a:lstStyle>
          <a:p>
            <a:pPr lvl="0"/>
            <a:r>
              <a:rPr lang="en-US"/>
              <a:t>Preview</a:t>
            </a:r>
          </a:p>
          <a:p>
            <a:pPr lvl="0"/>
            <a:r>
              <a:rPr lang="en-US"/>
              <a:t>Released</a:t>
            </a:r>
          </a:p>
          <a:p>
            <a:pPr lvl="0"/>
            <a:r>
              <a:rPr lang="en-US"/>
              <a:t>Date</a:t>
            </a:r>
          </a:p>
        </p:txBody>
      </p:sp>
    </p:spTree>
    <p:extLst>
      <p:ext uri="{BB962C8B-B14F-4D97-AF65-F5344CB8AC3E}">
        <p14:creationId xmlns:p14="http://schemas.microsoft.com/office/powerpoint/2010/main" val="245893236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03Openness_Blank_Thin">
    <p:spTree>
      <p:nvGrpSpPr>
        <p:cNvPr id="1" name=""/>
        <p:cNvGrpSpPr/>
        <p:nvPr/>
      </p:nvGrpSpPr>
      <p:grpSpPr>
        <a:xfrm>
          <a:off x="0" y="0"/>
          <a:ext cx="0" cy="0"/>
          <a:chOff x="0" y="0"/>
          <a:chExt cx="0" cy="0"/>
        </a:xfrm>
      </p:grpSpPr>
      <p:sp useBgFill="1">
        <p:nvSpPr>
          <p:cNvPr id="22" name="Rectangle: Top Corners Rounded 21">
            <a:extLst/>
          </p:cNvPr>
          <p:cNvSpPr/>
          <p:nvPr userDrawn="1"/>
        </p:nvSpPr>
        <p:spPr bwMode="auto">
          <a:xfrm rot="16200000">
            <a:off x="11041971" y="-884447"/>
            <a:ext cx="732988" cy="2689665"/>
          </a:xfrm>
          <a:prstGeom prst="round2SameRect">
            <a:avLst>
              <a:gd name="adj1" fmla="val 50000"/>
              <a:gd name="adj2" fmla="val 0"/>
            </a:avLst>
          </a:prstGeom>
          <a:ln w="12700" cap="sq">
            <a:solidFill>
              <a:schemeClr val="bg1">
                <a:lumMod val="7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19" name="Text Placeholder 3"/>
          <p:cNvSpPr>
            <a:spLocks noGrp="1"/>
          </p:cNvSpPr>
          <p:nvPr>
            <p:ph type="body" sz="quarter" idx="12" hasCustomPrompt="1"/>
          </p:nvPr>
        </p:nvSpPr>
        <p:spPr>
          <a:xfrm>
            <a:off x="10198376" y="171986"/>
            <a:ext cx="1301012" cy="561002"/>
          </a:xfrm>
        </p:spPr>
        <p:txBody>
          <a:bodyPr wrap="square" lIns="0" rIns="0" anchor="ctr" anchorCtr="0">
            <a:noAutofit/>
          </a:bodyPr>
          <a:lstStyle>
            <a:lvl1pPr marL="0" indent="0" algn="ctr" defTabSz="951028" rtl="0" eaLnBrk="1" fontAlgn="base" latinLnBrk="0" hangingPunct="1">
              <a:lnSpc>
                <a:spcPct val="90000"/>
              </a:lnSpc>
              <a:spcBef>
                <a:spcPct val="0"/>
              </a:spcBef>
              <a:spcAft>
                <a:spcPct val="0"/>
              </a:spcAft>
              <a:buClr>
                <a:schemeClr val="tx1"/>
              </a:buClr>
              <a:buFont typeface="Arial" pitchFamily="34" charset="0"/>
              <a:buNone/>
              <a:defRPr lang="en-US" sz="1428" kern="1200" dirty="0">
                <a:solidFill>
                  <a:schemeClr val="tx1"/>
                </a:solidFill>
                <a:latin typeface="Segoe UI Semibold" panose="020B0702040204020203" pitchFamily="34" charset="0"/>
                <a:ea typeface="Segoe UI" pitchFamily="34" charset="0"/>
                <a:cs typeface="Segoe UI" pitchFamily="34" charset="0"/>
              </a:defRPr>
            </a:lvl1pPr>
            <a:lvl2pPr marL="297914" indent="0">
              <a:buNone/>
              <a:defRPr sz="2400">
                <a:solidFill>
                  <a:schemeClr val="bg1"/>
                </a:solidFill>
                <a:latin typeface="+mn-lt"/>
              </a:defRPr>
            </a:lvl2pPr>
            <a:lvl3pPr marL="531064" indent="0">
              <a:buNone/>
              <a:tabLst/>
              <a:defRPr sz="2000">
                <a:solidFill>
                  <a:schemeClr val="bg1"/>
                </a:solidFill>
                <a:latin typeface="+mn-lt"/>
              </a:defRPr>
            </a:lvl3pPr>
            <a:lvl4pPr marL="699449" indent="0">
              <a:buNone/>
              <a:defRPr>
                <a:solidFill>
                  <a:schemeClr val="bg1"/>
                </a:solidFill>
                <a:latin typeface="+mn-lt"/>
              </a:defRPr>
            </a:lvl4pPr>
            <a:lvl5pPr marL="880789" indent="0">
              <a:buNone/>
              <a:tabLst/>
              <a:defRPr>
                <a:solidFill>
                  <a:schemeClr val="bg1"/>
                </a:solidFill>
                <a:latin typeface="+mn-lt"/>
              </a:defRPr>
            </a:lvl5pPr>
          </a:lstStyle>
          <a:p>
            <a:pPr lvl="0"/>
            <a:r>
              <a:rPr lang="en-US"/>
              <a:t>Preview</a:t>
            </a:r>
          </a:p>
          <a:p>
            <a:pPr lvl="0"/>
            <a:r>
              <a:rPr lang="en-US"/>
              <a:t>Released</a:t>
            </a:r>
          </a:p>
          <a:p>
            <a:pPr lvl="0"/>
            <a:r>
              <a:rPr lang="en-US"/>
              <a:t>Date</a:t>
            </a:r>
          </a:p>
        </p:txBody>
      </p:sp>
      <p:sp>
        <p:nvSpPr>
          <p:cNvPr id="6" name="Rectangle 5"/>
          <p:cNvSpPr/>
          <p:nvPr userDrawn="1"/>
        </p:nvSpPr>
        <p:spPr bwMode="auto">
          <a:xfrm>
            <a:off x="2" y="496"/>
            <a:ext cx="186547" cy="6994029"/>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1" name="Oval 10"/>
          <p:cNvSpPr/>
          <p:nvPr userDrawn="1"/>
        </p:nvSpPr>
        <p:spPr bwMode="auto">
          <a:xfrm>
            <a:off x="336822" y="6164892"/>
            <a:ext cx="437054" cy="436990"/>
          </a:xfrm>
          <a:prstGeom prst="ellipse">
            <a:avLst/>
          </a:prstGeom>
          <a:solidFill>
            <a:srgbClr val="F8F8F8"/>
          </a:solidFill>
          <a:ln w="28575" cap="flat" cmpd="sng" algn="ctr">
            <a:solidFill>
              <a:srgbClr val="D83B01"/>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50846" eaLnBrk="1" fontAlgn="base" latinLnBrk="0" hangingPunct="1">
              <a:lnSpc>
                <a:spcPct val="100000"/>
              </a:lnSpc>
              <a:spcBef>
                <a:spcPct val="0"/>
              </a:spcBef>
              <a:spcAft>
                <a:spcPct val="0"/>
              </a:spcAft>
              <a:buClrTx/>
              <a:buSzTx/>
              <a:buFontTx/>
              <a:buNone/>
              <a:tabLst/>
              <a:defRPr/>
            </a:pPr>
            <a:r>
              <a:rPr kumimoji="0" lang="en-US" sz="2040" b="0" i="0" u="none" strike="noStrike" kern="0" cap="none" spc="0" normalizeH="0" baseline="0" noProof="0">
                <a:ln w="19050">
                  <a:noFill/>
                </a:ln>
                <a:solidFill>
                  <a:srgbClr val="D83B01"/>
                </a:solidFill>
                <a:effectLst/>
                <a:uLnTx/>
                <a:uFillTx/>
                <a:latin typeface="Segoe UI"/>
                <a:ea typeface="Segoe UI" pitchFamily="34" charset="0"/>
                <a:cs typeface="Segoe UI" pitchFamily="34" charset="0"/>
                <a:sym typeface="Wingdings" panose="05000000000000000000" pitchFamily="2" charset="2"/>
              </a:rPr>
              <a:t></a:t>
            </a:r>
            <a:endParaRPr kumimoji="0" lang="en-US" sz="2040" b="0" i="0" u="none" strike="noStrike" kern="0" cap="none" spc="0" normalizeH="0" baseline="0" noProof="0">
              <a:ln w="19050">
                <a:noFill/>
              </a:ln>
              <a:solidFill>
                <a:srgbClr val="D83B01"/>
              </a:solidFill>
              <a:effectLst/>
              <a:uLnTx/>
              <a:uFillTx/>
              <a:latin typeface="Segoe UI"/>
              <a:ea typeface="Segoe UI" pitchFamily="34" charset="0"/>
              <a:cs typeface="Segoe UI" pitchFamily="34" charset="0"/>
            </a:endParaRPr>
          </a:p>
        </p:txBody>
      </p:sp>
      <p:sp>
        <p:nvSpPr>
          <p:cNvPr id="2" name="Title 1"/>
          <p:cNvSpPr>
            <a:spLocks noGrp="1"/>
          </p:cNvSpPr>
          <p:nvPr>
            <p:ph type="title"/>
          </p:nvPr>
        </p:nvSpPr>
        <p:spPr>
          <a:xfrm>
            <a:off x="336821" y="295275"/>
            <a:ext cx="3856048" cy="917575"/>
          </a:xfrm>
        </p:spPr>
        <p:txBody>
          <a:bodyPr/>
          <a:lstStyle>
            <a:lvl1pPr>
              <a:defRPr sz="4080">
                <a:solidFill>
                  <a:schemeClr val="tx1"/>
                </a:solidFill>
              </a:defRPr>
            </a:lvl1pPr>
          </a:lstStyle>
          <a:p>
            <a:r>
              <a:rPr lang="en-US"/>
              <a:t>Click to edit Master title style</a:t>
            </a:r>
          </a:p>
        </p:txBody>
      </p:sp>
      <p:sp>
        <p:nvSpPr>
          <p:cNvPr id="13" name="Text Placeholder 3"/>
          <p:cNvSpPr>
            <a:spLocks noGrp="1"/>
          </p:cNvSpPr>
          <p:nvPr>
            <p:ph type="body" sz="quarter" idx="10"/>
          </p:nvPr>
        </p:nvSpPr>
        <p:spPr>
          <a:xfrm>
            <a:off x="336823" y="1636020"/>
            <a:ext cx="3856047" cy="442604"/>
          </a:xfrm>
        </p:spPr>
        <p:txBody>
          <a:bodyPr wrap="square">
            <a:spAutoFit/>
          </a:bodyPr>
          <a:lstStyle>
            <a:lvl1pPr marL="0" indent="0">
              <a:spcBef>
                <a:spcPts val="1836"/>
              </a:spcBef>
              <a:buClr>
                <a:schemeClr val="tx1"/>
              </a:buClr>
              <a:buFont typeface="Arial" pitchFamily="34" charset="0"/>
              <a:buNone/>
              <a:defRPr sz="1836">
                <a:solidFill>
                  <a:schemeClr val="tx1"/>
                </a:solidFill>
                <a:latin typeface="+mn-lt"/>
              </a:defRPr>
            </a:lvl1pPr>
            <a:lvl2pPr marL="297914" indent="0">
              <a:buNone/>
              <a:defRPr sz="2400">
                <a:solidFill>
                  <a:schemeClr val="bg1"/>
                </a:solidFill>
                <a:latin typeface="+mn-lt"/>
              </a:defRPr>
            </a:lvl2pPr>
            <a:lvl3pPr marL="531064" indent="0">
              <a:buNone/>
              <a:tabLst/>
              <a:defRPr sz="2000">
                <a:solidFill>
                  <a:schemeClr val="bg1"/>
                </a:solidFill>
                <a:latin typeface="+mn-lt"/>
              </a:defRPr>
            </a:lvl3pPr>
            <a:lvl4pPr marL="699449" indent="0">
              <a:buNone/>
              <a:defRPr>
                <a:solidFill>
                  <a:schemeClr val="bg1"/>
                </a:solidFill>
                <a:latin typeface="+mn-lt"/>
              </a:defRPr>
            </a:lvl4pPr>
            <a:lvl5pPr marL="880789" indent="0">
              <a:buNone/>
              <a:tabLst/>
              <a:defRPr>
                <a:solidFill>
                  <a:schemeClr val="bg1"/>
                </a:solidFill>
                <a:latin typeface="+mn-lt"/>
              </a:defRPr>
            </a:lvl5pPr>
          </a:lstStyle>
          <a:p>
            <a:pPr lvl="0"/>
            <a:r>
              <a:rPr lang="en-US"/>
              <a:t>Edit Master text styles</a:t>
            </a:r>
          </a:p>
        </p:txBody>
      </p:sp>
      <p:sp>
        <p:nvSpPr>
          <p:cNvPr id="14" name="Text Placeholder 3"/>
          <p:cNvSpPr>
            <a:spLocks noGrp="1"/>
          </p:cNvSpPr>
          <p:nvPr>
            <p:ph type="body" sz="quarter" idx="11"/>
          </p:nvPr>
        </p:nvSpPr>
        <p:spPr>
          <a:xfrm>
            <a:off x="783511" y="6176210"/>
            <a:ext cx="3396404" cy="414353"/>
          </a:xfrm>
        </p:spPr>
        <p:txBody>
          <a:bodyPr wrap="square" anchor="ctr" anchorCtr="0">
            <a:spAutoFit/>
          </a:bodyPr>
          <a:lstStyle>
            <a:lvl1pPr marL="0" indent="0">
              <a:spcBef>
                <a:spcPts val="1224"/>
              </a:spcBef>
              <a:buClr>
                <a:schemeClr val="tx1"/>
              </a:buClr>
              <a:buFont typeface="Arial" pitchFamily="34" charset="0"/>
              <a:buNone/>
              <a:defRPr sz="1632">
                <a:solidFill>
                  <a:schemeClr val="tx1"/>
                </a:solidFill>
                <a:latin typeface="+mn-lt"/>
              </a:defRPr>
            </a:lvl1pPr>
            <a:lvl2pPr marL="297914" indent="0">
              <a:buNone/>
              <a:defRPr sz="2400">
                <a:solidFill>
                  <a:schemeClr val="bg1"/>
                </a:solidFill>
                <a:latin typeface="+mn-lt"/>
              </a:defRPr>
            </a:lvl2pPr>
            <a:lvl3pPr marL="531064" indent="0">
              <a:buNone/>
              <a:tabLst/>
              <a:defRPr sz="2000">
                <a:solidFill>
                  <a:schemeClr val="bg1"/>
                </a:solidFill>
                <a:latin typeface="+mn-lt"/>
              </a:defRPr>
            </a:lvl3pPr>
            <a:lvl4pPr marL="699449" indent="0">
              <a:buNone/>
              <a:defRPr>
                <a:solidFill>
                  <a:schemeClr val="bg1"/>
                </a:solidFill>
                <a:latin typeface="+mn-lt"/>
              </a:defRPr>
            </a:lvl4pPr>
            <a:lvl5pPr marL="880789" indent="0">
              <a:buNone/>
              <a:tabLst/>
              <a:defRPr>
                <a:solidFill>
                  <a:schemeClr val="bg1"/>
                </a:solidFill>
                <a:latin typeface="+mn-lt"/>
              </a:defRPr>
            </a:lvl5pPr>
          </a:lstStyle>
          <a:p>
            <a:pPr lvl="0"/>
            <a:r>
              <a:rPr lang="en-US"/>
              <a:t>Edit Master text styles</a:t>
            </a:r>
          </a:p>
        </p:txBody>
      </p:sp>
      <p:cxnSp>
        <p:nvCxnSpPr>
          <p:cNvPr id="4" name="Straight Connector 3">
            <a:extLst>
              <a:ext uri="{FF2B5EF4-FFF2-40B4-BE49-F238E27FC236}">
                <a16:creationId xmlns:a16="http://schemas.microsoft.com/office/drawing/2014/main" id="{4D490E48-BE6D-477D-8F7B-6660E732107F}"/>
              </a:ext>
            </a:extLst>
          </p:cNvPr>
          <p:cNvCxnSpPr/>
          <p:nvPr userDrawn="1"/>
        </p:nvCxnSpPr>
        <p:spPr>
          <a:xfrm>
            <a:off x="4317234" y="295275"/>
            <a:ext cx="0" cy="629528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5" name="Group 14">
            <a:extLst>
              <a:ext uri="{FF2B5EF4-FFF2-40B4-BE49-F238E27FC236}">
                <a16:creationId xmlns:a16="http://schemas.microsoft.com/office/drawing/2014/main" id="{74397861-0DF6-48E3-9BC4-9F9337320F30}"/>
              </a:ext>
            </a:extLst>
          </p:cNvPr>
          <p:cNvGrpSpPr/>
          <p:nvPr userDrawn="1"/>
        </p:nvGrpSpPr>
        <p:grpSpPr>
          <a:xfrm>
            <a:off x="11606960" y="124022"/>
            <a:ext cx="657017" cy="656923"/>
            <a:chOff x="457580" y="4622691"/>
            <a:chExt cx="657017" cy="657017"/>
          </a:xfrm>
        </p:grpSpPr>
        <p:sp>
          <p:nvSpPr>
            <p:cNvPr id="20" name="Oval 19">
              <a:extLst>
                <a:ext uri="{FF2B5EF4-FFF2-40B4-BE49-F238E27FC236}">
                  <a16:creationId xmlns:a16="http://schemas.microsoft.com/office/drawing/2014/main" id="{2C3E16B3-8A15-4776-AED9-27D640427A03}"/>
                </a:ext>
              </a:extLst>
            </p:cNvPr>
            <p:cNvSpPr/>
            <p:nvPr/>
          </p:nvSpPr>
          <p:spPr bwMode="auto">
            <a:xfrm>
              <a:off x="457580" y="4622691"/>
              <a:ext cx="657017" cy="657017"/>
            </a:xfrm>
            <a:prstGeom prst="ellipse">
              <a:avLst/>
            </a:prstGeom>
            <a:solidFill>
              <a:srgbClr val="D83B01"/>
            </a:solidFill>
            <a:ln w="254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32293" fontAlgn="base">
                <a:lnSpc>
                  <a:spcPct val="90000"/>
                </a:lnSpc>
                <a:spcBef>
                  <a:spcPct val="0"/>
                </a:spcBef>
                <a:spcAft>
                  <a:spcPct val="0"/>
                </a:spcAft>
              </a:pPr>
              <a:endParaRPr lang="en-US" sz="2400" noProof="0">
                <a:gradFill>
                  <a:gsLst>
                    <a:gs pos="0">
                      <a:srgbClr val="FFFFFF"/>
                    </a:gs>
                    <a:gs pos="100000">
                      <a:srgbClr val="FFFFFF"/>
                    </a:gs>
                  </a:gsLst>
                  <a:lin ang="5400000" scaled="0"/>
                </a:gradFill>
                <a:ea typeface="Segoe UI" pitchFamily="34" charset="0"/>
                <a:cs typeface="Segoe UI" pitchFamily="34" charset="0"/>
              </a:endParaRPr>
            </a:p>
          </p:txBody>
        </p:sp>
        <p:sp>
          <p:nvSpPr>
            <p:cNvPr id="21" name="Freeform 13">
              <a:extLst>
                <a:ext uri="{FF2B5EF4-FFF2-40B4-BE49-F238E27FC236}">
                  <a16:creationId xmlns:a16="http://schemas.microsoft.com/office/drawing/2014/main" id="{C40C911D-AF58-44C4-8876-9E1A7DE83AF9}"/>
                </a:ext>
              </a:extLst>
            </p:cNvPr>
            <p:cNvSpPr>
              <a:spLocks noChangeAspect="1" noEditPoints="1"/>
            </p:cNvSpPr>
            <p:nvPr/>
          </p:nvSpPr>
          <p:spPr bwMode="auto">
            <a:xfrm>
              <a:off x="636280" y="4798116"/>
              <a:ext cx="299616" cy="306166"/>
            </a:xfrm>
            <a:custGeom>
              <a:avLst/>
              <a:gdLst>
                <a:gd name="T0" fmla="*/ 366 w 366"/>
                <a:gd name="T1" fmla="*/ 128 h 374"/>
                <a:gd name="T2" fmla="*/ 325 w 366"/>
                <a:gd name="T3" fmla="*/ 61 h 374"/>
                <a:gd name="T4" fmla="*/ 256 w 366"/>
                <a:gd name="T5" fmla="*/ 61 h 374"/>
                <a:gd name="T6" fmla="*/ 222 w 366"/>
                <a:gd name="T7" fmla="*/ 0 h 374"/>
                <a:gd name="T8" fmla="*/ 142 w 366"/>
                <a:gd name="T9" fmla="*/ 0 h 374"/>
                <a:gd name="T10" fmla="*/ 108 w 366"/>
                <a:gd name="T11" fmla="*/ 61 h 374"/>
                <a:gd name="T12" fmla="*/ 38 w 366"/>
                <a:gd name="T13" fmla="*/ 61 h 374"/>
                <a:gd name="T14" fmla="*/ 0 w 366"/>
                <a:gd name="T15" fmla="*/ 128 h 374"/>
                <a:gd name="T16" fmla="*/ 38 w 366"/>
                <a:gd name="T17" fmla="*/ 198 h 374"/>
                <a:gd name="T18" fmla="*/ 108 w 366"/>
                <a:gd name="T19" fmla="*/ 198 h 374"/>
                <a:gd name="T20" fmla="*/ 137 w 366"/>
                <a:gd name="T21" fmla="*/ 249 h 374"/>
                <a:gd name="T22" fmla="*/ 106 w 366"/>
                <a:gd name="T23" fmla="*/ 307 h 374"/>
                <a:gd name="T24" fmla="*/ 145 w 366"/>
                <a:gd name="T25" fmla="*/ 374 h 374"/>
                <a:gd name="T26" fmla="*/ 224 w 366"/>
                <a:gd name="T27" fmla="*/ 374 h 374"/>
                <a:gd name="T28" fmla="*/ 258 w 366"/>
                <a:gd name="T29" fmla="*/ 316 h 374"/>
                <a:gd name="T30" fmla="*/ 325 w 366"/>
                <a:gd name="T31" fmla="*/ 316 h 374"/>
                <a:gd name="T32" fmla="*/ 366 w 366"/>
                <a:gd name="T33" fmla="*/ 246 h 374"/>
                <a:gd name="T34" fmla="*/ 333 w 366"/>
                <a:gd name="T35" fmla="*/ 188 h 374"/>
                <a:gd name="T36" fmla="*/ 366 w 366"/>
                <a:gd name="T37" fmla="*/ 128 h 374"/>
                <a:gd name="T38" fmla="*/ 345 w 366"/>
                <a:gd name="T39" fmla="*/ 128 h 374"/>
                <a:gd name="T40" fmla="*/ 316 w 366"/>
                <a:gd name="T41" fmla="*/ 179 h 374"/>
                <a:gd name="T42" fmla="*/ 258 w 366"/>
                <a:gd name="T43" fmla="*/ 179 h 374"/>
                <a:gd name="T44" fmla="*/ 229 w 366"/>
                <a:gd name="T45" fmla="*/ 128 h 374"/>
                <a:gd name="T46" fmla="*/ 258 w 366"/>
                <a:gd name="T47" fmla="*/ 80 h 374"/>
                <a:gd name="T48" fmla="*/ 316 w 366"/>
                <a:gd name="T49" fmla="*/ 80 h 374"/>
                <a:gd name="T50" fmla="*/ 345 w 366"/>
                <a:gd name="T51" fmla="*/ 128 h 374"/>
                <a:gd name="T52" fmla="*/ 152 w 366"/>
                <a:gd name="T53" fmla="*/ 20 h 374"/>
                <a:gd name="T54" fmla="*/ 210 w 366"/>
                <a:gd name="T55" fmla="*/ 20 h 374"/>
                <a:gd name="T56" fmla="*/ 239 w 366"/>
                <a:gd name="T57" fmla="*/ 70 h 374"/>
                <a:gd name="T58" fmla="*/ 210 w 366"/>
                <a:gd name="T59" fmla="*/ 119 h 374"/>
                <a:gd name="T60" fmla="*/ 152 w 366"/>
                <a:gd name="T61" fmla="*/ 119 h 374"/>
                <a:gd name="T62" fmla="*/ 123 w 366"/>
                <a:gd name="T63" fmla="*/ 70 h 374"/>
                <a:gd name="T64" fmla="*/ 152 w 366"/>
                <a:gd name="T65" fmla="*/ 20 h 374"/>
                <a:gd name="T66" fmla="*/ 22 w 366"/>
                <a:gd name="T67" fmla="*/ 128 h 374"/>
                <a:gd name="T68" fmla="*/ 51 w 366"/>
                <a:gd name="T69" fmla="*/ 80 h 374"/>
                <a:gd name="T70" fmla="*/ 106 w 366"/>
                <a:gd name="T71" fmla="*/ 80 h 374"/>
                <a:gd name="T72" fmla="*/ 135 w 366"/>
                <a:gd name="T73" fmla="*/ 128 h 374"/>
                <a:gd name="T74" fmla="*/ 106 w 366"/>
                <a:gd name="T75" fmla="*/ 179 h 374"/>
                <a:gd name="T76" fmla="*/ 51 w 366"/>
                <a:gd name="T77" fmla="*/ 179 h 374"/>
                <a:gd name="T78" fmla="*/ 22 w 366"/>
                <a:gd name="T79" fmla="*/ 128 h 374"/>
                <a:gd name="T80" fmla="*/ 152 w 366"/>
                <a:gd name="T81" fmla="*/ 138 h 374"/>
                <a:gd name="T82" fmla="*/ 210 w 366"/>
                <a:gd name="T83" fmla="*/ 138 h 374"/>
                <a:gd name="T84" fmla="*/ 239 w 366"/>
                <a:gd name="T85" fmla="*/ 188 h 374"/>
                <a:gd name="T86" fmla="*/ 210 w 366"/>
                <a:gd name="T87" fmla="*/ 237 h 374"/>
                <a:gd name="T88" fmla="*/ 152 w 366"/>
                <a:gd name="T89" fmla="*/ 237 h 374"/>
                <a:gd name="T90" fmla="*/ 123 w 366"/>
                <a:gd name="T91" fmla="*/ 188 h 374"/>
                <a:gd name="T92" fmla="*/ 152 w 366"/>
                <a:gd name="T93" fmla="*/ 138 h 374"/>
                <a:gd name="T94" fmla="*/ 212 w 366"/>
                <a:gd name="T95" fmla="*/ 355 h 374"/>
                <a:gd name="T96" fmla="*/ 157 w 366"/>
                <a:gd name="T97" fmla="*/ 355 h 374"/>
                <a:gd name="T98" fmla="*/ 128 w 366"/>
                <a:gd name="T99" fmla="*/ 307 h 374"/>
                <a:gd name="T100" fmla="*/ 157 w 366"/>
                <a:gd name="T101" fmla="*/ 256 h 374"/>
                <a:gd name="T102" fmla="*/ 212 w 366"/>
                <a:gd name="T103" fmla="*/ 256 h 374"/>
                <a:gd name="T104" fmla="*/ 241 w 366"/>
                <a:gd name="T105" fmla="*/ 307 h 374"/>
                <a:gd name="T106" fmla="*/ 212 w 366"/>
                <a:gd name="T107" fmla="*/ 355 h 374"/>
                <a:gd name="T108" fmla="*/ 316 w 366"/>
                <a:gd name="T109" fmla="*/ 297 h 374"/>
                <a:gd name="T110" fmla="*/ 258 w 366"/>
                <a:gd name="T111" fmla="*/ 297 h 374"/>
                <a:gd name="T112" fmla="*/ 229 w 366"/>
                <a:gd name="T113" fmla="*/ 246 h 374"/>
                <a:gd name="T114" fmla="*/ 258 w 366"/>
                <a:gd name="T115" fmla="*/ 198 h 374"/>
                <a:gd name="T116" fmla="*/ 316 w 366"/>
                <a:gd name="T117" fmla="*/ 198 h 374"/>
                <a:gd name="T118" fmla="*/ 345 w 366"/>
                <a:gd name="T119" fmla="*/ 246 h 374"/>
                <a:gd name="T120" fmla="*/ 316 w 366"/>
                <a:gd name="T121" fmla="*/ 297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66" h="374">
                  <a:moveTo>
                    <a:pt x="366" y="128"/>
                  </a:moveTo>
                  <a:lnTo>
                    <a:pt x="325" y="61"/>
                  </a:lnTo>
                  <a:lnTo>
                    <a:pt x="256" y="61"/>
                  </a:lnTo>
                  <a:lnTo>
                    <a:pt x="222" y="0"/>
                  </a:lnTo>
                  <a:lnTo>
                    <a:pt x="142" y="0"/>
                  </a:lnTo>
                  <a:lnTo>
                    <a:pt x="108" y="61"/>
                  </a:lnTo>
                  <a:lnTo>
                    <a:pt x="38" y="61"/>
                  </a:lnTo>
                  <a:lnTo>
                    <a:pt x="0" y="128"/>
                  </a:lnTo>
                  <a:lnTo>
                    <a:pt x="38" y="198"/>
                  </a:lnTo>
                  <a:lnTo>
                    <a:pt x="108" y="198"/>
                  </a:lnTo>
                  <a:lnTo>
                    <a:pt x="137" y="249"/>
                  </a:lnTo>
                  <a:lnTo>
                    <a:pt x="106" y="307"/>
                  </a:lnTo>
                  <a:lnTo>
                    <a:pt x="145" y="374"/>
                  </a:lnTo>
                  <a:lnTo>
                    <a:pt x="224" y="374"/>
                  </a:lnTo>
                  <a:lnTo>
                    <a:pt x="258" y="316"/>
                  </a:lnTo>
                  <a:lnTo>
                    <a:pt x="325" y="316"/>
                  </a:lnTo>
                  <a:lnTo>
                    <a:pt x="366" y="246"/>
                  </a:lnTo>
                  <a:lnTo>
                    <a:pt x="333" y="188"/>
                  </a:lnTo>
                  <a:lnTo>
                    <a:pt x="366" y="128"/>
                  </a:lnTo>
                  <a:close/>
                  <a:moveTo>
                    <a:pt x="345" y="128"/>
                  </a:moveTo>
                  <a:lnTo>
                    <a:pt x="316" y="179"/>
                  </a:lnTo>
                  <a:lnTo>
                    <a:pt x="258" y="179"/>
                  </a:lnTo>
                  <a:lnTo>
                    <a:pt x="229" y="128"/>
                  </a:lnTo>
                  <a:lnTo>
                    <a:pt x="258" y="80"/>
                  </a:lnTo>
                  <a:lnTo>
                    <a:pt x="316" y="80"/>
                  </a:lnTo>
                  <a:lnTo>
                    <a:pt x="345" y="128"/>
                  </a:lnTo>
                  <a:close/>
                  <a:moveTo>
                    <a:pt x="152" y="20"/>
                  </a:moveTo>
                  <a:lnTo>
                    <a:pt x="210" y="20"/>
                  </a:lnTo>
                  <a:lnTo>
                    <a:pt x="239" y="70"/>
                  </a:lnTo>
                  <a:lnTo>
                    <a:pt x="210" y="119"/>
                  </a:lnTo>
                  <a:lnTo>
                    <a:pt x="152" y="119"/>
                  </a:lnTo>
                  <a:lnTo>
                    <a:pt x="123" y="70"/>
                  </a:lnTo>
                  <a:lnTo>
                    <a:pt x="152" y="20"/>
                  </a:lnTo>
                  <a:close/>
                  <a:moveTo>
                    <a:pt x="22" y="128"/>
                  </a:moveTo>
                  <a:lnTo>
                    <a:pt x="51" y="80"/>
                  </a:lnTo>
                  <a:lnTo>
                    <a:pt x="106" y="80"/>
                  </a:lnTo>
                  <a:lnTo>
                    <a:pt x="135" y="128"/>
                  </a:lnTo>
                  <a:lnTo>
                    <a:pt x="106" y="179"/>
                  </a:lnTo>
                  <a:lnTo>
                    <a:pt x="51" y="179"/>
                  </a:lnTo>
                  <a:lnTo>
                    <a:pt x="22" y="128"/>
                  </a:lnTo>
                  <a:close/>
                  <a:moveTo>
                    <a:pt x="152" y="138"/>
                  </a:moveTo>
                  <a:lnTo>
                    <a:pt x="210" y="138"/>
                  </a:lnTo>
                  <a:lnTo>
                    <a:pt x="239" y="188"/>
                  </a:lnTo>
                  <a:lnTo>
                    <a:pt x="210" y="237"/>
                  </a:lnTo>
                  <a:lnTo>
                    <a:pt x="152" y="237"/>
                  </a:lnTo>
                  <a:lnTo>
                    <a:pt x="123" y="188"/>
                  </a:lnTo>
                  <a:lnTo>
                    <a:pt x="152" y="138"/>
                  </a:lnTo>
                  <a:close/>
                  <a:moveTo>
                    <a:pt x="212" y="355"/>
                  </a:moveTo>
                  <a:lnTo>
                    <a:pt x="157" y="355"/>
                  </a:lnTo>
                  <a:lnTo>
                    <a:pt x="128" y="307"/>
                  </a:lnTo>
                  <a:lnTo>
                    <a:pt x="157" y="256"/>
                  </a:lnTo>
                  <a:lnTo>
                    <a:pt x="212" y="256"/>
                  </a:lnTo>
                  <a:lnTo>
                    <a:pt x="241" y="307"/>
                  </a:lnTo>
                  <a:lnTo>
                    <a:pt x="212" y="355"/>
                  </a:lnTo>
                  <a:close/>
                  <a:moveTo>
                    <a:pt x="316" y="297"/>
                  </a:moveTo>
                  <a:lnTo>
                    <a:pt x="258" y="297"/>
                  </a:lnTo>
                  <a:lnTo>
                    <a:pt x="229" y="246"/>
                  </a:lnTo>
                  <a:lnTo>
                    <a:pt x="258" y="198"/>
                  </a:lnTo>
                  <a:lnTo>
                    <a:pt x="316" y="198"/>
                  </a:lnTo>
                  <a:lnTo>
                    <a:pt x="345" y="246"/>
                  </a:lnTo>
                  <a:lnTo>
                    <a:pt x="316" y="297"/>
                  </a:lnTo>
                  <a:close/>
                </a:path>
              </a:pathLst>
            </a:custGeom>
            <a:solidFill>
              <a:srgbClr val="FFFFFF"/>
            </a:solidFill>
          </p:spPr>
          <p:txBody>
            <a:bodyPr vert="horz" wrap="square" lIns="89642" tIns="44821" rIns="89642" bIns="44821" numCol="1" anchor="t" anchorCtr="0" compatLnSpc="1">
              <a:prstTxWarp prst="textNoShape">
                <a:avLst/>
              </a:prstTxWarp>
            </a:body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n-ea"/>
                <a:cs typeface="+mn-cs"/>
              </a:endParaRPr>
            </a:p>
          </p:txBody>
        </p:sp>
      </p:grpSp>
    </p:spTree>
    <p:extLst>
      <p:ext uri="{BB962C8B-B14F-4D97-AF65-F5344CB8AC3E}">
        <p14:creationId xmlns:p14="http://schemas.microsoft.com/office/powerpoint/2010/main" val="419419811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04Trust_Blank_Thin">
    <p:spTree>
      <p:nvGrpSpPr>
        <p:cNvPr id="1" name=""/>
        <p:cNvGrpSpPr/>
        <p:nvPr/>
      </p:nvGrpSpPr>
      <p:grpSpPr>
        <a:xfrm>
          <a:off x="0" y="0"/>
          <a:ext cx="0" cy="0"/>
          <a:chOff x="0" y="0"/>
          <a:chExt cx="0" cy="0"/>
        </a:xfrm>
      </p:grpSpPr>
      <p:sp useBgFill="1">
        <p:nvSpPr>
          <p:cNvPr id="15" name="Rectangle: Top Corners Rounded 14">
            <a:extLst/>
          </p:cNvPr>
          <p:cNvSpPr/>
          <p:nvPr userDrawn="1"/>
        </p:nvSpPr>
        <p:spPr bwMode="auto">
          <a:xfrm rot="16200000">
            <a:off x="11041971" y="-884447"/>
            <a:ext cx="732988" cy="2689665"/>
          </a:xfrm>
          <a:prstGeom prst="round2SameRect">
            <a:avLst>
              <a:gd name="adj1" fmla="val 50000"/>
              <a:gd name="adj2" fmla="val 0"/>
            </a:avLst>
          </a:prstGeom>
          <a:ln w="12700" cap="sq">
            <a:solidFill>
              <a:schemeClr val="bg1">
                <a:lumMod val="7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19" name="Text Placeholder 3"/>
          <p:cNvSpPr>
            <a:spLocks noGrp="1"/>
          </p:cNvSpPr>
          <p:nvPr>
            <p:ph type="body" sz="quarter" idx="12" hasCustomPrompt="1"/>
          </p:nvPr>
        </p:nvSpPr>
        <p:spPr>
          <a:xfrm>
            <a:off x="10198376" y="171986"/>
            <a:ext cx="1301012" cy="561002"/>
          </a:xfrm>
        </p:spPr>
        <p:txBody>
          <a:bodyPr wrap="square" lIns="0" rIns="0" anchor="ctr" anchorCtr="0">
            <a:noAutofit/>
          </a:bodyPr>
          <a:lstStyle>
            <a:lvl1pPr marL="0" indent="0" algn="ctr" defTabSz="951028" rtl="0" eaLnBrk="1" fontAlgn="base" latinLnBrk="0" hangingPunct="1">
              <a:lnSpc>
                <a:spcPct val="90000"/>
              </a:lnSpc>
              <a:spcBef>
                <a:spcPct val="0"/>
              </a:spcBef>
              <a:spcAft>
                <a:spcPct val="0"/>
              </a:spcAft>
              <a:buClr>
                <a:schemeClr val="tx1"/>
              </a:buClr>
              <a:buFont typeface="Arial" pitchFamily="34" charset="0"/>
              <a:buNone/>
              <a:defRPr lang="en-US" sz="1428" kern="1200" dirty="0">
                <a:solidFill>
                  <a:schemeClr val="tx1"/>
                </a:solidFill>
                <a:latin typeface="Segoe UI Semibold" panose="020B0702040204020203" pitchFamily="34" charset="0"/>
                <a:ea typeface="Segoe UI" pitchFamily="34" charset="0"/>
                <a:cs typeface="Segoe UI" pitchFamily="34" charset="0"/>
              </a:defRPr>
            </a:lvl1pPr>
            <a:lvl2pPr marL="297914" indent="0">
              <a:buNone/>
              <a:defRPr sz="2400">
                <a:solidFill>
                  <a:schemeClr val="bg1"/>
                </a:solidFill>
                <a:latin typeface="+mn-lt"/>
              </a:defRPr>
            </a:lvl2pPr>
            <a:lvl3pPr marL="531064" indent="0">
              <a:buNone/>
              <a:tabLst/>
              <a:defRPr sz="2000">
                <a:solidFill>
                  <a:schemeClr val="bg1"/>
                </a:solidFill>
                <a:latin typeface="+mn-lt"/>
              </a:defRPr>
            </a:lvl3pPr>
            <a:lvl4pPr marL="699449" indent="0">
              <a:buNone/>
              <a:defRPr>
                <a:solidFill>
                  <a:schemeClr val="bg1"/>
                </a:solidFill>
                <a:latin typeface="+mn-lt"/>
              </a:defRPr>
            </a:lvl4pPr>
            <a:lvl5pPr marL="880789" indent="0">
              <a:buNone/>
              <a:tabLst/>
              <a:defRPr>
                <a:solidFill>
                  <a:schemeClr val="bg1"/>
                </a:solidFill>
                <a:latin typeface="+mn-lt"/>
              </a:defRPr>
            </a:lvl5pPr>
          </a:lstStyle>
          <a:p>
            <a:pPr lvl="0"/>
            <a:r>
              <a:rPr lang="en-US"/>
              <a:t>Preview</a:t>
            </a:r>
          </a:p>
          <a:p>
            <a:pPr lvl="0"/>
            <a:r>
              <a:rPr lang="en-US"/>
              <a:t>Released</a:t>
            </a:r>
          </a:p>
          <a:p>
            <a:pPr lvl="0"/>
            <a:r>
              <a:rPr lang="en-US"/>
              <a:t>Date</a:t>
            </a:r>
          </a:p>
        </p:txBody>
      </p:sp>
      <p:sp>
        <p:nvSpPr>
          <p:cNvPr id="6" name="Rectangle 5"/>
          <p:cNvSpPr/>
          <p:nvPr userDrawn="1"/>
        </p:nvSpPr>
        <p:spPr bwMode="auto">
          <a:xfrm>
            <a:off x="2" y="496"/>
            <a:ext cx="186547" cy="6994029"/>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1" name="Oval 10"/>
          <p:cNvSpPr/>
          <p:nvPr userDrawn="1"/>
        </p:nvSpPr>
        <p:spPr bwMode="auto">
          <a:xfrm>
            <a:off x="336822" y="6164892"/>
            <a:ext cx="437054" cy="436990"/>
          </a:xfrm>
          <a:prstGeom prst="ellipse">
            <a:avLst/>
          </a:prstGeom>
          <a:solidFill>
            <a:srgbClr val="F8F8F8"/>
          </a:solidFill>
          <a:ln w="28575" cap="flat" cmpd="sng" algn="ctr">
            <a:solidFill>
              <a:srgbClr val="008272"/>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50846" eaLnBrk="1" fontAlgn="base" latinLnBrk="0" hangingPunct="1">
              <a:lnSpc>
                <a:spcPct val="100000"/>
              </a:lnSpc>
              <a:spcBef>
                <a:spcPct val="0"/>
              </a:spcBef>
              <a:spcAft>
                <a:spcPct val="0"/>
              </a:spcAft>
              <a:buClrTx/>
              <a:buSzTx/>
              <a:buFontTx/>
              <a:buNone/>
              <a:tabLst/>
              <a:defRPr/>
            </a:pPr>
            <a:r>
              <a:rPr kumimoji="0" lang="en-US" sz="2040" b="0" i="0" u="none" strike="noStrike" kern="0" cap="none" spc="0" normalizeH="0" baseline="0" noProof="0">
                <a:ln w="19050">
                  <a:noFill/>
                </a:ln>
                <a:solidFill>
                  <a:srgbClr val="008272"/>
                </a:solidFill>
                <a:effectLst/>
                <a:uLnTx/>
                <a:uFillTx/>
                <a:latin typeface="Segoe UI"/>
                <a:ea typeface="Segoe UI" pitchFamily="34" charset="0"/>
                <a:cs typeface="Segoe UI" pitchFamily="34" charset="0"/>
                <a:sym typeface="Wingdings" panose="05000000000000000000" pitchFamily="2" charset="2"/>
              </a:rPr>
              <a:t></a:t>
            </a:r>
            <a:endParaRPr kumimoji="0" lang="en-US" sz="2040" b="0" i="0" u="none" strike="noStrike" kern="0" cap="none" spc="0" normalizeH="0" baseline="0" noProof="0">
              <a:ln w="19050">
                <a:noFill/>
              </a:ln>
              <a:solidFill>
                <a:srgbClr val="008272"/>
              </a:solidFill>
              <a:effectLst/>
              <a:uLnTx/>
              <a:uFillTx/>
              <a:latin typeface="Segoe UI"/>
              <a:ea typeface="Segoe UI" pitchFamily="34" charset="0"/>
              <a:cs typeface="Segoe UI" pitchFamily="34" charset="0"/>
            </a:endParaRPr>
          </a:p>
        </p:txBody>
      </p:sp>
      <p:sp>
        <p:nvSpPr>
          <p:cNvPr id="2" name="Title 1"/>
          <p:cNvSpPr>
            <a:spLocks noGrp="1"/>
          </p:cNvSpPr>
          <p:nvPr>
            <p:ph type="title"/>
          </p:nvPr>
        </p:nvSpPr>
        <p:spPr>
          <a:xfrm>
            <a:off x="336821" y="295275"/>
            <a:ext cx="3856048" cy="917575"/>
          </a:xfrm>
        </p:spPr>
        <p:txBody>
          <a:bodyPr/>
          <a:lstStyle>
            <a:lvl1pPr>
              <a:defRPr sz="4080">
                <a:solidFill>
                  <a:schemeClr val="tx1"/>
                </a:solidFill>
              </a:defRPr>
            </a:lvl1pPr>
          </a:lstStyle>
          <a:p>
            <a:r>
              <a:rPr lang="en-US"/>
              <a:t>Click to edit Master title style</a:t>
            </a:r>
          </a:p>
        </p:txBody>
      </p:sp>
      <p:sp>
        <p:nvSpPr>
          <p:cNvPr id="13" name="Text Placeholder 3"/>
          <p:cNvSpPr>
            <a:spLocks noGrp="1"/>
          </p:cNvSpPr>
          <p:nvPr>
            <p:ph type="body" sz="quarter" idx="10"/>
          </p:nvPr>
        </p:nvSpPr>
        <p:spPr>
          <a:xfrm>
            <a:off x="336823" y="1636020"/>
            <a:ext cx="3856047" cy="442604"/>
          </a:xfrm>
        </p:spPr>
        <p:txBody>
          <a:bodyPr wrap="square">
            <a:spAutoFit/>
          </a:bodyPr>
          <a:lstStyle>
            <a:lvl1pPr marL="0" indent="0">
              <a:spcBef>
                <a:spcPts val="1836"/>
              </a:spcBef>
              <a:buClr>
                <a:schemeClr val="tx1"/>
              </a:buClr>
              <a:buFont typeface="Arial" pitchFamily="34" charset="0"/>
              <a:buNone/>
              <a:defRPr sz="1836">
                <a:solidFill>
                  <a:schemeClr val="tx1"/>
                </a:solidFill>
                <a:latin typeface="+mn-lt"/>
              </a:defRPr>
            </a:lvl1pPr>
            <a:lvl2pPr marL="297914" indent="0">
              <a:buNone/>
              <a:defRPr sz="2400">
                <a:solidFill>
                  <a:schemeClr val="bg1"/>
                </a:solidFill>
                <a:latin typeface="+mn-lt"/>
              </a:defRPr>
            </a:lvl2pPr>
            <a:lvl3pPr marL="531064" indent="0">
              <a:buNone/>
              <a:tabLst/>
              <a:defRPr sz="2000">
                <a:solidFill>
                  <a:schemeClr val="bg1"/>
                </a:solidFill>
                <a:latin typeface="+mn-lt"/>
              </a:defRPr>
            </a:lvl3pPr>
            <a:lvl4pPr marL="699449" indent="0">
              <a:buNone/>
              <a:defRPr>
                <a:solidFill>
                  <a:schemeClr val="bg1"/>
                </a:solidFill>
                <a:latin typeface="+mn-lt"/>
              </a:defRPr>
            </a:lvl4pPr>
            <a:lvl5pPr marL="880789" indent="0">
              <a:buNone/>
              <a:tabLst/>
              <a:defRPr>
                <a:solidFill>
                  <a:schemeClr val="bg1"/>
                </a:solidFill>
                <a:latin typeface="+mn-lt"/>
              </a:defRPr>
            </a:lvl5pPr>
          </a:lstStyle>
          <a:p>
            <a:pPr lvl="0"/>
            <a:r>
              <a:rPr lang="en-US"/>
              <a:t>Edit Master text styles</a:t>
            </a:r>
          </a:p>
        </p:txBody>
      </p:sp>
      <p:sp>
        <p:nvSpPr>
          <p:cNvPr id="14" name="Text Placeholder 3"/>
          <p:cNvSpPr>
            <a:spLocks noGrp="1"/>
          </p:cNvSpPr>
          <p:nvPr>
            <p:ph type="body" sz="quarter" idx="11"/>
          </p:nvPr>
        </p:nvSpPr>
        <p:spPr>
          <a:xfrm>
            <a:off x="783511" y="6176210"/>
            <a:ext cx="3396404" cy="414353"/>
          </a:xfrm>
        </p:spPr>
        <p:txBody>
          <a:bodyPr wrap="square" anchor="ctr" anchorCtr="0">
            <a:spAutoFit/>
          </a:bodyPr>
          <a:lstStyle>
            <a:lvl1pPr marL="0" indent="0">
              <a:spcBef>
                <a:spcPts val="1224"/>
              </a:spcBef>
              <a:buClr>
                <a:schemeClr val="tx1"/>
              </a:buClr>
              <a:buFont typeface="Arial" pitchFamily="34" charset="0"/>
              <a:buNone/>
              <a:defRPr sz="1632">
                <a:solidFill>
                  <a:schemeClr val="tx1"/>
                </a:solidFill>
                <a:latin typeface="+mn-lt"/>
              </a:defRPr>
            </a:lvl1pPr>
            <a:lvl2pPr marL="297914" indent="0">
              <a:buNone/>
              <a:defRPr sz="2400">
                <a:solidFill>
                  <a:schemeClr val="bg1"/>
                </a:solidFill>
                <a:latin typeface="+mn-lt"/>
              </a:defRPr>
            </a:lvl2pPr>
            <a:lvl3pPr marL="531064" indent="0">
              <a:buNone/>
              <a:tabLst/>
              <a:defRPr sz="2000">
                <a:solidFill>
                  <a:schemeClr val="bg1"/>
                </a:solidFill>
                <a:latin typeface="+mn-lt"/>
              </a:defRPr>
            </a:lvl3pPr>
            <a:lvl4pPr marL="699449" indent="0">
              <a:buNone/>
              <a:defRPr>
                <a:solidFill>
                  <a:schemeClr val="bg1"/>
                </a:solidFill>
                <a:latin typeface="+mn-lt"/>
              </a:defRPr>
            </a:lvl4pPr>
            <a:lvl5pPr marL="880789" indent="0">
              <a:buNone/>
              <a:tabLst/>
              <a:defRPr>
                <a:solidFill>
                  <a:schemeClr val="bg1"/>
                </a:solidFill>
                <a:latin typeface="+mn-lt"/>
              </a:defRPr>
            </a:lvl5pPr>
          </a:lstStyle>
          <a:p>
            <a:pPr lvl="0"/>
            <a:r>
              <a:rPr lang="en-US"/>
              <a:t>Edit Master text styles</a:t>
            </a:r>
          </a:p>
        </p:txBody>
      </p:sp>
      <p:cxnSp>
        <p:nvCxnSpPr>
          <p:cNvPr id="4" name="Straight Connector 3">
            <a:extLst>
              <a:ext uri="{FF2B5EF4-FFF2-40B4-BE49-F238E27FC236}">
                <a16:creationId xmlns:a16="http://schemas.microsoft.com/office/drawing/2014/main" id="{4D490E48-BE6D-477D-8F7B-6660E732107F}"/>
              </a:ext>
            </a:extLst>
          </p:cNvPr>
          <p:cNvCxnSpPr/>
          <p:nvPr userDrawn="1"/>
        </p:nvCxnSpPr>
        <p:spPr>
          <a:xfrm>
            <a:off x="4317234" y="295275"/>
            <a:ext cx="0" cy="629528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2" name="Group 21">
            <a:extLst>
              <a:ext uri="{FF2B5EF4-FFF2-40B4-BE49-F238E27FC236}">
                <a16:creationId xmlns:a16="http://schemas.microsoft.com/office/drawing/2014/main" id="{D9A306FC-3808-4E2A-BE3B-E87FF3B08BDA}"/>
              </a:ext>
            </a:extLst>
          </p:cNvPr>
          <p:cNvGrpSpPr/>
          <p:nvPr userDrawn="1"/>
        </p:nvGrpSpPr>
        <p:grpSpPr>
          <a:xfrm>
            <a:off x="11606960" y="124022"/>
            <a:ext cx="657017" cy="656923"/>
            <a:chOff x="457580" y="5628520"/>
            <a:chExt cx="657017" cy="657017"/>
          </a:xfrm>
        </p:grpSpPr>
        <p:sp>
          <p:nvSpPr>
            <p:cNvPr id="23" name="Oval 22">
              <a:extLst>
                <a:ext uri="{FF2B5EF4-FFF2-40B4-BE49-F238E27FC236}">
                  <a16:creationId xmlns:a16="http://schemas.microsoft.com/office/drawing/2014/main" id="{B728D994-7169-4314-9298-9F829CD54CFF}"/>
                </a:ext>
              </a:extLst>
            </p:cNvPr>
            <p:cNvSpPr/>
            <p:nvPr/>
          </p:nvSpPr>
          <p:spPr bwMode="auto">
            <a:xfrm>
              <a:off x="457580" y="5628520"/>
              <a:ext cx="657017" cy="657017"/>
            </a:xfrm>
            <a:prstGeom prst="ellipse">
              <a:avLst/>
            </a:prstGeom>
            <a:solidFill>
              <a:srgbClr val="008272"/>
            </a:solidFill>
            <a:ln w="254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4" name="Freeform 13">
              <a:extLst>
                <a:ext uri="{FF2B5EF4-FFF2-40B4-BE49-F238E27FC236}">
                  <a16:creationId xmlns:a16="http://schemas.microsoft.com/office/drawing/2014/main" id="{448D5F36-2432-46D8-A9C3-6A1F1F2A7B62}"/>
                </a:ext>
              </a:extLst>
            </p:cNvPr>
            <p:cNvSpPr>
              <a:spLocks noChangeAspect="1" noEditPoints="1"/>
            </p:cNvSpPr>
            <p:nvPr/>
          </p:nvSpPr>
          <p:spPr bwMode="auto">
            <a:xfrm>
              <a:off x="657125" y="5818271"/>
              <a:ext cx="257926" cy="277514"/>
            </a:xfrm>
            <a:custGeom>
              <a:avLst/>
              <a:gdLst>
                <a:gd name="T0" fmla="*/ 49 w 97"/>
                <a:gd name="T1" fmla="*/ 105 h 105"/>
                <a:gd name="T2" fmla="*/ 47 w 97"/>
                <a:gd name="T3" fmla="*/ 104 h 105"/>
                <a:gd name="T4" fmla="*/ 0 w 97"/>
                <a:gd name="T5" fmla="*/ 44 h 105"/>
                <a:gd name="T6" fmla="*/ 0 w 97"/>
                <a:gd name="T7" fmla="*/ 0 h 105"/>
                <a:gd name="T8" fmla="*/ 6 w 97"/>
                <a:gd name="T9" fmla="*/ 4 h 105"/>
                <a:gd name="T10" fmla="*/ 26 w 97"/>
                <a:gd name="T11" fmla="*/ 10 h 105"/>
                <a:gd name="T12" fmla="*/ 47 w 97"/>
                <a:gd name="T13" fmla="*/ 4 h 105"/>
                <a:gd name="T14" fmla="*/ 49 w 97"/>
                <a:gd name="T15" fmla="*/ 3 h 105"/>
                <a:gd name="T16" fmla="*/ 51 w 97"/>
                <a:gd name="T17" fmla="*/ 4 h 105"/>
                <a:gd name="T18" fmla="*/ 72 w 97"/>
                <a:gd name="T19" fmla="*/ 10 h 105"/>
                <a:gd name="T20" fmla="*/ 91 w 97"/>
                <a:gd name="T21" fmla="*/ 4 h 105"/>
                <a:gd name="T22" fmla="*/ 97 w 97"/>
                <a:gd name="T23" fmla="*/ 0 h 105"/>
                <a:gd name="T24" fmla="*/ 97 w 97"/>
                <a:gd name="T25" fmla="*/ 44 h 105"/>
                <a:gd name="T26" fmla="*/ 50 w 97"/>
                <a:gd name="T27" fmla="*/ 104 h 105"/>
                <a:gd name="T28" fmla="*/ 49 w 97"/>
                <a:gd name="T29" fmla="*/ 105 h 105"/>
                <a:gd name="T30" fmla="*/ 8 w 97"/>
                <a:gd name="T31" fmla="*/ 14 h 105"/>
                <a:gd name="T32" fmla="*/ 8 w 97"/>
                <a:gd name="T33" fmla="*/ 44 h 105"/>
                <a:gd name="T34" fmla="*/ 49 w 97"/>
                <a:gd name="T35" fmla="*/ 96 h 105"/>
                <a:gd name="T36" fmla="*/ 89 w 97"/>
                <a:gd name="T37" fmla="*/ 44 h 105"/>
                <a:gd name="T38" fmla="*/ 89 w 97"/>
                <a:gd name="T39" fmla="*/ 14 h 105"/>
                <a:gd name="T40" fmla="*/ 72 w 97"/>
                <a:gd name="T41" fmla="*/ 18 h 105"/>
                <a:gd name="T42" fmla="*/ 49 w 97"/>
                <a:gd name="T43" fmla="*/ 12 h 105"/>
                <a:gd name="T44" fmla="*/ 26 w 97"/>
                <a:gd name="T45" fmla="*/ 18 h 105"/>
                <a:gd name="T46" fmla="*/ 8 w 97"/>
                <a:gd name="T47" fmla="*/ 1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7" h="105">
                  <a:moveTo>
                    <a:pt x="49" y="105"/>
                  </a:moveTo>
                  <a:cubicBezTo>
                    <a:pt x="47" y="104"/>
                    <a:pt x="47" y="104"/>
                    <a:pt x="47" y="104"/>
                  </a:cubicBezTo>
                  <a:cubicBezTo>
                    <a:pt x="45" y="103"/>
                    <a:pt x="0" y="85"/>
                    <a:pt x="0" y="44"/>
                  </a:cubicBezTo>
                  <a:cubicBezTo>
                    <a:pt x="0" y="0"/>
                    <a:pt x="0" y="0"/>
                    <a:pt x="0" y="0"/>
                  </a:cubicBezTo>
                  <a:cubicBezTo>
                    <a:pt x="6" y="4"/>
                    <a:pt x="6" y="4"/>
                    <a:pt x="6" y="4"/>
                  </a:cubicBezTo>
                  <a:cubicBezTo>
                    <a:pt x="6" y="4"/>
                    <a:pt x="16" y="10"/>
                    <a:pt x="26" y="10"/>
                  </a:cubicBezTo>
                  <a:cubicBezTo>
                    <a:pt x="36" y="10"/>
                    <a:pt x="47" y="4"/>
                    <a:pt x="47" y="4"/>
                  </a:cubicBezTo>
                  <a:cubicBezTo>
                    <a:pt x="49" y="3"/>
                    <a:pt x="49" y="3"/>
                    <a:pt x="49" y="3"/>
                  </a:cubicBezTo>
                  <a:cubicBezTo>
                    <a:pt x="51" y="4"/>
                    <a:pt x="51" y="4"/>
                    <a:pt x="51" y="4"/>
                  </a:cubicBezTo>
                  <a:cubicBezTo>
                    <a:pt x="51" y="4"/>
                    <a:pt x="61" y="10"/>
                    <a:pt x="72" y="10"/>
                  </a:cubicBezTo>
                  <a:cubicBezTo>
                    <a:pt x="82" y="10"/>
                    <a:pt x="91" y="4"/>
                    <a:pt x="91" y="4"/>
                  </a:cubicBezTo>
                  <a:cubicBezTo>
                    <a:pt x="97" y="0"/>
                    <a:pt x="97" y="0"/>
                    <a:pt x="97" y="0"/>
                  </a:cubicBezTo>
                  <a:cubicBezTo>
                    <a:pt x="97" y="44"/>
                    <a:pt x="97" y="44"/>
                    <a:pt x="97" y="44"/>
                  </a:cubicBezTo>
                  <a:cubicBezTo>
                    <a:pt x="97" y="85"/>
                    <a:pt x="52" y="103"/>
                    <a:pt x="50" y="104"/>
                  </a:cubicBezTo>
                  <a:lnTo>
                    <a:pt x="49" y="105"/>
                  </a:lnTo>
                  <a:close/>
                  <a:moveTo>
                    <a:pt x="8" y="14"/>
                  </a:moveTo>
                  <a:cubicBezTo>
                    <a:pt x="8" y="44"/>
                    <a:pt x="8" y="44"/>
                    <a:pt x="8" y="44"/>
                  </a:cubicBezTo>
                  <a:cubicBezTo>
                    <a:pt x="8" y="76"/>
                    <a:pt x="41" y="93"/>
                    <a:pt x="49" y="96"/>
                  </a:cubicBezTo>
                  <a:cubicBezTo>
                    <a:pt x="56" y="93"/>
                    <a:pt x="89" y="76"/>
                    <a:pt x="89" y="44"/>
                  </a:cubicBezTo>
                  <a:cubicBezTo>
                    <a:pt x="89" y="14"/>
                    <a:pt x="89" y="14"/>
                    <a:pt x="89" y="14"/>
                  </a:cubicBezTo>
                  <a:cubicBezTo>
                    <a:pt x="85" y="16"/>
                    <a:pt x="79" y="18"/>
                    <a:pt x="72" y="18"/>
                  </a:cubicBezTo>
                  <a:cubicBezTo>
                    <a:pt x="61" y="18"/>
                    <a:pt x="53" y="14"/>
                    <a:pt x="49" y="12"/>
                  </a:cubicBezTo>
                  <a:cubicBezTo>
                    <a:pt x="45" y="14"/>
                    <a:pt x="35" y="18"/>
                    <a:pt x="26" y="18"/>
                  </a:cubicBezTo>
                  <a:cubicBezTo>
                    <a:pt x="19" y="18"/>
                    <a:pt x="13" y="15"/>
                    <a:pt x="8" y="14"/>
                  </a:cubicBezTo>
                  <a:close/>
                </a:path>
              </a:pathLst>
            </a:custGeom>
            <a:solidFill>
              <a:srgbClr val="FFFFFF"/>
            </a:solidFill>
          </p:spPr>
          <p:txBody>
            <a:bodyPr vert="horz" wrap="square" lIns="89642" tIns="44821" rIns="89642" bIns="44821" numCol="1" anchor="t" anchorCtr="0" compatLnSpc="1">
              <a:prstTxWarp prst="textNoShape">
                <a:avLst/>
              </a:prstTxWarp>
            </a:bodyPr>
            <a:lstStyle/>
            <a:p>
              <a:pPr defTabSz="914224">
                <a:defRPr/>
              </a:pPr>
              <a:endParaRPr lang="en-US" sz="1800" kern="0">
                <a:solidFill>
                  <a:srgbClr val="505050"/>
                </a:solidFill>
                <a:latin typeface="Segoe UI Semilight"/>
              </a:endParaRPr>
            </a:p>
          </p:txBody>
        </p:sp>
      </p:grpSp>
    </p:spTree>
    <p:extLst>
      <p:ext uri="{BB962C8B-B14F-4D97-AF65-F5344CB8AC3E}">
        <p14:creationId xmlns:p14="http://schemas.microsoft.com/office/powerpoint/2010/main" val="276737533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_General_Blank_Thin">
    <p:spTree>
      <p:nvGrpSpPr>
        <p:cNvPr id="1" name=""/>
        <p:cNvGrpSpPr/>
        <p:nvPr/>
      </p:nvGrpSpPr>
      <p:grpSpPr>
        <a:xfrm>
          <a:off x="0" y="0"/>
          <a:ext cx="0" cy="0"/>
          <a:chOff x="0" y="0"/>
          <a:chExt cx="0" cy="0"/>
        </a:xfrm>
      </p:grpSpPr>
      <p:sp useBgFill="1">
        <p:nvSpPr>
          <p:cNvPr id="12" name="Rectangle: Top Corners Rounded 11">
            <a:extLst/>
          </p:cNvPr>
          <p:cNvSpPr/>
          <p:nvPr userDrawn="1"/>
        </p:nvSpPr>
        <p:spPr bwMode="auto">
          <a:xfrm rot="16200000">
            <a:off x="11279168" y="-626931"/>
            <a:ext cx="732988" cy="2174633"/>
          </a:xfrm>
          <a:prstGeom prst="round2SameRect">
            <a:avLst>
              <a:gd name="adj1" fmla="val 50000"/>
              <a:gd name="adj2" fmla="val 0"/>
            </a:avLst>
          </a:prstGeom>
          <a:ln w="12700" cap="sq">
            <a:solidFill>
              <a:schemeClr val="bg1">
                <a:lumMod val="7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19" name="Text Placeholder 3"/>
          <p:cNvSpPr>
            <a:spLocks noGrp="1"/>
          </p:cNvSpPr>
          <p:nvPr>
            <p:ph type="body" sz="quarter" idx="12" hasCustomPrompt="1"/>
          </p:nvPr>
        </p:nvSpPr>
        <p:spPr>
          <a:xfrm>
            <a:off x="10700369" y="171986"/>
            <a:ext cx="1555069" cy="561002"/>
          </a:xfrm>
        </p:spPr>
        <p:txBody>
          <a:bodyPr wrap="square" lIns="0" rIns="0" anchor="ctr" anchorCtr="0">
            <a:noAutofit/>
          </a:bodyPr>
          <a:lstStyle>
            <a:lvl1pPr marL="0" indent="0" algn="ctr" defTabSz="951028" rtl="0" eaLnBrk="1" fontAlgn="base" latinLnBrk="0" hangingPunct="1">
              <a:lnSpc>
                <a:spcPct val="90000"/>
              </a:lnSpc>
              <a:spcBef>
                <a:spcPct val="0"/>
              </a:spcBef>
              <a:spcAft>
                <a:spcPct val="0"/>
              </a:spcAft>
              <a:buClr>
                <a:schemeClr val="tx1"/>
              </a:buClr>
              <a:buFont typeface="Arial" pitchFamily="34" charset="0"/>
              <a:buNone/>
              <a:defRPr lang="en-US" sz="1428" kern="1200" dirty="0">
                <a:solidFill>
                  <a:schemeClr val="tx1"/>
                </a:solidFill>
                <a:latin typeface="Segoe UI Semibold" panose="020B0702040204020203" pitchFamily="34" charset="0"/>
                <a:ea typeface="Segoe UI" pitchFamily="34" charset="0"/>
                <a:cs typeface="Segoe UI" pitchFamily="34" charset="0"/>
              </a:defRPr>
            </a:lvl1pPr>
            <a:lvl2pPr marL="297914" indent="0">
              <a:buNone/>
              <a:defRPr sz="2400">
                <a:solidFill>
                  <a:schemeClr val="bg1"/>
                </a:solidFill>
                <a:latin typeface="+mn-lt"/>
              </a:defRPr>
            </a:lvl2pPr>
            <a:lvl3pPr marL="531064" indent="0">
              <a:buNone/>
              <a:tabLst/>
              <a:defRPr sz="2000">
                <a:solidFill>
                  <a:schemeClr val="bg1"/>
                </a:solidFill>
                <a:latin typeface="+mn-lt"/>
              </a:defRPr>
            </a:lvl3pPr>
            <a:lvl4pPr marL="699449" indent="0">
              <a:buNone/>
              <a:defRPr>
                <a:solidFill>
                  <a:schemeClr val="bg1"/>
                </a:solidFill>
                <a:latin typeface="+mn-lt"/>
              </a:defRPr>
            </a:lvl4pPr>
            <a:lvl5pPr marL="880789" indent="0">
              <a:buNone/>
              <a:tabLst/>
              <a:defRPr>
                <a:solidFill>
                  <a:schemeClr val="bg1"/>
                </a:solidFill>
                <a:latin typeface="+mn-lt"/>
              </a:defRPr>
            </a:lvl5pPr>
          </a:lstStyle>
          <a:p>
            <a:pPr lvl="0"/>
            <a:r>
              <a:rPr lang="en-US"/>
              <a:t>Preview</a:t>
            </a:r>
          </a:p>
          <a:p>
            <a:pPr lvl="0"/>
            <a:r>
              <a:rPr lang="en-US"/>
              <a:t>Released</a:t>
            </a:r>
          </a:p>
          <a:p>
            <a:pPr lvl="0"/>
            <a:r>
              <a:rPr lang="en-US"/>
              <a:t>Date</a:t>
            </a:r>
          </a:p>
        </p:txBody>
      </p:sp>
      <p:sp>
        <p:nvSpPr>
          <p:cNvPr id="11" name="Oval 10"/>
          <p:cNvSpPr/>
          <p:nvPr userDrawn="1"/>
        </p:nvSpPr>
        <p:spPr bwMode="auto">
          <a:xfrm>
            <a:off x="336822" y="6164892"/>
            <a:ext cx="437054" cy="436990"/>
          </a:xfrm>
          <a:prstGeom prst="ellipse">
            <a:avLst/>
          </a:prstGeom>
          <a:solidFill>
            <a:srgbClr val="F8F8F8"/>
          </a:solidFill>
          <a:ln w="28575" cap="flat" cmpd="sng" algn="ctr">
            <a:solidFill>
              <a:schemeClr val="accent5"/>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50846" eaLnBrk="1" fontAlgn="base" latinLnBrk="0" hangingPunct="1">
              <a:lnSpc>
                <a:spcPct val="100000"/>
              </a:lnSpc>
              <a:spcBef>
                <a:spcPct val="0"/>
              </a:spcBef>
              <a:spcAft>
                <a:spcPct val="0"/>
              </a:spcAft>
              <a:buClrTx/>
              <a:buSzTx/>
              <a:buFontTx/>
              <a:buNone/>
              <a:tabLst/>
              <a:defRPr/>
            </a:pPr>
            <a:r>
              <a:rPr kumimoji="0" lang="en-US" sz="2040" b="0" i="0" u="none" strike="noStrike" kern="0" cap="none" spc="0" normalizeH="0" baseline="0" noProof="0">
                <a:ln w="19050">
                  <a:noFill/>
                </a:ln>
                <a:solidFill>
                  <a:schemeClr val="accent5"/>
                </a:solidFill>
                <a:effectLst/>
                <a:uLnTx/>
                <a:uFillTx/>
                <a:latin typeface="Segoe UI"/>
                <a:ea typeface="Segoe UI" pitchFamily="34" charset="0"/>
                <a:cs typeface="Segoe UI" pitchFamily="34" charset="0"/>
                <a:sym typeface="Wingdings" panose="05000000000000000000" pitchFamily="2" charset="2"/>
              </a:rPr>
              <a:t></a:t>
            </a:r>
            <a:endParaRPr kumimoji="0" lang="en-US" sz="2040" b="0" i="0" u="none" strike="noStrike" kern="0" cap="none" spc="0" normalizeH="0" baseline="0" noProof="0">
              <a:ln w="19050">
                <a:noFill/>
              </a:ln>
              <a:solidFill>
                <a:schemeClr val="accent5"/>
              </a:solidFill>
              <a:effectLst/>
              <a:uLnTx/>
              <a:uFillTx/>
              <a:latin typeface="Segoe UI"/>
              <a:ea typeface="Segoe UI" pitchFamily="34" charset="0"/>
              <a:cs typeface="Segoe UI" pitchFamily="34" charset="0"/>
            </a:endParaRPr>
          </a:p>
        </p:txBody>
      </p:sp>
      <p:sp>
        <p:nvSpPr>
          <p:cNvPr id="2" name="Title 1"/>
          <p:cNvSpPr>
            <a:spLocks noGrp="1"/>
          </p:cNvSpPr>
          <p:nvPr>
            <p:ph type="title"/>
          </p:nvPr>
        </p:nvSpPr>
        <p:spPr>
          <a:xfrm>
            <a:off x="336821" y="295275"/>
            <a:ext cx="3856048" cy="917575"/>
          </a:xfrm>
        </p:spPr>
        <p:txBody>
          <a:bodyPr/>
          <a:lstStyle>
            <a:lvl1pPr>
              <a:defRPr sz="4080">
                <a:solidFill>
                  <a:schemeClr val="tx1"/>
                </a:solidFill>
              </a:defRPr>
            </a:lvl1pPr>
          </a:lstStyle>
          <a:p>
            <a:r>
              <a:rPr lang="en-US"/>
              <a:t>Click to edit Master title style</a:t>
            </a:r>
          </a:p>
        </p:txBody>
      </p:sp>
      <p:sp>
        <p:nvSpPr>
          <p:cNvPr id="13" name="Text Placeholder 3"/>
          <p:cNvSpPr>
            <a:spLocks noGrp="1"/>
          </p:cNvSpPr>
          <p:nvPr>
            <p:ph type="body" sz="quarter" idx="10"/>
          </p:nvPr>
        </p:nvSpPr>
        <p:spPr>
          <a:xfrm>
            <a:off x="336823" y="1636020"/>
            <a:ext cx="3856047" cy="442604"/>
          </a:xfrm>
        </p:spPr>
        <p:txBody>
          <a:bodyPr wrap="square">
            <a:spAutoFit/>
          </a:bodyPr>
          <a:lstStyle>
            <a:lvl1pPr marL="0" indent="0">
              <a:spcBef>
                <a:spcPts val="1836"/>
              </a:spcBef>
              <a:buClr>
                <a:schemeClr val="tx1"/>
              </a:buClr>
              <a:buFont typeface="Arial" pitchFamily="34" charset="0"/>
              <a:buNone/>
              <a:defRPr sz="1836">
                <a:solidFill>
                  <a:schemeClr val="tx1"/>
                </a:solidFill>
                <a:latin typeface="+mn-lt"/>
              </a:defRPr>
            </a:lvl1pPr>
            <a:lvl2pPr marL="297914" indent="0">
              <a:buNone/>
              <a:defRPr sz="2400">
                <a:solidFill>
                  <a:schemeClr val="bg1"/>
                </a:solidFill>
                <a:latin typeface="+mn-lt"/>
              </a:defRPr>
            </a:lvl2pPr>
            <a:lvl3pPr marL="531064" indent="0">
              <a:buNone/>
              <a:tabLst/>
              <a:defRPr sz="2000">
                <a:solidFill>
                  <a:schemeClr val="bg1"/>
                </a:solidFill>
                <a:latin typeface="+mn-lt"/>
              </a:defRPr>
            </a:lvl3pPr>
            <a:lvl4pPr marL="699449" indent="0">
              <a:buNone/>
              <a:defRPr>
                <a:solidFill>
                  <a:schemeClr val="bg1"/>
                </a:solidFill>
                <a:latin typeface="+mn-lt"/>
              </a:defRPr>
            </a:lvl4pPr>
            <a:lvl5pPr marL="880789" indent="0">
              <a:buNone/>
              <a:tabLst/>
              <a:defRPr>
                <a:solidFill>
                  <a:schemeClr val="bg1"/>
                </a:solidFill>
                <a:latin typeface="+mn-lt"/>
              </a:defRPr>
            </a:lvl5pPr>
          </a:lstStyle>
          <a:p>
            <a:pPr lvl="0"/>
            <a:r>
              <a:rPr lang="en-US"/>
              <a:t>Edit Master text styles</a:t>
            </a:r>
          </a:p>
        </p:txBody>
      </p:sp>
      <p:sp>
        <p:nvSpPr>
          <p:cNvPr id="14" name="Text Placeholder 3"/>
          <p:cNvSpPr>
            <a:spLocks noGrp="1"/>
          </p:cNvSpPr>
          <p:nvPr>
            <p:ph type="body" sz="quarter" idx="11"/>
          </p:nvPr>
        </p:nvSpPr>
        <p:spPr>
          <a:xfrm>
            <a:off x="783511" y="6176210"/>
            <a:ext cx="3396404" cy="414353"/>
          </a:xfrm>
        </p:spPr>
        <p:txBody>
          <a:bodyPr wrap="square" anchor="ctr" anchorCtr="0">
            <a:spAutoFit/>
          </a:bodyPr>
          <a:lstStyle>
            <a:lvl1pPr marL="0" indent="0">
              <a:spcBef>
                <a:spcPts val="1224"/>
              </a:spcBef>
              <a:buClr>
                <a:schemeClr val="tx1"/>
              </a:buClr>
              <a:buFont typeface="Arial" pitchFamily="34" charset="0"/>
              <a:buNone/>
              <a:defRPr sz="1632">
                <a:solidFill>
                  <a:schemeClr val="tx1"/>
                </a:solidFill>
                <a:latin typeface="+mn-lt"/>
              </a:defRPr>
            </a:lvl1pPr>
            <a:lvl2pPr marL="297914" indent="0">
              <a:buNone/>
              <a:defRPr sz="2400">
                <a:solidFill>
                  <a:schemeClr val="bg1"/>
                </a:solidFill>
                <a:latin typeface="+mn-lt"/>
              </a:defRPr>
            </a:lvl2pPr>
            <a:lvl3pPr marL="531064" indent="0">
              <a:buNone/>
              <a:tabLst/>
              <a:defRPr sz="2000">
                <a:solidFill>
                  <a:schemeClr val="bg1"/>
                </a:solidFill>
                <a:latin typeface="+mn-lt"/>
              </a:defRPr>
            </a:lvl3pPr>
            <a:lvl4pPr marL="699449" indent="0">
              <a:buNone/>
              <a:defRPr>
                <a:solidFill>
                  <a:schemeClr val="bg1"/>
                </a:solidFill>
                <a:latin typeface="+mn-lt"/>
              </a:defRPr>
            </a:lvl4pPr>
            <a:lvl5pPr marL="880789" indent="0">
              <a:buNone/>
              <a:tabLst/>
              <a:defRPr>
                <a:solidFill>
                  <a:schemeClr val="bg1"/>
                </a:solidFill>
                <a:latin typeface="+mn-lt"/>
              </a:defRPr>
            </a:lvl5pPr>
          </a:lstStyle>
          <a:p>
            <a:pPr lvl="0"/>
            <a:r>
              <a:rPr lang="en-US"/>
              <a:t>Edit Master text styles</a:t>
            </a:r>
          </a:p>
        </p:txBody>
      </p:sp>
      <p:cxnSp>
        <p:nvCxnSpPr>
          <p:cNvPr id="4" name="Straight Connector 3">
            <a:extLst>
              <a:ext uri="{FF2B5EF4-FFF2-40B4-BE49-F238E27FC236}">
                <a16:creationId xmlns:a16="http://schemas.microsoft.com/office/drawing/2014/main" id="{4D490E48-BE6D-477D-8F7B-6660E732107F}"/>
              </a:ext>
            </a:extLst>
          </p:cNvPr>
          <p:cNvCxnSpPr/>
          <p:nvPr userDrawn="1"/>
        </p:nvCxnSpPr>
        <p:spPr>
          <a:xfrm>
            <a:off x="4317234" y="295275"/>
            <a:ext cx="0" cy="629528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3592619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Blank">
    <p:bg>
      <p:bgPr>
        <a:solidFill>
          <a:srgbClr val="F8F8F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5858138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eal Blank">
    <p:bg>
      <p:bgPr>
        <a:solidFill>
          <a:srgbClr val="F8F8F8"/>
        </a:solidFill>
        <a:effectLst/>
      </p:bgPr>
    </p:bg>
    <p:spTree>
      <p:nvGrpSpPr>
        <p:cNvPr id="1" name=""/>
        <p:cNvGrpSpPr/>
        <p:nvPr/>
      </p:nvGrpSpPr>
      <p:grpSpPr>
        <a:xfrm>
          <a:off x="0" y="0"/>
          <a:ext cx="0" cy="0"/>
          <a:chOff x="0" y="0"/>
          <a:chExt cx="0" cy="0"/>
        </a:xfrm>
      </p:grpSpPr>
      <p:sp>
        <p:nvSpPr>
          <p:cNvPr id="3" name="Rectangle 2"/>
          <p:cNvSpPr/>
          <p:nvPr/>
        </p:nvSpPr>
        <p:spPr bwMode="auto">
          <a:xfrm>
            <a:off x="0" y="0"/>
            <a:ext cx="12436475" cy="6994525"/>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4247738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04053820"/>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4571278" cy="1181862"/>
          </a:xfrm>
          <a:noFill/>
        </p:spPr>
        <p:txBody>
          <a:bodyPr wrap="square"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9" y="3954463"/>
            <a:ext cx="4572000" cy="738664"/>
          </a:xfrm>
          <a:noFill/>
        </p:spPr>
        <p:txBody>
          <a:bodyPr wrap="square"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5160093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rgbClr val="25252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4571278" cy="1181862"/>
          </a:xfrm>
          <a:noFill/>
        </p:spPr>
        <p:txBody>
          <a:bodyPr wrap="square"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a:t>Video title</a:t>
            </a:r>
          </a:p>
        </p:txBody>
      </p:sp>
    </p:spTree>
    <p:extLst>
      <p:ext uri="{BB962C8B-B14F-4D97-AF65-F5344CB8AC3E}">
        <p14:creationId xmlns:p14="http://schemas.microsoft.com/office/powerpoint/2010/main" val="32236349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0869717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rgbClr val="25252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0526598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847802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rgbClr val="25252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343368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1995931"/>
          </a:xfrm>
        </p:spPr>
        <p:txBody>
          <a:bodyPr/>
          <a:lstStyle>
            <a:lvl1pPr marL="0" indent="0">
              <a:buNone/>
              <a:defRPr sz="32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8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4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0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79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88594446"/>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7"/>
            <a:ext cx="11887199" cy="403187"/>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6291322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9383268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a:t>Click to edit Master title style</a:t>
            </a:r>
          </a:p>
        </p:txBody>
      </p:sp>
      <p:sp>
        <p:nvSpPr>
          <p:cNvPr id="6" name="Text Placeholder 5"/>
          <p:cNvSpPr>
            <a:spLocks noGrp="1"/>
          </p:cNvSpPr>
          <p:nvPr>
            <p:ph type="body" sz="quarter" idx="13" hasCustomPrompt="1"/>
          </p:nvPr>
        </p:nvSpPr>
        <p:spPr>
          <a:xfrm>
            <a:off x="1" y="585024"/>
            <a:ext cx="12436475" cy="380490"/>
          </a:xfrm>
          <a:prstGeom prst="rect">
            <a:avLst/>
          </a:prstGeom>
        </p:spPr>
        <p:txBody>
          <a:bodyPr lIns="320040" tIns="53325" rIns="53325" bIns="53325">
            <a:noAutofit/>
          </a:bodyPr>
          <a:lstStyle>
            <a:lvl1pPr marL="0" indent="0">
              <a:buNone/>
              <a:defRPr sz="2856">
                <a:solidFill>
                  <a:schemeClr val="tx1"/>
                </a:solidFill>
                <a:latin typeface="Segoe UI Light" pitchFamily="34" charset="0"/>
              </a:defRPr>
            </a:lvl1pPr>
            <a:lvl2pPr marL="287224" indent="0">
              <a:buNone/>
              <a:defRPr/>
            </a:lvl2pPr>
            <a:lvl3pPr marL="600071" indent="0">
              <a:buNone/>
              <a:defRPr/>
            </a:lvl3pPr>
            <a:lvl4pPr marL="887296" indent="0">
              <a:buNone/>
              <a:defRPr/>
            </a:lvl4pPr>
            <a:lvl5pPr marL="1127323" indent="0">
              <a:buNone/>
              <a:defRPr/>
            </a:lvl5pPr>
          </a:lstStyle>
          <a:p>
            <a:pPr lvl="0"/>
            <a:r>
              <a:rPr lang="en-US"/>
              <a:t>Click to add subtitle</a:t>
            </a:r>
          </a:p>
        </p:txBody>
      </p:sp>
      <p:sp>
        <p:nvSpPr>
          <p:cNvPr id="16" name="Text Placeholder 15"/>
          <p:cNvSpPr>
            <a:spLocks noGrp="1"/>
          </p:cNvSpPr>
          <p:nvPr>
            <p:ph type="body" sz="quarter" idx="14"/>
          </p:nvPr>
        </p:nvSpPr>
        <p:spPr>
          <a:xfrm>
            <a:off x="153878" y="1632057"/>
            <a:ext cx="12128721" cy="209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Slide Number Placeholder 18"/>
          <p:cNvSpPr>
            <a:spLocks noGrp="1"/>
          </p:cNvSpPr>
          <p:nvPr>
            <p:ph type="sldNum" sz="quarter" idx="15"/>
          </p:nvPr>
        </p:nvSpPr>
        <p:spPr/>
        <p:txBody>
          <a:bodyPr/>
          <a:lstStyle/>
          <a:p>
            <a:pPr defTabSz="1109545"/>
            <a:fld id="{FAADACFB-7C71-4E89-89D2-7BBA40B7BFA9}" type="slidenum">
              <a:rPr lang="en-US" smtClean="0">
                <a:solidFill>
                  <a:srgbClr val="505050"/>
                </a:solidFill>
              </a:rPr>
              <a:pPr defTabSz="1109545"/>
              <a:t>‹#›</a:t>
            </a:fld>
            <a:endParaRPr lang="en-US">
              <a:solidFill>
                <a:srgbClr val="505050"/>
              </a:solidFill>
            </a:endParaRPr>
          </a:p>
        </p:txBody>
      </p:sp>
      <p:sp>
        <p:nvSpPr>
          <p:cNvPr id="20" name="Footer Placeholder 19"/>
          <p:cNvSpPr>
            <a:spLocks noGrp="1"/>
          </p:cNvSpPr>
          <p:nvPr>
            <p:ph type="ftr" sz="quarter" idx="16"/>
          </p:nvPr>
        </p:nvSpPr>
        <p:spPr/>
        <p:txBody>
          <a:bodyPr/>
          <a:lstStyle/>
          <a:p>
            <a:pPr defTabSz="1109545"/>
            <a:r>
              <a:rPr lang="en-US">
                <a:solidFill>
                  <a:srgbClr val="505050"/>
                </a:solidFill>
              </a:rPr>
              <a:t>Data as of December 16, 2016</a:t>
            </a:r>
          </a:p>
        </p:txBody>
      </p:sp>
    </p:spTree>
    <p:extLst>
      <p:ext uri="{BB962C8B-B14F-4D97-AF65-F5344CB8AC3E}">
        <p14:creationId xmlns:p14="http://schemas.microsoft.com/office/powerpoint/2010/main" val="2386584650"/>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5"/>
            <a:ext cx="11889564" cy="592919"/>
          </a:xfrm>
        </p:spPr>
        <p:txBody>
          <a:bodyPr/>
          <a:lstStyle>
            <a:lvl1pPr algn="ctr">
              <a:defRPr lang="en-US" sz="2856" kern="1200" cap="all" spc="306" dirty="0">
                <a:solidFill>
                  <a:srgbClr val="0078D7"/>
                </a:solidFill>
                <a:latin typeface="Segoe UI Semilight" charset="0"/>
                <a:ea typeface="Segoe UI Semilight" charset="0"/>
                <a:cs typeface="Segoe UI Semilight" charset="0"/>
              </a:defRPr>
            </a:lvl1pPr>
          </a:lstStyle>
          <a:p>
            <a:r>
              <a:rPr lang="en-US"/>
              <a:t>Click to edit Master title style</a:t>
            </a:r>
          </a:p>
        </p:txBody>
      </p:sp>
    </p:spTree>
    <p:extLst>
      <p:ext uri="{BB962C8B-B14F-4D97-AF65-F5344CB8AC3E}">
        <p14:creationId xmlns:p14="http://schemas.microsoft.com/office/powerpoint/2010/main" val="1377083946"/>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Title Subtitle">
    <p:bg>
      <p:bgRef idx="1001">
        <a:schemeClr val="bg1"/>
      </p:bgRef>
    </p:bg>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a:xfrm>
            <a:off x="457200" y="6565392"/>
            <a:ext cx="3937000" cy="137160"/>
          </a:xfrm>
          <a:prstGeom prst="rect">
            <a:avLst/>
          </a:prstGeom>
        </p:spPr>
        <p:txBody>
          <a:bodyPr/>
          <a:lstStyle>
            <a:lvl1pPr>
              <a:defRPr>
                <a:solidFill>
                  <a:schemeClr val="tx2"/>
                </a:solidFill>
              </a:defRPr>
            </a:lvl1pPr>
          </a:lstStyle>
          <a:p>
            <a:pPr defTabSz="932418"/>
            <a:r>
              <a:rPr lang="en-US">
                <a:solidFill>
                  <a:srgbClr val="505050"/>
                </a:solidFill>
              </a:rPr>
              <a:t>Data as of December 16, 2016</a:t>
            </a:r>
          </a:p>
        </p:txBody>
      </p:sp>
      <p:sp>
        <p:nvSpPr>
          <p:cNvPr id="4" name="Slide Number Placeholder 3"/>
          <p:cNvSpPr>
            <a:spLocks noGrp="1"/>
          </p:cNvSpPr>
          <p:nvPr>
            <p:ph type="sldNum" sz="quarter" idx="11"/>
          </p:nvPr>
        </p:nvSpPr>
        <p:spPr/>
        <p:txBody>
          <a:bodyPr/>
          <a:lstStyle>
            <a:lvl1pPr>
              <a:defRPr>
                <a:solidFill>
                  <a:schemeClr val="tx2"/>
                </a:solidFill>
              </a:defRPr>
            </a:lvl1pPr>
          </a:lstStyle>
          <a:p>
            <a:pPr defTabSz="932418"/>
            <a:fld id="{27258FFF-F925-446B-8502-81C933981705}" type="slidenum">
              <a:rPr lang="en-US" smtClean="0">
                <a:solidFill>
                  <a:srgbClr val="505050"/>
                </a:solidFill>
              </a:rPr>
              <a:pPr defTabSz="932418"/>
              <a:t>‹#›</a:t>
            </a:fld>
            <a:endParaRPr lang="en-US">
              <a:solidFill>
                <a:srgbClr val="505050"/>
              </a:solidFill>
            </a:endParaRPr>
          </a:p>
        </p:txBody>
      </p:sp>
      <p:sp>
        <p:nvSpPr>
          <p:cNvPr id="5" name="Text Placeholder 4"/>
          <p:cNvSpPr>
            <a:spLocks noGrp="1"/>
          </p:cNvSpPr>
          <p:nvPr>
            <p:ph type="body" sz="quarter" idx="12"/>
          </p:nvPr>
        </p:nvSpPr>
        <p:spPr>
          <a:xfrm>
            <a:off x="274638" y="369116"/>
            <a:ext cx="10972800" cy="1024684"/>
          </a:xfrm>
          <a:prstGeom prst="rect">
            <a:avLst/>
          </a:prstGeom>
        </p:spPr>
        <p:txBody>
          <a:bodyPr lIns="146304" tIns="91440" rIns="146304" bIns="91440">
            <a:noAutofit/>
          </a:bodyPr>
          <a:lstStyle>
            <a:lvl1pPr marL="0" indent="0">
              <a:lnSpc>
                <a:spcPct val="90000"/>
              </a:lnSpc>
              <a:spcBef>
                <a:spcPts val="1198"/>
              </a:spcBef>
              <a:spcAft>
                <a:spcPts val="2400"/>
              </a:spcAft>
              <a:buFontTx/>
              <a:buNone/>
              <a:defRPr lang="en-US" sz="5198" b="0" i="0" kern="1200" spc="0" baseline="0" dirty="0" smtClean="0">
                <a:solidFill>
                  <a:schemeClr val="tx2"/>
                </a:solidFill>
                <a:latin typeface="+mj-lt"/>
                <a:ea typeface="+mn-ea"/>
                <a:cs typeface="+mn-cs"/>
              </a:defRPr>
            </a:lvl1pPr>
          </a:lstStyle>
          <a:p>
            <a:pPr marL="0" marR="0" lvl="0" indent="0" algn="l" defTabSz="932384" rtl="0" eaLnBrk="1" fontAlgn="auto" latinLnBrk="0" hangingPunct="1">
              <a:lnSpc>
                <a:spcPct val="90000"/>
              </a:lnSpc>
              <a:spcBef>
                <a:spcPts val="1198"/>
              </a:spcBef>
              <a:spcAft>
                <a:spcPts val="2400"/>
              </a:spcAft>
              <a:buClrTx/>
              <a:buSzPct val="90000"/>
              <a:buFontTx/>
              <a:buNone/>
              <a:tabLst/>
            </a:pPr>
            <a:r>
              <a:rPr lang="en-US"/>
              <a:t>Click to edit Master text</a:t>
            </a:r>
          </a:p>
        </p:txBody>
      </p:sp>
      <p:sp>
        <p:nvSpPr>
          <p:cNvPr id="6" name="Text Placeholder 5"/>
          <p:cNvSpPr>
            <a:spLocks noGrp="1"/>
          </p:cNvSpPr>
          <p:nvPr>
            <p:ph type="body" sz="quarter" idx="13"/>
          </p:nvPr>
        </p:nvSpPr>
        <p:spPr>
          <a:xfrm>
            <a:off x="274640" y="1139827"/>
            <a:ext cx="11033125" cy="603741"/>
          </a:xfrm>
          <a:prstGeom prst="rect">
            <a:avLst/>
          </a:prstGeom>
        </p:spPr>
        <p:txBody>
          <a:bodyPr lIns="192024" anchor="t"/>
          <a:lstStyle>
            <a:lvl1pPr marL="0" indent="0">
              <a:buNone/>
              <a:defRPr lang="en-US" sz="3000" kern="1200" smtClean="0">
                <a:solidFill>
                  <a:schemeClr val="accent1"/>
                </a:solidFill>
                <a:latin typeface="+mj-lt"/>
                <a:ea typeface="+mn-ea"/>
                <a:cs typeface="+mn-cs"/>
              </a:defRPr>
            </a:lvl1pPr>
            <a:lvl2pPr marL="0" indent="0">
              <a:buNone/>
              <a:defRPr lang="en-US" sz="3170" kern="1200" smtClean="0">
                <a:solidFill>
                  <a:schemeClr val="bg1"/>
                </a:solidFill>
                <a:latin typeface="+mj-lt"/>
                <a:ea typeface="+mn-ea"/>
                <a:cs typeface="+mn-cs"/>
              </a:defRPr>
            </a:lvl2pPr>
            <a:lvl3pPr marL="0" indent="0">
              <a:buNone/>
              <a:defRPr lang="en-US" sz="3170" kern="1200" smtClean="0">
                <a:solidFill>
                  <a:schemeClr val="bg1"/>
                </a:solidFill>
                <a:latin typeface="+mj-lt"/>
                <a:ea typeface="+mn-ea"/>
                <a:cs typeface="+mn-cs"/>
              </a:defRPr>
            </a:lvl3pPr>
            <a:lvl4pPr marL="0" indent="0">
              <a:buNone/>
              <a:defRPr lang="en-US" sz="3170" kern="1200" smtClean="0">
                <a:solidFill>
                  <a:schemeClr val="bg1"/>
                </a:solidFill>
                <a:latin typeface="+mj-lt"/>
                <a:ea typeface="+mn-ea"/>
                <a:cs typeface="+mn-cs"/>
              </a:defRPr>
            </a:lvl4pPr>
            <a:lvl5pPr marL="0" indent="0">
              <a:buNone/>
              <a:defRPr lang="en-US" sz="3170" kern="1200">
                <a:solidFill>
                  <a:schemeClr val="bg1"/>
                </a:solidFill>
                <a:latin typeface="+mj-lt"/>
                <a:ea typeface="+mn-ea"/>
                <a:cs typeface="+mn-cs"/>
              </a:defRPr>
            </a:lvl5pPr>
          </a:lstStyle>
          <a:p>
            <a:pPr lvl="0"/>
            <a:r>
              <a:rPr lang="en-US"/>
              <a:t>Click to edit Master text styles</a:t>
            </a:r>
          </a:p>
        </p:txBody>
      </p:sp>
    </p:spTree>
    <p:extLst>
      <p:ext uri="{BB962C8B-B14F-4D97-AF65-F5344CB8AC3E}">
        <p14:creationId xmlns:p14="http://schemas.microsoft.com/office/powerpoint/2010/main" val="23754817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18" Type="http://schemas.openxmlformats.org/officeDocument/2006/relationships/slideLayout" Target="../slideLayouts/slideLayout35.xml"/><Relationship Id="rId26" Type="http://schemas.openxmlformats.org/officeDocument/2006/relationships/image" Target="../media/image5.png"/><Relationship Id="rId3" Type="http://schemas.openxmlformats.org/officeDocument/2006/relationships/slideLayout" Target="../slideLayouts/slideLayout20.xml"/><Relationship Id="rId21" Type="http://schemas.openxmlformats.org/officeDocument/2006/relationships/theme" Target="../theme/theme2.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slideLayout" Target="../slideLayouts/slideLayout34.xml"/><Relationship Id="rId25" Type="http://schemas.openxmlformats.org/officeDocument/2006/relationships/image" Target="../media/image4.emf"/><Relationship Id="rId2" Type="http://schemas.openxmlformats.org/officeDocument/2006/relationships/slideLayout" Target="../slideLayouts/slideLayout19.xml"/><Relationship Id="rId16" Type="http://schemas.openxmlformats.org/officeDocument/2006/relationships/slideLayout" Target="../slideLayouts/slideLayout33.xml"/><Relationship Id="rId20" Type="http://schemas.openxmlformats.org/officeDocument/2006/relationships/slideLayout" Target="../slideLayouts/slideLayout37.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24" Type="http://schemas.openxmlformats.org/officeDocument/2006/relationships/oleObject" Target="../embeddings/oleObject2.bin"/><Relationship Id="rId5" Type="http://schemas.openxmlformats.org/officeDocument/2006/relationships/slideLayout" Target="../slideLayouts/slideLayout22.xml"/><Relationship Id="rId15" Type="http://schemas.openxmlformats.org/officeDocument/2006/relationships/slideLayout" Target="../slideLayouts/slideLayout32.xml"/><Relationship Id="rId23" Type="http://schemas.openxmlformats.org/officeDocument/2006/relationships/tags" Target="../tags/tag2.xml"/><Relationship Id="rId10" Type="http://schemas.openxmlformats.org/officeDocument/2006/relationships/slideLayout" Target="../slideLayouts/slideLayout27.xml"/><Relationship Id="rId19" Type="http://schemas.openxmlformats.org/officeDocument/2006/relationships/slideLayout" Target="../slideLayouts/slideLayout36.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 Id="rId22" Type="http://schemas.openxmlformats.org/officeDocument/2006/relationships/vmlDrawing" Target="../drawings/vmlDrawing2.v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5.xml"/><Relationship Id="rId13" Type="http://schemas.openxmlformats.org/officeDocument/2006/relationships/slideLayout" Target="../slideLayouts/slideLayout50.xml"/><Relationship Id="rId18" Type="http://schemas.openxmlformats.org/officeDocument/2006/relationships/slideLayout" Target="../slideLayouts/slideLayout55.xml"/><Relationship Id="rId3" Type="http://schemas.openxmlformats.org/officeDocument/2006/relationships/slideLayout" Target="../slideLayouts/slideLayout40.xml"/><Relationship Id="rId21" Type="http://schemas.openxmlformats.org/officeDocument/2006/relationships/slideLayout" Target="../slideLayouts/slideLayout58.xml"/><Relationship Id="rId7" Type="http://schemas.openxmlformats.org/officeDocument/2006/relationships/slideLayout" Target="../slideLayouts/slideLayout44.xml"/><Relationship Id="rId12" Type="http://schemas.openxmlformats.org/officeDocument/2006/relationships/slideLayout" Target="../slideLayouts/slideLayout49.xml"/><Relationship Id="rId17" Type="http://schemas.openxmlformats.org/officeDocument/2006/relationships/slideLayout" Target="../slideLayouts/slideLayout54.xml"/><Relationship Id="rId25" Type="http://schemas.openxmlformats.org/officeDocument/2006/relationships/image" Target="../media/image5.png"/><Relationship Id="rId2" Type="http://schemas.openxmlformats.org/officeDocument/2006/relationships/slideLayout" Target="../slideLayouts/slideLayout39.xml"/><Relationship Id="rId16" Type="http://schemas.openxmlformats.org/officeDocument/2006/relationships/slideLayout" Target="../slideLayouts/slideLayout53.xml"/><Relationship Id="rId20" Type="http://schemas.openxmlformats.org/officeDocument/2006/relationships/slideLayout" Target="../slideLayouts/slideLayout57.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24" Type="http://schemas.openxmlformats.org/officeDocument/2006/relationships/theme" Target="../theme/theme3.xml"/><Relationship Id="rId5" Type="http://schemas.openxmlformats.org/officeDocument/2006/relationships/slideLayout" Target="../slideLayouts/slideLayout42.xml"/><Relationship Id="rId15" Type="http://schemas.openxmlformats.org/officeDocument/2006/relationships/slideLayout" Target="../slideLayouts/slideLayout52.xml"/><Relationship Id="rId23" Type="http://schemas.openxmlformats.org/officeDocument/2006/relationships/slideLayout" Target="../slideLayouts/slideLayout60.xml"/><Relationship Id="rId10" Type="http://schemas.openxmlformats.org/officeDocument/2006/relationships/slideLayout" Target="../slideLayouts/slideLayout47.xml"/><Relationship Id="rId19" Type="http://schemas.openxmlformats.org/officeDocument/2006/relationships/slideLayout" Target="../slideLayouts/slideLayout56.xml"/><Relationship Id="rId4" Type="http://schemas.openxmlformats.org/officeDocument/2006/relationships/slideLayout" Target="../slideLayouts/slideLayout41.xml"/><Relationship Id="rId9" Type="http://schemas.openxmlformats.org/officeDocument/2006/relationships/slideLayout" Target="../slideLayouts/slideLayout46.xml"/><Relationship Id="rId14" Type="http://schemas.openxmlformats.org/officeDocument/2006/relationships/slideLayout" Target="../slideLayouts/slideLayout51.xml"/><Relationship Id="rId22" Type="http://schemas.openxmlformats.org/officeDocument/2006/relationships/slideLayout" Target="../slideLayouts/slideLayout5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8.xml"/><Relationship Id="rId13" Type="http://schemas.openxmlformats.org/officeDocument/2006/relationships/slideLayout" Target="../slideLayouts/slideLayout73.xml"/><Relationship Id="rId18" Type="http://schemas.openxmlformats.org/officeDocument/2006/relationships/slideLayout" Target="../slideLayouts/slideLayout78.xml"/><Relationship Id="rId26" Type="http://schemas.openxmlformats.org/officeDocument/2006/relationships/slideLayout" Target="../slideLayouts/slideLayout86.xml"/><Relationship Id="rId3" Type="http://schemas.openxmlformats.org/officeDocument/2006/relationships/slideLayout" Target="../slideLayouts/slideLayout63.xml"/><Relationship Id="rId21" Type="http://schemas.openxmlformats.org/officeDocument/2006/relationships/slideLayout" Target="../slideLayouts/slideLayout81.xml"/><Relationship Id="rId7" Type="http://schemas.openxmlformats.org/officeDocument/2006/relationships/slideLayout" Target="../slideLayouts/slideLayout67.xml"/><Relationship Id="rId12" Type="http://schemas.openxmlformats.org/officeDocument/2006/relationships/slideLayout" Target="../slideLayouts/slideLayout72.xml"/><Relationship Id="rId17" Type="http://schemas.openxmlformats.org/officeDocument/2006/relationships/slideLayout" Target="../slideLayouts/slideLayout77.xml"/><Relationship Id="rId25" Type="http://schemas.openxmlformats.org/officeDocument/2006/relationships/slideLayout" Target="../slideLayouts/slideLayout85.xml"/><Relationship Id="rId2" Type="http://schemas.openxmlformats.org/officeDocument/2006/relationships/slideLayout" Target="../slideLayouts/slideLayout62.xml"/><Relationship Id="rId16" Type="http://schemas.openxmlformats.org/officeDocument/2006/relationships/slideLayout" Target="../slideLayouts/slideLayout76.xml"/><Relationship Id="rId20" Type="http://schemas.openxmlformats.org/officeDocument/2006/relationships/slideLayout" Target="../slideLayouts/slideLayout80.xml"/><Relationship Id="rId29" Type="http://schemas.openxmlformats.org/officeDocument/2006/relationships/slideLayout" Target="../slideLayouts/slideLayout89.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24" Type="http://schemas.openxmlformats.org/officeDocument/2006/relationships/slideLayout" Target="../slideLayouts/slideLayout84.xml"/><Relationship Id="rId5" Type="http://schemas.openxmlformats.org/officeDocument/2006/relationships/slideLayout" Target="../slideLayouts/slideLayout65.xml"/><Relationship Id="rId15" Type="http://schemas.openxmlformats.org/officeDocument/2006/relationships/slideLayout" Target="../slideLayouts/slideLayout75.xml"/><Relationship Id="rId23" Type="http://schemas.openxmlformats.org/officeDocument/2006/relationships/slideLayout" Target="../slideLayouts/slideLayout83.xml"/><Relationship Id="rId28" Type="http://schemas.openxmlformats.org/officeDocument/2006/relationships/slideLayout" Target="../slideLayouts/slideLayout88.xml"/><Relationship Id="rId10" Type="http://schemas.openxmlformats.org/officeDocument/2006/relationships/slideLayout" Target="../slideLayouts/slideLayout70.xml"/><Relationship Id="rId19" Type="http://schemas.openxmlformats.org/officeDocument/2006/relationships/slideLayout" Target="../slideLayouts/slideLayout79.xml"/><Relationship Id="rId31" Type="http://schemas.openxmlformats.org/officeDocument/2006/relationships/theme" Target="../theme/theme4.xml"/><Relationship Id="rId4" Type="http://schemas.openxmlformats.org/officeDocument/2006/relationships/slideLayout" Target="../slideLayouts/slideLayout64.xml"/><Relationship Id="rId9" Type="http://schemas.openxmlformats.org/officeDocument/2006/relationships/slideLayout" Target="../slideLayouts/slideLayout69.xml"/><Relationship Id="rId14" Type="http://schemas.openxmlformats.org/officeDocument/2006/relationships/slideLayout" Target="../slideLayouts/slideLayout74.xml"/><Relationship Id="rId22" Type="http://schemas.openxmlformats.org/officeDocument/2006/relationships/slideLayout" Target="../slideLayouts/slideLayout82.xml"/><Relationship Id="rId27" Type="http://schemas.openxmlformats.org/officeDocument/2006/relationships/slideLayout" Target="../slideLayouts/slideLayout87.xml"/><Relationship Id="rId30" Type="http://schemas.openxmlformats.org/officeDocument/2006/relationships/slideLayout" Target="../slideLayouts/slideLayout9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19"/>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2005544715"/>
      </p:ext>
    </p:extLst>
  </p:cSld>
  <p:clrMap bg1="dk1" tx1="lt1" bg2="dk2" tx2="lt2" accent1="accent1" accent2="accent2" accent3="accent3" accent4="accent4" accent5="accent5" accent6="accent6" hlink="hlink" folHlink="folHlink"/>
  <p:sldLayoutIdLst>
    <p:sldLayoutId id="2147484502" r:id="rId1"/>
    <p:sldLayoutId id="2147484503" r:id="rId2"/>
    <p:sldLayoutId id="2147484507" r:id="rId3"/>
    <p:sldLayoutId id="2147484508" r:id="rId4"/>
    <p:sldLayoutId id="2147484511" r:id="rId5"/>
    <p:sldLayoutId id="2147484512" r:id="rId6"/>
    <p:sldLayoutId id="2147484514" r:id="rId7"/>
    <p:sldLayoutId id="2147484768" r:id="rId8"/>
    <p:sldLayoutId id="2147484769" r:id="rId9"/>
    <p:sldLayoutId id="2147484770" r:id="rId10"/>
    <p:sldLayoutId id="2147484771" r:id="rId11"/>
    <p:sldLayoutId id="2147484772" r:id="rId12"/>
    <p:sldLayoutId id="2147484773" r:id="rId13"/>
    <p:sldLayoutId id="2147484774" r:id="rId14"/>
    <p:sldLayoutId id="2147484775" r:id="rId15"/>
    <p:sldLayoutId id="2147484776" r:id="rId16"/>
    <p:sldLayoutId id="2147484777" r:id="rId17"/>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userDrawn="1">
            <p:custDataLst>
              <p:tags r:id="rId23"/>
            </p:custDataLst>
            <p:extLst/>
          </p:nvPr>
        </p:nvGraphicFramePr>
        <p:xfrm>
          <a:off x="1589" y="1589"/>
          <a:ext cx="1587" cy="1587"/>
        </p:xfrm>
        <a:graphic>
          <a:graphicData uri="http://schemas.openxmlformats.org/presentationml/2006/ole">
            <mc:AlternateContent xmlns:mc="http://schemas.openxmlformats.org/markup-compatibility/2006">
              <mc:Choice xmlns:v="urn:schemas-microsoft-com:vml" Requires="v">
                <p:oleObj spid="_x0000_s2050" name="think-cell Slide" r:id="rId24" imgW="353" imgH="353" progId="TCLayout.ActiveDocument.1">
                  <p:embed/>
                </p:oleObj>
              </mc:Choice>
              <mc:Fallback>
                <p:oleObj name="think-cell Slide" r:id="rId24" imgW="353" imgH="353" progId="TCLayout.ActiveDocument.1">
                  <p:embed/>
                  <p:pic>
                    <p:nvPicPr>
                      <p:cNvPr id="6" name="Object 5" hidden="1"/>
                      <p:cNvPicPr/>
                      <p:nvPr/>
                    </p:nvPicPr>
                    <p:blipFill>
                      <a:blip r:embed="rId25"/>
                      <a:stretch>
                        <a:fillRect/>
                      </a:stretch>
                    </p:blipFill>
                    <p:spPr>
                      <a:xfrm>
                        <a:off x="1589" y="1589"/>
                        <a:ext cx="1587" cy="1587"/>
                      </a:xfrm>
                      <a:prstGeom prst="rect">
                        <a:avLst/>
                      </a:prstGeom>
                    </p:spPr>
                  </p:pic>
                </p:oleObj>
              </mc:Fallback>
            </mc:AlternateContent>
          </a:graphicData>
        </a:graphic>
      </p:graphicFrame>
      <p:sp>
        <p:nvSpPr>
          <p:cNvPr id="2" name="Title Placeholder 1"/>
          <p:cNvSpPr>
            <a:spLocks noGrp="1"/>
          </p:cNvSpPr>
          <p:nvPr>
            <p:ph type="title"/>
          </p:nvPr>
        </p:nvSpPr>
        <p:spPr>
          <a:xfrm>
            <a:off x="274639" y="295276"/>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1" y="1212853"/>
            <a:ext cx="11887198" cy="1956012"/>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26"/>
          <a:stretch>
            <a:fillRect/>
          </a:stretch>
        </p:blipFill>
        <p:spPr>
          <a:xfrm rot="5400000">
            <a:off x="9393899" y="3050514"/>
            <a:ext cx="6995160" cy="894134"/>
          </a:xfrm>
          <a:prstGeom prst="rect">
            <a:avLst/>
          </a:prstGeom>
        </p:spPr>
      </p:pic>
      <p:sp>
        <p:nvSpPr>
          <p:cNvPr id="5" name="Slide Number Placeholder 4"/>
          <p:cNvSpPr>
            <a:spLocks noGrp="1"/>
          </p:cNvSpPr>
          <p:nvPr>
            <p:ph type="sldNum" sz="quarter" idx="4"/>
          </p:nvPr>
        </p:nvSpPr>
        <p:spPr>
          <a:xfrm>
            <a:off x="9364663" y="6570757"/>
            <a:ext cx="2797175" cy="371475"/>
          </a:xfrm>
          <a:prstGeom prst="rect">
            <a:avLst/>
          </a:prstGeom>
        </p:spPr>
        <p:txBody>
          <a:bodyPr vert="horz" lIns="182880" tIns="45720" rIns="182880" bIns="45720" rtlCol="0" anchor="ctr"/>
          <a:lstStyle>
            <a:lvl1pPr algn="r">
              <a:defRPr sz="1111">
                <a:solidFill>
                  <a:schemeClr val="tx1"/>
                </a:solidFill>
              </a:defRPr>
            </a:lvl1pPr>
          </a:lstStyle>
          <a:p>
            <a:fld id="{2416B665-83EA-4666-9A59-A98C54051106}" type="slidenum">
              <a:rPr lang="en-US" smtClean="0"/>
              <a:pPr/>
              <a:t>‹#›</a:t>
            </a:fld>
            <a:endParaRPr lang="en-US"/>
          </a:p>
        </p:txBody>
      </p:sp>
    </p:spTree>
    <p:extLst>
      <p:ext uri="{BB962C8B-B14F-4D97-AF65-F5344CB8AC3E}">
        <p14:creationId xmlns:p14="http://schemas.microsoft.com/office/powerpoint/2010/main" val="3448171741"/>
      </p:ext>
    </p:extLst>
  </p:cSld>
  <p:clrMap bg1="lt1" tx1="dk1" bg2="lt2" tx2="dk2" accent1="accent1" accent2="accent2" accent3="accent3" accent4="accent4" accent5="accent5" accent6="accent6" hlink="hlink" folHlink="folHlink"/>
  <p:sldLayoutIdLst>
    <p:sldLayoutId id="2147484612" r:id="rId1"/>
    <p:sldLayoutId id="2147484613" r:id="rId2"/>
    <p:sldLayoutId id="2147484614" r:id="rId3"/>
    <p:sldLayoutId id="2147484615" r:id="rId4"/>
    <p:sldLayoutId id="2147484616" r:id="rId5"/>
    <p:sldLayoutId id="2147484617" r:id="rId6"/>
    <p:sldLayoutId id="2147484618" r:id="rId7"/>
    <p:sldLayoutId id="2147484619" r:id="rId8"/>
    <p:sldLayoutId id="2147484620" r:id="rId9"/>
    <p:sldLayoutId id="2147484621" r:id="rId10"/>
    <p:sldLayoutId id="2147484622" r:id="rId11"/>
    <p:sldLayoutId id="2147484623" r:id="rId12"/>
    <p:sldLayoutId id="2147484624" r:id="rId13"/>
    <p:sldLayoutId id="2147484625" r:id="rId14"/>
    <p:sldLayoutId id="2147484626" r:id="rId15"/>
    <p:sldLayoutId id="2147484627" r:id="rId16"/>
    <p:sldLayoutId id="2147484628" r:id="rId17"/>
    <p:sldLayoutId id="2147484629" r:id="rId18"/>
    <p:sldLayoutId id="2147484630" r:id="rId19"/>
    <p:sldLayoutId id="2147484631" r:id="rId20"/>
  </p:sldLayoutIdLst>
  <p:transition>
    <p:fade/>
  </p:transition>
  <p:hf hdr="0" dt="0"/>
  <p:txStyles>
    <p:titleStyle>
      <a:lvl1pPr algn="l" defTabSz="863886" rtl="0" eaLnBrk="1" latinLnBrk="0" hangingPunct="1">
        <a:lnSpc>
          <a:spcPct val="90000"/>
        </a:lnSpc>
        <a:spcBef>
          <a:spcPct val="0"/>
        </a:spcBef>
        <a:buNone/>
        <a:defRPr lang="en-US" sz="4076" b="0" kern="1200" cap="none" spc="-94"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17587" marR="0" indent="-317587" algn="l" defTabSz="863886" rtl="0" eaLnBrk="1" fontAlgn="auto" latinLnBrk="0" hangingPunct="1">
        <a:lnSpc>
          <a:spcPct val="90000"/>
        </a:lnSpc>
        <a:spcBef>
          <a:spcPct val="20000"/>
        </a:spcBef>
        <a:spcAft>
          <a:spcPts val="0"/>
        </a:spcAft>
        <a:buClrTx/>
        <a:buSzPct val="90000"/>
        <a:buFont typeface="Arial" pitchFamily="34" charset="0"/>
        <a:buChar char="•"/>
        <a:tabLst/>
        <a:defRPr sz="3705" kern="1200" spc="0" baseline="0">
          <a:gradFill>
            <a:gsLst>
              <a:gs pos="1250">
                <a:schemeClr val="tx1"/>
              </a:gs>
              <a:gs pos="100000">
                <a:schemeClr val="tx1"/>
              </a:gs>
            </a:gsLst>
            <a:lin ang="5400000" scaled="0"/>
          </a:gradFill>
          <a:latin typeface="+mj-lt"/>
          <a:ea typeface="+mn-ea"/>
          <a:cs typeface="+mn-cs"/>
        </a:defRPr>
      </a:lvl1pPr>
      <a:lvl2pPr marL="541073" marR="0" indent="-223487" algn="l" defTabSz="863886" rtl="0" eaLnBrk="1" fontAlgn="auto" latinLnBrk="0" hangingPunct="1">
        <a:lnSpc>
          <a:spcPct val="90000"/>
        </a:lnSpc>
        <a:spcBef>
          <a:spcPct val="20000"/>
        </a:spcBef>
        <a:spcAft>
          <a:spcPts val="0"/>
        </a:spcAft>
        <a:buClrTx/>
        <a:buSzPct val="90000"/>
        <a:buFont typeface="Arial" pitchFamily="34" charset="0"/>
        <a:buChar char="•"/>
        <a:tabLst/>
        <a:defRPr sz="2223" kern="1200" spc="0" baseline="0">
          <a:gradFill>
            <a:gsLst>
              <a:gs pos="1250">
                <a:schemeClr val="tx1"/>
              </a:gs>
              <a:gs pos="100000">
                <a:schemeClr val="tx1"/>
              </a:gs>
            </a:gsLst>
            <a:lin ang="5400000" scaled="0"/>
          </a:gradFill>
          <a:latin typeface="+mn-lt"/>
          <a:ea typeface="+mn-ea"/>
          <a:cs typeface="+mn-cs"/>
        </a:defRPr>
      </a:lvl2pPr>
      <a:lvl3pPr marL="741036" marR="0" indent="-211724" algn="l" defTabSz="863886" rtl="0" eaLnBrk="1" fontAlgn="auto" latinLnBrk="0" hangingPunct="1">
        <a:lnSpc>
          <a:spcPct val="90000"/>
        </a:lnSpc>
        <a:spcBef>
          <a:spcPct val="20000"/>
        </a:spcBef>
        <a:spcAft>
          <a:spcPts val="0"/>
        </a:spcAft>
        <a:buClrTx/>
        <a:buSzPct val="90000"/>
        <a:buFont typeface="Arial" pitchFamily="34" charset="0"/>
        <a:buChar char="•"/>
        <a:tabLst/>
        <a:defRPr sz="1852" kern="1200" spc="0" baseline="0">
          <a:gradFill>
            <a:gsLst>
              <a:gs pos="1250">
                <a:schemeClr val="tx1"/>
              </a:gs>
              <a:gs pos="100000">
                <a:schemeClr val="tx1"/>
              </a:gs>
            </a:gsLst>
            <a:lin ang="5400000" scaled="0"/>
          </a:gradFill>
          <a:latin typeface="+mn-lt"/>
          <a:ea typeface="+mn-ea"/>
          <a:cs typeface="+mn-cs"/>
        </a:defRPr>
      </a:lvl3pPr>
      <a:lvl4pPr marL="952761" marR="0" indent="-211724" algn="l" defTabSz="863886" rtl="0" eaLnBrk="1" fontAlgn="auto" latinLnBrk="0" hangingPunct="1">
        <a:lnSpc>
          <a:spcPct val="90000"/>
        </a:lnSpc>
        <a:spcBef>
          <a:spcPct val="20000"/>
        </a:spcBef>
        <a:spcAft>
          <a:spcPts val="0"/>
        </a:spcAft>
        <a:buClrTx/>
        <a:buSzPct val="90000"/>
        <a:buFont typeface="Arial" pitchFamily="34" charset="0"/>
        <a:buChar char="•"/>
        <a:tabLst/>
        <a:defRPr sz="1668" kern="1200" spc="0" baseline="0">
          <a:gradFill>
            <a:gsLst>
              <a:gs pos="1250">
                <a:schemeClr val="tx1"/>
              </a:gs>
              <a:gs pos="100000">
                <a:schemeClr val="tx1"/>
              </a:gs>
            </a:gsLst>
            <a:lin ang="5400000" scaled="0"/>
          </a:gradFill>
          <a:latin typeface="+mn-lt"/>
          <a:ea typeface="+mn-ea"/>
          <a:cs typeface="+mn-cs"/>
        </a:defRPr>
      </a:lvl4pPr>
      <a:lvl5pPr marL="1164485" marR="0" indent="-211724" algn="l" defTabSz="863886" rtl="0" eaLnBrk="1" fontAlgn="auto" latinLnBrk="0" hangingPunct="1">
        <a:lnSpc>
          <a:spcPct val="90000"/>
        </a:lnSpc>
        <a:spcBef>
          <a:spcPct val="20000"/>
        </a:spcBef>
        <a:spcAft>
          <a:spcPts val="0"/>
        </a:spcAft>
        <a:buClrTx/>
        <a:buSzPct val="90000"/>
        <a:buFont typeface="Arial" pitchFamily="34" charset="0"/>
        <a:buChar char="•"/>
        <a:tabLst/>
        <a:defRPr sz="1668" kern="1200" spc="0" baseline="0">
          <a:gradFill>
            <a:gsLst>
              <a:gs pos="1250">
                <a:schemeClr val="tx1"/>
              </a:gs>
              <a:gs pos="100000">
                <a:schemeClr val="tx1"/>
              </a:gs>
            </a:gsLst>
            <a:lin ang="5400000" scaled="0"/>
          </a:gradFill>
          <a:latin typeface="+mn-lt"/>
          <a:ea typeface="+mn-ea"/>
          <a:cs typeface="+mn-cs"/>
        </a:defRPr>
      </a:lvl5pPr>
      <a:lvl6pPr marL="2375687" indent="-215973" algn="l" defTabSz="863886" rtl="0" eaLnBrk="1" latinLnBrk="0" hangingPunct="1">
        <a:spcBef>
          <a:spcPct val="20000"/>
        </a:spcBef>
        <a:buFont typeface="Arial" pitchFamily="34" charset="0"/>
        <a:buChar char="•"/>
        <a:defRPr sz="1852" kern="1200">
          <a:solidFill>
            <a:schemeClr val="tx1"/>
          </a:solidFill>
          <a:latin typeface="+mn-lt"/>
          <a:ea typeface="+mn-ea"/>
          <a:cs typeface="+mn-cs"/>
        </a:defRPr>
      </a:lvl6pPr>
      <a:lvl7pPr marL="2807631" indent="-215973" algn="l" defTabSz="863886" rtl="0" eaLnBrk="1" latinLnBrk="0" hangingPunct="1">
        <a:spcBef>
          <a:spcPct val="20000"/>
        </a:spcBef>
        <a:buFont typeface="Arial" pitchFamily="34" charset="0"/>
        <a:buChar char="•"/>
        <a:defRPr sz="1852" kern="1200">
          <a:solidFill>
            <a:schemeClr val="tx1"/>
          </a:solidFill>
          <a:latin typeface="+mn-lt"/>
          <a:ea typeface="+mn-ea"/>
          <a:cs typeface="+mn-cs"/>
        </a:defRPr>
      </a:lvl7pPr>
      <a:lvl8pPr marL="3239574" indent="-215973" algn="l" defTabSz="863886" rtl="0" eaLnBrk="1" latinLnBrk="0" hangingPunct="1">
        <a:spcBef>
          <a:spcPct val="20000"/>
        </a:spcBef>
        <a:buFont typeface="Arial" pitchFamily="34" charset="0"/>
        <a:buChar char="•"/>
        <a:defRPr sz="1852" kern="1200">
          <a:solidFill>
            <a:schemeClr val="tx1"/>
          </a:solidFill>
          <a:latin typeface="+mn-lt"/>
          <a:ea typeface="+mn-ea"/>
          <a:cs typeface="+mn-cs"/>
        </a:defRPr>
      </a:lvl8pPr>
      <a:lvl9pPr marL="3671518" indent="-215973" algn="l" defTabSz="863886" rtl="0" eaLnBrk="1" latinLnBrk="0" hangingPunct="1">
        <a:spcBef>
          <a:spcPct val="20000"/>
        </a:spcBef>
        <a:buFont typeface="Arial" pitchFamily="34" charset="0"/>
        <a:buChar char="•"/>
        <a:defRPr sz="1852" kern="1200">
          <a:solidFill>
            <a:schemeClr val="tx1"/>
          </a:solidFill>
          <a:latin typeface="+mn-lt"/>
          <a:ea typeface="+mn-ea"/>
          <a:cs typeface="+mn-cs"/>
        </a:defRPr>
      </a:lvl9pPr>
    </p:bodyStyle>
    <p:otherStyle>
      <a:defPPr>
        <a:defRPr lang="en-US"/>
      </a:defPPr>
      <a:lvl1pPr marL="0" algn="l" defTabSz="863886" rtl="0" eaLnBrk="1" latinLnBrk="0" hangingPunct="1">
        <a:defRPr sz="1668" kern="1200">
          <a:solidFill>
            <a:schemeClr val="tx1"/>
          </a:solidFill>
          <a:latin typeface="+mn-lt"/>
          <a:ea typeface="+mn-ea"/>
          <a:cs typeface="+mn-cs"/>
        </a:defRPr>
      </a:lvl1pPr>
      <a:lvl2pPr marL="431943" algn="l" defTabSz="863886" rtl="0" eaLnBrk="1" latinLnBrk="0" hangingPunct="1">
        <a:defRPr sz="1668" kern="1200">
          <a:solidFill>
            <a:schemeClr val="tx1"/>
          </a:solidFill>
          <a:latin typeface="+mn-lt"/>
          <a:ea typeface="+mn-ea"/>
          <a:cs typeface="+mn-cs"/>
        </a:defRPr>
      </a:lvl2pPr>
      <a:lvl3pPr marL="863886" algn="l" defTabSz="863886" rtl="0" eaLnBrk="1" latinLnBrk="0" hangingPunct="1">
        <a:defRPr sz="1668" kern="1200">
          <a:solidFill>
            <a:schemeClr val="tx1"/>
          </a:solidFill>
          <a:latin typeface="+mn-lt"/>
          <a:ea typeface="+mn-ea"/>
          <a:cs typeface="+mn-cs"/>
        </a:defRPr>
      </a:lvl3pPr>
      <a:lvl4pPr marL="1295829" algn="l" defTabSz="863886" rtl="0" eaLnBrk="1" latinLnBrk="0" hangingPunct="1">
        <a:defRPr sz="1668" kern="1200">
          <a:solidFill>
            <a:schemeClr val="tx1"/>
          </a:solidFill>
          <a:latin typeface="+mn-lt"/>
          <a:ea typeface="+mn-ea"/>
          <a:cs typeface="+mn-cs"/>
        </a:defRPr>
      </a:lvl4pPr>
      <a:lvl5pPr marL="1727772" algn="l" defTabSz="863886" rtl="0" eaLnBrk="1" latinLnBrk="0" hangingPunct="1">
        <a:defRPr sz="1668" kern="1200">
          <a:solidFill>
            <a:schemeClr val="tx1"/>
          </a:solidFill>
          <a:latin typeface="+mn-lt"/>
          <a:ea typeface="+mn-ea"/>
          <a:cs typeface="+mn-cs"/>
        </a:defRPr>
      </a:lvl5pPr>
      <a:lvl6pPr marL="2159717" algn="l" defTabSz="863886" rtl="0" eaLnBrk="1" latinLnBrk="0" hangingPunct="1">
        <a:defRPr sz="1668" kern="1200">
          <a:solidFill>
            <a:schemeClr val="tx1"/>
          </a:solidFill>
          <a:latin typeface="+mn-lt"/>
          <a:ea typeface="+mn-ea"/>
          <a:cs typeface="+mn-cs"/>
        </a:defRPr>
      </a:lvl6pPr>
      <a:lvl7pPr marL="2591660" algn="l" defTabSz="863886" rtl="0" eaLnBrk="1" latinLnBrk="0" hangingPunct="1">
        <a:defRPr sz="1668" kern="1200">
          <a:solidFill>
            <a:schemeClr val="tx1"/>
          </a:solidFill>
          <a:latin typeface="+mn-lt"/>
          <a:ea typeface="+mn-ea"/>
          <a:cs typeface="+mn-cs"/>
        </a:defRPr>
      </a:lvl7pPr>
      <a:lvl8pPr marL="3023602" algn="l" defTabSz="863886" rtl="0" eaLnBrk="1" latinLnBrk="0" hangingPunct="1">
        <a:defRPr sz="1668" kern="1200">
          <a:solidFill>
            <a:schemeClr val="tx1"/>
          </a:solidFill>
          <a:latin typeface="+mn-lt"/>
          <a:ea typeface="+mn-ea"/>
          <a:cs typeface="+mn-cs"/>
        </a:defRPr>
      </a:lvl8pPr>
      <a:lvl9pPr marL="3455546" algn="l" defTabSz="863886" rtl="0" eaLnBrk="1" latinLnBrk="0" hangingPunct="1">
        <a:defRPr sz="1668"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1" y="1212851"/>
            <a:ext cx="11887198" cy="211558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25"/>
          <a:stretch>
            <a:fillRect/>
          </a:stretch>
        </p:blipFill>
        <p:spPr>
          <a:xfrm rot="5400000">
            <a:off x="9393899" y="3050514"/>
            <a:ext cx="6995160" cy="894134"/>
          </a:xfrm>
          <a:prstGeom prst="rect">
            <a:avLst/>
          </a:prstGeom>
        </p:spPr>
      </p:pic>
    </p:spTree>
    <p:extLst>
      <p:ext uri="{BB962C8B-B14F-4D97-AF65-F5344CB8AC3E}">
        <p14:creationId xmlns:p14="http://schemas.microsoft.com/office/powerpoint/2010/main" val="795590586"/>
      </p:ext>
    </p:extLst>
  </p:cSld>
  <p:clrMap bg1="lt1" tx1="dk1" bg2="lt2" tx2="dk2" accent1="accent1" accent2="accent2" accent3="accent3" accent4="accent4" accent5="accent5" accent6="accent6" hlink="hlink" folHlink="folHlink"/>
  <p:sldLayoutIdLst>
    <p:sldLayoutId id="2147484780" r:id="rId1"/>
    <p:sldLayoutId id="2147484781" r:id="rId2"/>
    <p:sldLayoutId id="2147484782" r:id="rId3"/>
    <p:sldLayoutId id="2147484783" r:id="rId4"/>
    <p:sldLayoutId id="2147484784" r:id="rId5"/>
    <p:sldLayoutId id="2147484785" r:id="rId6"/>
    <p:sldLayoutId id="2147484786" r:id="rId7"/>
    <p:sldLayoutId id="2147484787" r:id="rId8"/>
    <p:sldLayoutId id="2147484788" r:id="rId9"/>
    <p:sldLayoutId id="2147484789" r:id="rId10"/>
    <p:sldLayoutId id="2147484790" r:id="rId11"/>
    <p:sldLayoutId id="2147484791" r:id="rId12"/>
    <p:sldLayoutId id="2147484792" r:id="rId13"/>
    <p:sldLayoutId id="2147484793" r:id="rId14"/>
    <p:sldLayoutId id="2147484794" r:id="rId15"/>
    <p:sldLayoutId id="2147484795" r:id="rId16"/>
    <p:sldLayoutId id="2147484796" r:id="rId17"/>
    <p:sldLayoutId id="2147484797" r:id="rId18"/>
    <p:sldLayoutId id="2147484798" r:id="rId19"/>
    <p:sldLayoutId id="2147484799" r:id="rId20"/>
    <p:sldLayoutId id="2147484800" r:id="rId21"/>
    <p:sldLayoutId id="2147484801" r:id="rId22"/>
    <p:sldLayoutId id="2147484802" r:id="rId23"/>
  </p:sldLayoutIdLst>
  <p:transition>
    <p:fade/>
  </p:transition>
  <p:txStyles>
    <p:titleStyle>
      <a:lvl1pPr algn="l" defTabSz="932563" rtl="0" eaLnBrk="1" latinLnBrk="0" hangingPunct="1">
        <a:lnSpc>
          <a:spcPct val="90000"/>
        </a:lnSpc>
        <a:spcBef>
          <a:spcPct val="0"/>
        </a:spcBef>
        <a:buNone/>
        <a:defRPr lang="en-US" sz="3672" b="0" kern="1200" cap="all" spc="306" baseline="0" dirty="0">
          <a:ln w="3175">
            <a:noFill/>
          </a:ln>
          <a:solidFill>
            <a:srgbClr val="0078D7"/>
          </a:solidFill>
          <a:effectLst/>
          <a:latin typeface="Segoe UI Semilight" charset="0"/>
          <a:ea typeface="+mn-ea"/>
          <a:cs typeface="Segoe UI Semilight" charset="0"/>
        </a:defRPr>
      </a:lvl1pPr>
    </p:titleStyle>
    <p:bodyStyle>
      <a:lvl1pPr marL="342834" marR="0" indent="-342834" algn="l" defTabSz="932563" rtl="0" eaLnBrk="1" fontAlgn="auto" latinLnBrk="0" hangingPunct="1">
        <a:lnSpc>
          <a:spcPct val="90000"/>
        </a:lnSpc>
        <a:spcBef>
          <a:spcPct val="20000"/>
        </a:spcBef>
        <a:spcAft>
          <a:spcPts val="0"/>
        </a:spcAft>
        <a:buClr>
          <a:srgbClr val="0078D7"/>
        </a:buClr>
        <a:buSzPct val="90000"/>
        <a:buFont typeface="Arial" pitchFamily="34" charset="0"/>
        <a:buChar char="•"/>
        <a:tabLst/>
        <a:defRPr sz="4080"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
          <a:srgbClr val="0078D7"/>
        </a:buClr>
        <a:buSzPct val="90000"/>
        <a:buFont typeface="Arial" pitchFamily="34" charset="0"/>
        <a:buChar char="•"/>
        <a:tabLst/>
        <a:defRPr sz="2448"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
          <a:srgbClr val="0078D7"/>
        </a:buClr>
        <a:buSzPct val="90000"/>
        <a:buFont typeface="Arial" pitchFamily="34" charset="0"/>
        <a:buChar char="•"/>
        <a:tabLst/>
        <a:defRPr sz="204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
          <a:srgbClr val="0078D7"/>
        </a:buClr>
        <a:buSzPct val="90000"/>
        <a:buFont typeface="Arial" pitchFamily="34" charset="0"/>
        <a:buChar char="•"/>
        <a:tabLst/>
        <a:defRPr sz="1836"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
          <a:srgbClr val="0078D7"/>
        </a:buClr>
        <a:buSzPct val="90000"/>
        <a:buFont typeface="Arial" pitchFamily="34" charset="0"/>
        <a:buChar char="•"/>
        <a:tabLst/>
        <a:defRPr sz="1836"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18" name="Group 17"/>
          <p:cNvGrpSpPr/>
          <p:nvPr userDrawn="1"/>
        </p:nvGrpSpPr>
        <p:grpSpPr>
          <a:xfrm>
            <a:off x="12618964" y="-8395"/>
            <a:ext cx="955641" cy="5775361"/>
            <a:chOff x="12618967" y="-8396"/>
            <a:chExt cx="955641" cy="5775361"/>
          </a:xfrm>
        </p:grpSpPr>
        <p:grpSp>
          <p:nvGrpSpPr>
            <p:cNvPr id="26" name="Group 25"/>
            <p:cNvGrpSpPr/>
            <p:nvPr userDrawn="1"/>
          </p:nvGrpSpPr>
          <p:grpSpPr>
            <a:xfrm rot="5400000">
              <a:off x="11580864" y="1044098"/>
              <a:ext cx="2705442" cy="629236"/>
              <a:chOff x="1584344" y="4543426"/>
              <a:chExt cx="2705442"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293" fontAlgn="base">
                  <a:lnSpc>
                    <a:spcPct val="100000"/>
                  </a:lnSpc>
                  <a:spcBef>
                    <a:spcPct val="0"/>
                  </a:spcBef>
                  <a:spcAft>
                    <a:spcPct val="0"/>
                  </a:spcAft>
                </a:pPr>
                <a:r>
                  <a:rPr lang="en-US" sz="500" b="1" kern="1200" baseline="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32293" fontAlgn="base">
                  <a:lnSpc>
                    <a:spcPct val="100000"/>
                  </a:lnSpc>
                  <a:spcBef>
                    <a:spcPct val="0"/>
                  </a:spcBef>
                  <a:spcAft>
                    <a:spcPct val="0"/>
                  </a:spcAft>
                </a:pPr>
                <a:r>
                  <a:rPr lang="en-US" sz="500">
                    <a:gradFill>
                      <a:gsLst>
                        <a:gs pos="0">
                          <a:srgbClr val="FFFFFF"/>
                        </a:gs>
                        <a:gs pos="100000">
                          <a:srgbClr val="FFFFFF"/>
                        </a:gs>
                      </a:gsLst>
                      <a:lin ang="5400000" scaled="0"/>
                    </a:gradFill>
                    <a:ea typeface="Segoe UI" pitchFamily="34" charset="0"/>
                    <a:cs typeface="Segoe UI" pitchFamily="34" charset="0"/>
                  </a:rPr>
                  <a:t>R:</a:t>
                </a:r>
                <a:r>
                  <a:rPr lang="en-US" sz="500" baseline="0">
                    <a:gradFill>
                      <a:gsLst>
                        <a:gs pos="0">
                          <a:srgbClr val="FFFFFF"/>
                        </a:gs>
                        <a:gs pos="100000">
                          <a:srgbClr val="FFFFFF"/>
                        </a:gs>
                      </a:gsLst>
                      <a:lin ang="5400000" scaled="0"/>
                    </a:gradFill>
                    <a:ea typeface="Segoe UI" pitchFamily="34" charset="0"/>
                    <a:cs typeface="Segoe UI" pitchFamily="34" charset="0"/>
                  </a:rPr>
                  <a:t>0 G:32 B:80</a:t>
                </a:r>
                <a:endParaRPr lang="en-US" sz="50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293" fontAlgn="base">
                  <a:lnSpc>
                    <a:spcPct val="100000"/>
                  </a:lnSpc>
                  <a:spcBef>
                    <a:spcPct val="0"/>
                  </a:spcBef>
                  <a:spcAft>
                    <a:spcPct val="0"/>
                  </a:spcAft>
                </a:pPr>
                <a:r>
                  <a:rPr lang="en-US" sz="500" b="1" kern="1200" baseline="0">
                    <a:gradFill>
                      <a:gsLst>
                        <a:gs pos="0">
                          <a:srgbClr val="FFFFFF"/>
                        </a:gs>
                        <a:gs pos="100000">
                          <a:srgbClr val="FFFFFF"/>
                        </a:gs>
                      </a:gsLst>
                      <a:lin ang="5400000" scaled="0"/>
                    </a:gradFill>
                    <a:latin typeface="+mn-lt"/>
                    <a:ea typeface="Segoe UI" pitchFamily="34" charset="0"/>
                    <a:cs typeface="Segoe UI" pitchFamily="34" charset="0"/>
                  </a:rPr>
                  <a:t>Green</a:t>
                </a:r>
              </a:p>
              <a:p>
                <a:pPr algn="l" defTabSz="932293" fontAlgn="base">
                  <a:lnSpc>
                    <a:spcPct val="100000"/>
                  </a:lnSpc>
                  <a:spcBef>
                    <a:spcPct val="0"/>
                  </a:spcBef>
                  <a:spcAft>
                    <a:spcPct val="0"/>
                  </a:spcAft>
                </a:pPr>
                <a:r>
                  <a:rPr lang="en-US" sz="500">
                    <a:gradFill>
                      <a:gsLst>
                        <a:gs pos="0">
                          <a:srgbClr val="FFFFFF"/>
                        </a:gs>
                        <a:gs pos="100000">
                          <a:srgbClr val="FFFFFF"/>
                        </a:gs>
                      </a:gsLst>
                      <a:lin ang="5400000" scaled="0"/>
                    </a:gradFill>
                    <a:ea typeface="Segoe UI" pitchFamily="34" charset="0"/>
                    <a:cs typeface="Segoe UI" pitchFamily="34" charset="0"/>
                  </a:rPr>
                  <a:t>R:</a:t>
                </a:r>
                <a:r>
                  <a:rPr lang="en-US" sz="500" baseline="0">
                    <a:gradFill>
                      <a:gsLst>
                        <a:gs pos="0">
                          <a:srgbClr val="FFFFFF"/>
                        </a:gs>
                        <a:gs pos="100000">
                          <a:srgbClr val="FFFFFF"/>
                        </a:gs>
                      </a:gsLst>
                      <a:lin ang="5400000" scaled="0"/>
                    </a:gradFill>
                    <a:ea typeface="Segoe UI" pitchFamily="34" charset="0"/>
                    <a:cs typeface="Segoe UI" pitchFamily="34" charset="0"/>
                  </a:rPr>
                  <a:t>16 G:124 B:16</a:t>
                </a:r>
                <a:endParaRPr lang="en-US" sz="50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userDrawn="1"/>
            </p:nvSpPr>
            <p:spPr bwMode="auto">
              <a:xfrm>
                <a:off x="3419856" y="4543426"/>
                <a:ext cx="869930" cy="289766"/>
              </a:xfrm>
              <a:prstGeom prst="rect">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a:gradFill>
                      <a:gsLst>
                        <a:gs pos="14644">
                          <a:schemeClr val="tx1"/>
                        </a:gs>
                        <a:gs pos="42000">
                          <a:schemeClr val="tx1"/>
                        </a:gs>
                      </a:gsLst>
                      <a:lin ang="5400000" scaled="0"/>
                    </a:gradFill>
                    <a:latin typeface="+mn-lt"/>
                    <a:ea typeface="Segoe UI" pitchFamily="34" charset="0"/>
                    <a:cs typeface="Segoe UI" pitchFamily="34" charset="0"/>
                  </a:rPr>
                  <a:t>Light Green</a:t>
                </a:r>
              </a:p>
              <a:p>
                <a:pPr algn="l" defTabSz="932293" fontAlgn="base">
                  <a:lnSpc>
                    <a:spcPct val="100000"/>
                  </a:lnSpc>
                  <a:spcBef>
                    <a:spcPct val="0"/>
                  </a:spcBef>
                  <a:spcAft>
                    <a:spcPct val="0"/>
                  </a:spcAft>
                </a:pPr>
                <a:r>
                  <a:rPr lang="en-US" sz="500">
                    <a:gradFill>
                      <a:gsLst>
                        <a:gs pos="10042">
                          <a:schemeClr val="tx1"/>
                        </a:gs>
                        <a:gs pos="39000">
                          <a:schemeClr val="tx1"/>
                        </a:gs>
                      </a:gsLst>
                      <a:lin ang="5400000" scaled="0"/>
                    </a:gradFill>
                    <a:ea typeface="Segoe UI" pitchFamily="34" charset="0"/>
                    <a:cs typeface="Segoe UI" pitchFamily="34" charset="0"/>
                  </a:rPr>
                  <a:t>R:</a:t>
                </a:r>
                <a:r>
                  <a:rPr lang="en-US" sz="500" baseline="0">
                    <a:gradFill>
                      <a:gsLst>
                        <a:gs pos="10042">
                          <a:schemeClr val="tx1"/>
                        </a:gs>
                        <a:gs pos="39000">
                          <a:schemeClr val="tx1"/>
                        </a:gs>
                      </a:gsLst>
                      <a:lin ang="5400000" scaled="0"/>
                    </a:gradFill>
                    <a:ea typeface="Segoe UI" pitchFamily="34" charset="0"/>
                    <a:cs typeface="Segoe UI" pitchFamily="34" charset="0"/>
                  </a:rPr>
                  <a:t>186 G:216 B:10</a:t>
                </a:r>
                <a:endParaRPr lang="en-US" sz="500">
                  <a:gradFill>
                    <a:gsLst>
                      <a:gs pos="10042">
                        <a:schemeClr val="tx1"/>
                      </a:gs>
                      <a:gs pos="39000">
                        <a:schemeClr val="tx1"/>
                      </a:gs>
                    </a:gsLst>
                    <a:lin ang="5400000" scaled="0"/>
                  </a:gradFill>
                  <a:ea typeface="Segoe UI" pitchFamily="34" charset="0"/>
                  <a:cs typeface="Segoe UI" pitchFamily="34" charset="0"/>
                </a:endParaRPr>
              </a:p>
            </p:txBody>
          </p:sp>
          <p:sp>
            <p:nvSpPr>
              <p:cNvPr id="43" name="Rectangle 42"/>
              <p:cNvSpPr/>
              <p:nvPr userDrawn="1"/>
            </p:nvSpPr>
            <p:spPr bwMode="auto">
              <a:xfrm>
                <a:off x="24987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32293" fontAlgn="base">
                  <a:lnSpc>
                    <a:spcPct val="100000"/>
                  </a:lnSpc>
                  <a:spcBef>
                    <a:spcPct val="0"/>
                  </a:spcBef>
                  <a:spcAft>
                    <a:spcPct val="0"/>
                  </a:spcAft>
                </a:pPr>
                <a:r>
                  <a:rPr lang="en-US" sz="500">
                    <a:gradFill>
                      <a:gsLst>
                        <a:gs pos="2092">
                          <a:srgbClr val="F8F8F8"/>
                        </a:gs>
                        <a:gs pos="10042">
                          <a:srgbClr val="F8F8F8"/>
                        </a:gs>
                      </a:gsLst>
                      <a:lin ang="5400000" scaled="0"/>
                    </a:gradFill>
                    <a:ea typeface="Segoe UI" pitchFamily="34" charset="0"/>
                    <a:cs typeface="Segoe UI" pitchFamily="34" charset="0"/>
                  </a:rPr>
                  <a:t>R:</a:t>
                </a:r>
                <a:r>
                  <a:rPr lang="en-US" sz="500" baseline="0">
                    <a:gradFill>
                      <a:gsLst>
                        <a:gs pos="2092">
                          <a:srgbClr val="F8F8F8"/>
                        </a:gs>
                        <a:gs pos="10042">
                          <a:srgbClr val="F8F8F8"/>
                        </a:gs>
                      </a:gsLst>
                      <a:lin ang="5400000" scaled="0"/>
                    </a:gradFill>
                    <a:ea typeface="Segoe UI" pitchFamily="34" charset="0"/>
                    <a:cs typeface="Segoe UI" pitchFamily="34" charset="0"/>
                  </a:rPr>
                  <a:t>80 G:80 B:80</a:t>
                </a:r>
                <a:endParaRPr lang="en-US" sz="50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3413144"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a:gradFill>
                      <a:gsLst>
                        <a:gs pos="0">
                          <a:srgbClr val="FFFFFF"/>
                        </a:gs>
                        <a:gs pos="100000">
                          <a:srgbClr val="FFFFFF"/>
                        </a:gs>
                      </a:gsLst>
                      <a:lin ang="5400000" scaled="0"/>
                    </a:gradFill>
                    <a:latin typeface="+mn-lt"/>
                    <a:ea typeface="Segoe UI" pitchFamily="34" charset="0"/>
                    <a:cs typeface="Segoe UI" pitchFamily="34" charset="0"/>
                  </a:rPr>
                  <a:t>Light Gray</a:t>
                </a:r>
              </a:p>
              <a:p>
                <a:pPr algn="l" defTabSz="932293" fontAlgn="base">
                  <a:lnSpc>
                    <a:spcPct val="100000"/>
                  </a:lnSpc>
                  <a:spcBef>
                    <a:spcPct val="0"/>
                  </a:spcBef>
                  <a:spcAft>
                    <a:spcPct val="0"/>
                  </a:spcAft>
                </a:pPr>
                <a:r>
                  <a:rPr lang="en-US" sz="500">
                    <a:gradFill>
                      <a:gsLst>
                        <a:gs pos="2092">
                          <a:srgbClr val="F8F8F8"/>
                        </a:gs>
                        <a:gs pos="10042">
                          <a:srgbClr val="F8F8F8"/>
                        </a:gs>
                      </a:gsLst>
                      <a:lin ang="5400000" scaled="0"/>
                    </a:gradFill>
                    <a:ea typeface="Segoe UI" pitchFamily="34" charset="0"/>
                    <a:cs typeface="Segoe UI" pitchFamily="34" charset="0"/>
                  </a:rPr>
                  <a:t>R:</a:t>
                </a:r>
                <a:r>
                  <a:rPr lang="en-US" sz="500" baseline="0">
                    <a:gradFill>
                      <a:gsLst>
                        <a:gs pos="2092">
                          <a:srgbClr val="F8F8F8"/>
                        </a:gs>
                        <a:gs pos="10042">
                          <a:srgbClr val="F8F8F8"/>
                        </a:gs>
                      </a:gsLst>
                      <a:lin ang="5400000" scaled="0"/>
                    </a:gradFill>
                    <a:ea typeface="Segoe UI" pitchFamily="34" charset="0"/>
                    <a:cs typeface="Segoe UI" pitchFamily="34" charset="0"/>
                  </a:rPr>
                  <a:t>115 G:115 B:115</a:t>
                </a:r>
                <a:endParaRPr lang="en-US" sz="500">
                  <a:gradFill>
                    <a:gsLst>
                      <a:gs pos="2092">
                        <a:srgbClr val="F8F8F8"/>
                      </a:gs>
                      <a:gs pos="10042">
                        <a:srgbClr val="F8F8F8"/>
                      </a:gs>
                    </a:gsLst>
                    <a:lin ang="5400000" scaled="0"/>
                  </a:gradFill>
                  <a:ea typeface="Segoe UI" pitchFamily="34" charset="0"/>
                  <a:cs typeface="Segoe UI" pitchFamily="34" charset="0"/>
                </a:endParaRPr>
              </a:p>
            </p:txBody>
          </p:sp>
          <p:sp>
            <p:nvSpPr>
              <p:cNvPr id="45" name="Rectangle 44"/>
              <p:cNvSpPr/>
              <p:nvPr userDrawn="1"/>
            </p:nvSpPr>
            <p:spPr bwMode="auto">
              <a:xfrm>
                <a:off x="1584344" y="4882896"/>
                <a:ext cx="869930" cy="289766"/>
              </a:xfrm>
              <a:prstGeom prst="rect">
                <a:avLst/>
              </a:prstGeom>
              <a:solidFill>
                <a:srgbClr val="3076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32293" fontAlgn="base">
                  <a:lnSpc>
                    <a:spcPct val="100000"/>
                  </a:lnSpc>
                  <a:spcBef>
                    <a:spcPct val="0"/>
                  </a:spcBef>
                  <a:spcAft>
                    <a:spcPct val="0"/>
                  </a:spcAft>
                </a:pPr>
                <a:r>
                  <a:rPr lang="en-US" sz="500">
                    <a:gradFill>
                      <a:gsLst>
                        <a:gs pos="2092">
                          <a:srgbClr val="F8F8F8"/>
                        </a:gs>
                        <a:gs pos="10042">
                          <a:srgbClr val="F8F8F8"/>
                        </a:gs>
                      </a:gsLst>
                      <a:lin ang="5400000" scaled="0"/>
                    </a:gradFill>
                    <a:ea typeface="Segoe UI" pitchFamily="34" charset="0"/>
                    <a:cs typeface="Segoe UI" pitchFamily="34" charset="0"/>
                  </a:rPr>
                  <a:t>R:</a:t>
                </a:r>
                <a:r>
                  <a:rPr lang="en-US" sz="500" baseline="0">
                    <a:gradFill>
                      <a:gsLst>
                        <a:gs pos="2092">
                          <a:srgbClr val="F8F8F8"/>
                        </a:gs>
                        <a:gs pos="10042">
                          <a:srgbClr val="F8F8F8"/>
                        </a:gs>
                      </a:gsLst>
                      <a:lin ang="5400000" scaled="0"/>
                    </a:gradFill>
                    <a:ea typeface="Segoe UI" pitchFamily="34" charset="0"/>
                    <a:cs typeface="Segoe UI" pitchFamily="34" charset="0"/>
                  </a:rPr>
                  <a:t>0 G:120 B:215</a:t>
                </a:r>
                <a:endParaRPr lang="en-US" sz="50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a:gradFill>
                      <a:gsLst>
                        <a:gs pos="1674">
                          <a:srgbClr val="000000"/>
                        </a:gs>
                        <a:gs pos="46862">
                          <a:schemeClr val="tx1">
                            <a:lumMod val="50000"/>
                          </a:schemeClr>
                        </a:gs>
                        <a:gs pos="7000">
                          <a:schemeClr val="tx1">
                            <a:lumMod val="50000"/>
                          </a:schemeClr>
                        </a:gs>
                      </a:gsLst>
                      <a:lin ang="5400000" scaled="0"/>
                    </a:gradFill>
                    <a:latin typeface="+mn-lt"/>
                    <a:ea typeface="Segoe UI" pitchFamily="34" charset="0"/>
                    <a:cs typeface="Segoe UI" pitchFamily="34" charset="0"/>
                  </a:rPr>
                  <a:t>Light Orange</a:t>
                </a:r>
              </a:p>
              <a:p>
                <a:pPr algn="l" defTabSz="932293" fontAlgn="base">
                  <a:lnSpc>
                    <a:spcPct val="100000"/>
                  </a:lnSpc>
                  <a:spcBef>
                    <a:spcPct val="0"/>
                  </a:spcBef>
                  <a:spcAft>
                    <a:spcPct val="0"/>
                  </a:spcAft>
                </a:pPr>
                <a:r>
                  <a:rPr lang="en-US" sz="500">
                    <a:gradFill>
                      <a:gsLst>
                        <a:gs pos="1674">
                          <a:srgbClr val="000000"/>
                        </a:gs>
                        <a:gs pos="46862">
                          <a:schemeClr val="tx1">
                            <a:lumMod val="50000"/>
                          </a:schemeClr>
                        </a:gs>
                        <a:gs pos="7000">
                          <a:schemeClr val="tx1">
                            <a:lumMod val="50000"/>
                          </a:schemeClr>
                        </a:gs>
                      </a:gsLst>
                      <a:lin ang="5400000" scaled="0"/>
                    </a:gradFill>
                    <a:ea typeface="Segoe UI" pitchFamily="34" charset="0"/>
                    <a:cs typeface="Segoe UI" pitchFamily="34" charset="0"/>
                  </a:rPr>
                  <a:t>R:255</a:t>
                </a:r>
                <a:r>
                  <a:rPr lang="en-US" sz="500" baseline="0">
                    <a:gradFill>
                      <a:gsLst>
                        <a:gs pos="1674">
                          <a:srgbClr val="000000"/>
                        </a:gs>
                        <a:gs pos="46862">
                          <a:schemeClr val="tx1">
                            <a:lumMod val="50000"/>
                          </a:schemeClr>
                        </a:gs>
                        <a:gs pos="7000">
                          <a:schemeClr val="tx1">
                            <a:lumMod val="50000"/>
                          </a:schemeClr>
                        </a:gs>
                      </a:gsLst>
                      <a:lin ang="5400000" scaled="0"/>
                    </a:gradFill>
                    <a:ea typeface="Segoe UI" pitchFamily="34" charset="0"/>
                    <a:cs typeface="Segoe UI" pitchFamily="34" charset="0"/>
                  </a:rPr>
                  <a:t> G:140 B:0</a:t>
                </a:r>
                <a:endParaRPr lang="en-US" sz="500">
                  <a:gradFill>
                    <a:gsLst>
                      <a:gs pos="1674">
                        <a:srgbClr val="000000"/>
                      </a:gs>
                      <a:gs pos="46862">
                        <a:schemeClr val="tx1">
                          <a:lumMod val="50000"/>
                        </a:schemeClr>
                      </a:gs>
                      <a:gs pos="7000">
                        <a:schemeClr val="tx1">
                          <a:lumMod val="50000"/>
                        </a:schemeClr>
                      </a:gs>
                    </a:gsLst>
                    <a:lin ang="5400000" scaled="0"/>
                  </a:gradFill>
                  <a:ea typeface="Segoe UI" pitchFamily="34" charset="0"/>
                  <a:cs typeface="Segoe UI" pitchFamily="34" charset="0"/>
                </a:endParaRP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32293" fontAlgn="base">
                  <a:lnSpc>
                    <a:spcPct val="100000"/>
                  </a:lnSpc>
                  <a:spcBef>
                    <a:spcPct val="0"/>
                  </a:spcBef>
                  <a:spcAft>
                    <a:spcPct val="0"/>
                  </a:spcAft>
                </a:pPr>
                <a:r>
                  <a:rPr lang="en-US" sz="500">
                    <a:gradFill>
                      <a:gsLst>
                        <a:gs pos="2092">
                          <a:srgbClr val="F8F8F8"/>
                        </a:gs>
                        <a:gs pos="10042">
                          <a:srgbClr val="F8F8F8"/>
                        </a:gs>
                      </a:gsLst>
                      <a:lin ang="5400000" scaled="0"/>
                    </a:gradFill>
                    <a:ea typeface="Segoe UI" pitchFamily="34" charset="0"/>
                    <a:cs typeface="Segoe UI" pitchFamily="34" charset="0"/>
                  </a:rPr>
                  <a:t>R:</a:t>
                </a:r>
                <a:r>
                  <a:rPr lang="en-US" sz="500" baseline="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4476564" y="4543426"/>
                <a:ext cx="869930" cy="289766"/>
              </a:xfrm>
              <a:prstGeom prst="rect">
                <a:avLst/>
              </a:prstGeom>
              <a:solidFill>
                <a:srgbClr val="004B1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a:gradFill>
                      <a:gsLst>
                        <a:gs pos="0">
                          <a:srgbClr val="FFFFFF"/>
                        </a:gs>
                        <a:gs pos="100000">
                          <a:srgbClr val="FFFFFF"/>
                        </a:gs>
                      </a:gsLst>
                      <a:lin ang="5400000" scaled="0"/>
                    </a:gradFill>
                    <a:latin typeface="+mn-lt"/>
                    <a:ea typeface="Segoe UI" pitchFamily="34" charset="0"/>
                    <a:cs typeface="Segoe UI" pitchFamily="34" charset="0"/>
                  </a:rPr>
                  <a:t>Dark Green</a:t>
                </a:r>
              </a:p>
              <a:p>
                <a:pPr algn="l" defTabSz="932293" fontAlgn="base">
                  <a:lnSpc>
                    <a:spcPct val="100000"/>
                  </a:lnSpc>
                  <a:spcBef>
                    <a:spcPct val="0"/>
                  </a:spcBef>
                  <a:spcAft>
                    <a:spcPct val="0"/>
                  </a:spcAft>
                </a:pPr>
                <a:r>
                  <a:rPr lang="en-US" sz="500">
                    <a:gradFill>
                      <a:gsLst>
                        <a:gs pos="2092">
                          <a:srgbClr val="F8F8F8"/>
                        </a:gs>
                        <a:gs pos="10042">
                          <a:srgbClr val="F8F8F8"/>
                        </a:gs>
                      </a:gsLst>
                      <a:lin ang="5400000" scaled="0"/>
                    </a:gradFill>
                    <a:ea typeface="Segoe UI" pitchFamily="34" charset="0"/>
                    <a:cs typeface="Segoe UI" pitchFamily="34" charset="0"/>
                  </a:rPr>
                  <a:t>R:</a:t>
                </a:r>
                <a:r>
                  <a:rPr lang="en-US" sz="500" baseline="0">
                    <a:gradFill>
                      <a:gsLst>
                        <a:gs pos="2092">
                          <a:srgbClr val="F8F8F8"/>
                        </a:gs>
                        <a:gs pos="10042">
                          <a:srgbClr val="F8F8F8"/>
                        </a:gs>
                      </a:gsLst>
                      <a:lin ang="5400000" scaled="0"/>
                    </a:gradFill>
                    <a:ea typeface="Segoe UI" pitchFamily="34" charset="0"/>
                    <a:cs typeface="Segoe UI" pitchFamily="34" charset="0"/>
                  </a:rPr>
                  <a:t>0 G:75 B:28</a:t>
                </a:r>
                <a:endParaRPr lang="en-US" sz="50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79639" y="256928"/>
              <a:ext cx="860293" cy="329645"/>
            </a:xfrm>
            <a:prstGeom prst="rect">
              <a:avLst/>
            </a:prstGeom>
            <a:noFill/>
          </p:spPr>
          <p:txBody>
            <a:bodyPr wrap="none" lIns="0" tIns="91440" rIns="182880" bIns="91440" rtlCol="0">
              <a:spAutoFit/>
            </a:bodyPr>
            <a:lstStyle/>
            <a:p>
              <a:pPr>
                <a:lnSpc>
                  <a:spcPct val="90000"/>
                </a:lnSpc>
                <a:spcAft>
                  <a:spcPts val="600"/>
                </a:spcAft>
              </a:pPr>
              <a:r>
                <a:rPr lang="en-US" sz="100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15628" y="4227340"/>
              <a:ext cx="2709380" cy="329645"/>
            </a:xfrm>
            <a:prstGeom prst="rect">
              <a:avLst/>
            </a:prstGeom>
            <a:noFill/>
          </p:spPr>
          <p:txBody>
            <a:bodyPr wrap="none" lIns="0" tIns="91440" rIns="182880" bIns="91440" rtlCol="0">
              <a:spAutoFit/>
            </a:bodyPr>
            <a:lstStyle/>
            <a:p>
              <a:pPr>
                <a:lnSpc>
                  <a:spcPct val="90000"/>
                </a:lnSpc>
                <a:spcAft>
                  <a:spcPts val="600"/>
                </a:spcAft>
              </a:pPr>
              <a:r>
                <a:rPr lang="en-US" sz="1000">
                  <a:gradFill>
                    <a:gsLst>
                      <a:gs pos="2917">
                        <a:schemeClr val="tx1"/>
                      </a:gs>
                      <a:gs pos="30000">
                        <a:schemeClr val="tx1"/>
                      </a:gs>
                    </a:gsLst>
                    <a:lin ang="5400000" scaled="0"/>
                  </a:gradFill>
                </a:rPr>
                <a:t>Secondary colors (use only when</a:t>
              </a:r>
              <a:r>
                <a:rPr lang="en-US" sz="1000" baseline="0">
                  <a:gradFill>
                    <a:gsLst>
                      <a:gs pos="2917">
                        <a:schemeClr val="tx1"/>
                      </a:gs>
                      <a:gs pos="30000">
                        <a:schemeClr val="tx1"/>
                      </a:gs>
                    </a:gsLst>
                    <a:lin ang="5400000" scaled="0"/>
                  </a:gradFill>
                </a:rPr>
                <a:t> necessary)</a:t>
              </a:r>
              <a:endParaRPr lang="en-US" sz="1000">
                <a:gradFill>
                  <a:gsLst>
                    <a:gs pos="2917">
                      <a:schemeClr val="tx1"/>
                    </a:gs>
                    <a:gs pos="30000">
                      <a:schemeClr val="tx1"/>
                    </a:gs>
                  </a:gsLst>
                  <a:lin ang="5400000" scaled="0"/>
                </a:gradFill>
              </a:endParaRPr>
            </a:p>
          </p:txBody>
        </p:sp>
      </p:grpSp>
    </p:spTree>
    <p:extLst>
      <p:ext uri="{BB962C8B-B14F-4D97-AF65-F5344CB8AC3E}">
        <p14:creationId xmlns:p14="http://schemas.microsoft.com/office/powerpoint/2010/main" val="783943454"/>
      </p:ext>
    </p:extLst>
  </p:cSld>
  <p:clrMap bg1="lt1" tx1="dk1" bg2="lt2" tx2="dk2" accent1="accent1" accent2="accent2" accent3="accent3" accent4="accent4" accent5="accent5" accent6="accent6" hlink="hlink" folHlink="folHlink"/>
  <p:sldLayoutIdLst>
    <p:sldLayoutId id="2147484804" r:id="rId1"/>
    <p:sldLayoutId id="2147484805" r:id="rId2"/>
    <p:sldLayoutId id="2147484806" r:id="rId3"/>
    <p:sldLayoutId id="2147484807" r:id="rId4"/>
    <p:sldLayoutId id="2147484808" r:id="rId5"/>
    <p:sldLayoutId id="2147484809" r:id="rId6"/>
    <p:sldLayoutId id="2147484810" r:id="rId7"/>
    <p:sldLayoutId id="2147484811" r:id="rId8"/>
    <p:sldLayoutId id="2147484812" r:id="rId9"/>
    <p:sldLayoutId id="2147484813" r:id="rId10"/>
    <p:sldLayoutId id="2147484814" r:id="rId11"/>
    <p:sldLayoutId id="2147484815" r:id="rId12"/>
    <p:sldLayoutId id="2147484816" r:id="rId13"/>
    <p:sldLayoutId id="2147484817" r:id="rId14"/>
    <p:sldLayoutId id="2147484818" r:id="rId15"/>
    <p:sldLayoutId id="2147484819" r:id="rId16"/>
    <p:sldLayoutId id="2147484820" r:id="rId17"/>
    <p:sldLayoutId id="2147484821" r:id="rId18"/>
    <p:sldLayoutId id="2147484822" r:id="rId19"/>
    <p:sldLayoutId id="2147484823" r:id="rId20"/>
    <p:sldLayoutId id="2147484824" r:id="rId21"/>
    <p:sldLayoutId id="2147484825" r:id="rId22"/>
    <p:sldLayoutId id="2147484826" r:id="rId23"/>
    <p:sldLayoutId id="2147484827" r:id="rId24"/>
    <p:sldLayoutId id="2147484828" r:id="rId25"/>
    <p:sldLayoutId id="2147484829" r:id="rId26"/>
    <p:sldLayoutId id="2147484830" r:id="rId27"/>
    <p:sldLayoutId id="2147484831" r:id="rId28"/>
    <p:sldLayoutId id="2147484832" r:id="rId29"/>
    <p:sldLayoutId id="2147484833" r:id="rId30"/>
  </p:sldLayoutIdLst>
  <p:transition>
    <p:fade/>
  </p:transition>
  <p:hf sldNum="0" hdr="0" dt="0"/>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9.xml"/><Relationship Id="rId1" Type="http://schemas.openxmlformats.org/officeDocument/2006/relationships/vmlDrawing" Target="../drawings/vmlDrawing8.vml"/><Relationship Id="rId5" Type="http://schemas.openxmlformats.org/officeDocument/2006/relationships/image" Target="../media/image31.emf"/><Relationship Id="rId4" Type="http://schemas.openxmlformats.org/officeDocument/2006/relationships/oleObject" Target="../embeddings/oleObject8.bin"/></Relationships>
</file>

<file path=ppt/slides/_rels/slide11.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11.xml"/><Relationship Id="rId1" Type="http://schemas.openxmlformats.org/officeDocument/2006/relationships/slideLayout" Target="../slideLayouts/slideLayout9.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2.xml"/><Relationship Id="rId1" Type="http://schemas.openxmlformats.org/officeDocument/2006/relationships/slideLayout" Target="../slideLayouts/slideLayout9.xml"/><Relationship Id="rId6" Type="http://schemas.openxmlformats.org/officeDocument/2006/relationships/image" Target="../media/image29.png"/><Relationship Id="rId5" Type="http://schemas.openxmlformats.org/officeDocument/2006/relationships/image" Target="../media/image30.png"/><Relationship Id="rId4" Type="http://schemas.openxmlformats.org/officeDocument/2006/relationships/image" Target="../media/image38.png"/></Relationships>
</file>

<file path=ppt/slides/_rels/slide1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3.xml"/><Relationship Id="rId1" Type="http://schemas.openxmlformats.org/officeDocument/2006/relationships/slideLayout" Target="../slideLayouts/slideLayout9.xml"/><Relationship Id="rId5" Type="http://schemas.openxmlformats.org/officeDocument/2006/relationships/image" Target="../media/image41.png"/><Relationship Id="rId4" Type="http://schemas.openxmlformats.org/officeDocument/2006/relationships/image" Target="../media/image40.png"/></Relationships>
</file>

<file path=ppt/slides/_rels/slide1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4.xml"/><Relationship Id="rId1" Type="http://schemas.openxmlformats.org/officeDocument/2006/relationships/slideLayout" Target="../slideLayouts/slideLayout9.xml"/><Relationship Id="rId5" Type="http://schemas.openxmlformats.org/officeDocument/2006/relationships/image" Target="../media/image43.png"/><Relationship Id="rId4" Type="http://schemas.openxmlformats.org/officeDocument/2006/relationships/image" Target="../media/image42.png"/></Relationships>
</file>

<file path=ppt/slides/_rels/slide1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5.xml"/><Relationship Id="rId1" Type="http://schemas.openxmlformats.org/officeDocument/2006/relationships/slideLayout" Target="../slideLayouts/slideLayout9.xml"/><Relationship Id="rId6" Type="http://schemas.openxmlformats.org/officeDocument/2006/relationships/image" Target="../media/image38.png"/><Relationship Id="rId5" Type="http://schemas.openxmlformats.org/officeDocument/2006/relationships/image" Target="../media/image29.png"/><Relationship Id="rId4" Type="http://schemas.openxmlformats.org/officeDocument/2006/relationships/image" Target="../media/image30.png"/></Relationships>
</file>

<file path=ppt/slides/_rels/slide1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6.xml"/><Relationship Id="rId1" Type="http://schemas.openxmlformats.org/officeDocument/2006/relationships/slideLayout" Target="../slideLayouts/slideLayout9.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1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7.xml"/><Relationship Id="rId1" Type="http://schemas.openxmlformats.org/officeDocument/2006/relationships/slideLayout" Target="../slideLayouts/slideLayout9.xml"/><Relationship Id="rId4" Type="http://schemas.openxmlformats.org/officeDocument/2006/relationships/image" Target="../media/image49.png"/></Relationships>
</file>

<file path=ppt/slides/_rels/slide1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8.xml"/><Relationship Id="rId1" Type="http://schemas.openxmlformats.org/officeDocument/2006/relationships/slideLayout" Target="../slideLayouts/slideLayout9.xml"/><Relationship Id="rId5" Type="http://schemas.openxmlformats.org/officeDocument/2006/relationships/image" Target="../media/image52.png"/><Relationship Id="rId4" Type="http://schemas.openxmlformats.org/officeDocument/2006/relationships/image" Target="../media/image51.png"/></Relationships>
</file>

<file path=ppt/slides/_rels/slide1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9.xml"/><Relationship Id="rId1" Type="http://schemas.openxmlformats.org/officeDocument/2006/relationships/slideLayout" Target="../slideLayouts/slideLayout9.xml"/><Relationship Id="rId4" Type="http://schemas.openxmlformats.org/officeDocument/2006/relationships/hyperlink" Target="https://aka.ms/attunity-replicate" TargetMode="External"/></Relationships>
</file>

<file path=ppt/slides/_rels/slide2.xml.rels><?xml version="1.0" encoding="UTF-8" standalone="yes"?>
<Relationships xmlns="http://schemas.openxmlformats.org/package/2006/relationships"><Relationship Id="rId8" Type="http://schemas.microsoft.com/office/2007/relationships/hdphoto" Target="../media/hdphoto4.wdp"/><Relationship Id="rId13" Type="http://schemas.openxmlformats.org/officeDocument/2006/relationships/image" Target="../media/image19.png"/><Relationship Id="rId18" Type="http://schemas.microsoft.com/office/2007/relationships/hdphoto" Target="../media/hdphoto9.wdp"/><Relationship Id="rId3" Type="http://schemas.openxmlformats.org/officeDocument/2006/relationships/image" Target="../media/image14.png"/><Relationship Id="rId21" Type="http://schemas.openxmlformats.org/officeDocument/2006/relationships/image" Target="../media/image23.png"/><Relationship Id="rId7" Type="http://schemas.openxmlformats.org/officeDocument/2006/relationships/image" Target="../media/image16.jpeg"/><Relationship Id="rId12" Type="http://schemas.microsoft.com/office/2007/relationships/hdphoto" Target="../media/hdphoto6.wdp"/><Relationship Id="rId17" Type="http://schemas.openxmlformats.org/officeDocument/2006/relationships/image" Target="../media/image21.png"/><Relationship Id="rId25" Type="http://schemas.openxmlformats.org/officeDocument/2006/relationships/image" Target="../media/image26.png"/><Relationship Id="rId2" Type="http://schemas.openxmlformats.org/officeDocument/2006/relationships/notesSlide" Target="../notesSlides/notesSlide2.xml"/><Relationship Id="rId16" Type="http://schemas.microsoft.com/office/2007/relationships/hdphoto" Target="../media/hdphoto8.wdp"/><Relationship Id="rId20" Type="http://schemas.microsoft.com/office/2007/relationships/hdphoto" Target="../media/hdphoto10.wdp"/><Relationship Id="rId1" Type="http://schemas.openxmlformats.org/officeDocument/2006/relationships/slideLayout" Target="../slideLayouts/slideLayout9.xml"/><Relationship Id="rId6" Type="http://schemas.microsoft.com/office/2007/relationships/hdphoto" Target="../media/hdphoto3.wdp"/><Relationship Id="rId11" Type="http://schemas.openxmlformats.org/officeDocument/2006/relationships/image" Target="../media/image18.jpeg"/><Relationship Id="rId24" Type="http://schemas.openxmlformats.org/officeDocument/2006/relationships/image" Target="../media/image25.png"/><Relationship Id="rId5" Type="http://schemas.openxmlformats.org/officeDocument/2006/relationships/image" Target="../media/image15.png"/><Relationship Id="rId15" Type="http://schemas.openxmlformats.org/officeDocument/2006/relationships/image" Target="../media/image20.png"/><Relationship Id="rId23" Type="http://schemas.openxmlformats.org/officeDocument/2006/relationships/image" Target="../media/image24.png"/><Relationship Id="rId10" Type="http://schemas.microsoft.com/office/2007/relationships/hdphoto" Target="../media/hdphoto5.wdp"/><Relationship Id="rId19" Type="http://schemas.openxmlformats.org/officeDocument/2006/relationships/image" Target="../media/image22.png"/><Relationship Id="rId4" Type="http://schemas.microsoft.com/office/2007/relationships/hdphoto" Target="../media/hdphoto2.wdp"/><Relationship Id="rId9" Type="http://schemas.openxmlformats.org/officeDocument/2006/relationships/image" Target="../media/image17.jpeg"/><Relationship Id="rId14" Type="http://schemas.microsoft.com/office/2007/relationships/hdphoto" Target="../media/hdphoto7.wdp"/><Relationship Id="rId22" Type="http://schemas.microsoft.com/office/2007/relationships/hdphoto" Target="../media/hdphoto11.wdp"/></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1.xml"/><Relationship Id="rId1" Type="http://schemas.openxmlformats.org/officeDocument/2006/relationships/slideLayout" Target="../slideLayouts/slideLayout9.xml"/><Relationship Id="rId6" Type="http://schemas.openxmlformats.org/officeDocument/2006/relationships/image" Target="../media/image13.png"/><Relationship Id="rId5" Type="http://schemas.openxmlformats.org/officeDocument/2006/relationships/image" Target="../media/image56.png"/><Relationship Id="rId4" Type="http://schemas.openxmlformats.org/officeDocument/2006/relationships/image" Target="../media/image55.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1.xml"/></Relationships>
</file>

<file path=ppt/slides/_rels/slide26.xml.rels><?xml version="1.0" encoding="UTF-8" standalone="yes"?>
<Relationships xmlns="http://schemas.openxmlformats.org/package/2006/relationships"><Relationship Id="rId3" Type="http://schemas.openxmlformats.org/officeDocument/2006/relationships/hyperlink" Target="https://docs.microsoft.com/en-us/azure/mysql/howto-restore-server-cli" TargetMode="External"/><Relationship Id="rId7" Type="http://schemas.openxmlformats.org/officeDocument/2006/relationships/hyperlink" Target="https://aka.ms/dmspreviewpage" TargetMode="External"/><Relationship Id="rId2" Type="http://schemas.openxmlformats.org/officeDocument/2006/relationships/notesSlide" Target="../notesSlides/notesSlide24.xml"/><Relationship Id="rId1" Type="http://schemas.openxmlformats.org/officeDocument/2006/relationships/slideLayout" Target="../slideLayouts/slideLayout9.xml"/><Relationship Id="rId6" Type="http://schemas.openxmlformats.org/officeDocument/2006/relationships/hyperlink" Target="https://docs.microsoft.com/en-us/azure/mysql/concepts-data-in-replication" TargetMode="External"/><Relationship Id="rId5" Type="http://schemas.openxmlformats.org/officeDocument/2006/relationships/hyperlink" Target="https://docs.microsoft.com/en-us/azure/mysql/concepts-data-access-and-security-vnet" TargetMode="External"/><Relationship Id="rId4" Type="http://schemas.openxmlformats.org/officeDocument/2006/relationships/hyperlink" Target="https://docs.microsoft.com/en-us/azure/mysql/concepts-pricing-tiers" TargetMode="Externa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26.xml"/><Relationship Id="rId1" Type="http://schemas.openxmlformats.org/officeDocument/2006/relationships/slideLayout" Target="../slideLayouts/slideLayout41.xml"/><Relationship Id="rId4" Type="http://schemas.openxmlformats.org/officeDocument/2006/relationships/image" Target="../media/image58.png"/></Relationships>
</file>

<file path=ppt/slides/_rels/slide29.xml.rels><?xml version="1.0" encoding="UTF-8" standalone="yes"?>
<Relationships xmlns="http://schemas.openxmlformats.org/package/2006/relationships"><Relationship Id="rId3" Type="http://schemas.openxmlformats.org/officeDocument/2006/relationships/hyperlink" Target="https://channel9.msdn.com/Events/connect/2017/T147" TargetMode="External"/><Relationship Id="rId2" Type="http://schemas.openxmlformats.org/officeDocument/2006/relationships/notesSlide" Target="../notesSlides/notesSlide27.xml"/><Relationship Id="rId1" Type="http://schemas.openxmlformats.org/officeDocument/2006/relationships/slideLayout" Target="../slideLayouts/slideLayout8.xml"/><Relationship Id="rId6" Type="http://schemas.openxmlformats.org/officeDocument/2006/relationships/hyperlink" Target="https://channel9.msdn.com/Events/connect/2017/T149" TargetMode="External"/><Relationship Id="rId5" Type="http://schemas.openxmlformats.org/officeDocument/2006/relationships/hyperlink" Target="https://channel9.msdn.com/Events/connect/2017/T150" TargetMode="External"/><Relationship Id="rId4" Type="http://schemas.openxmlformats.org/officeDocument/2006/relationships/hyperlink" Target="https://channel9.msdn.com/Events/connect/2017/T148"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8" Type="http://schemas.openxmlformats.org/officeDocument/2006/relationships/hyperlink" Target="http://stackoverflow.com/questions/tagged/azure-database-postgresql" TargetMode="External"/><Relationship Id="rId13" Type="http://schemas.openxmlformats.org/officeDocument/2006/relationships/hyperlink" Target="http://aka.ms/postgresqlhol" TargetMode="External"/><Relationship Id="rId3" Type="http://schemas.openxmlformats.org/officeDocument/2006/relationships/hyperlink" Target="http://aka.ms/postgresql" TargetMode="External"/><Relationship Id="rId7" Type="http://schemas.openxmlformats.org/officeDocument/2006/relationships/hyperlink" Target="https://social.msdn.microsoft.com/forums/azure/en-US/home?forum=AzureDatabaseforPostgreSQL" TargetMode="External"/><Relationship Id="rId12" Type="http://schemas.openxmlformats.org/officeDocument/2006/relationships/hyperlink" Target="https://feedback.azure.com/forums/597982-azure-database-for-mysql" TargetMode="External"/><Relationship Id="rId2" Type="http://schemas.openxmlformats.org/officeDocument/2006/relationships/notesSlide" Target="../notesSlides/notesSlide28.xml"/><Relationship Id="rId1" Type="http://schemas.openxmlformats.org/officeDocument/2006/relationships/slideLayout" Target="../slideLayouts/slideLayout8.xml"/><Relationship Id="rId6" Type="http://schemas.openxmlformats.org/officeDocument/2006/relationships/hyperlink" Target="https://docs.microsoft.com/en-us/azure/mysql/" TargetMode="External"/><Relationship Id="rId11" Type="http://schemas.openxmlformats.org/officeDocument/2006/relationships/hyperlink" Target="https://feedback.azure.com/forums/597976-azure-database-for-postgresql" TargetMode="External"/><Relationship Id="rId5" Type="http://schemas.openxmlformats.org/officeDocument/2006/relationships/hyperlink" Target="https://docs.microsoft.com/en-us/azure/postgresql/" TargetMode="External"/><Relationship Id="rId15" Type="http://schemas.openxmlformats.org/officeDocument/2006/relationships/hyperlink" Target="https://github.com/Azure/azure-postgresql" TargetMode="External"/><Relationship Id="rId10" Type="http://schemas.openxmlformats.org/officeDocument/2006/relationships/hyperlink" Target="https://stackoverflow.com/questions/tagged/azure-database-mysql" TargetMode="External"/><Relationship Id="rId4" Type="http://schemas.openxmlformats.org/officeDocument/2006/relationships/hyperlink" Target="http://aka.ms/mysql" TargetMode="External"/><Relationship Id="rId9" Type="http://schemas.openxmlformats.org/officeDocument/2006/relationships/hyperlink" Target="https://social.msdn.microsoft.com/Forums/en-US/home?forum=AzureDatabaseforMySQL" TargetMode="External"/><Relationship Id="rId14" Type="http://schemas.openxmlformats.org/officeDocument/2006/relationships/hyperlink" Target="http://aka.ms/mysqlhol" TargetMode="Externa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slideLayout" Target="../slideLayouts/slideLayout9.xml"/><Relationship Id="rId7" Type="http://schemas.openxmlformats.org/officeDocument/2006/relationships/image" Target="../media/image27.emf"/><Relationship Id="rId2" Type="http://schemas.openxmlformats.org/officeDocument/2006/relationships/tags" Target="../tags/tag7.xml"/><Relationship Id="rId1" Type="http://schemas.openxmlformats.org/officeDocument/2006/relationships/vmlDrawing" Target="../drawings/vmlDrawing7.vml"/><Relationship Id="rId6" Type="http://schemas.openxmlformats.org/officeDocument/2006/relationships/oleObject" Target="../embeddings/oleObject7.bin"/><Relationship Id="rId5" Type="http://schemas.openxmlformats.org/officeDocument/2006/relationships/image" Target="../media/image28.emf"/><Relationship Id="rId4" Type="http://schemas.openxmlformats.org/officeDocument/2006/relationships/notesSlide" Target="../notesSlides/notesSlide9.xml"/><Relationship Id="rId9" Type="http://schemas.openxmlformats.org/officeDocument/2006/relationships/image" Target="../media/image3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7195" y="1724829"/>
            <a:ext cx="12115735" cy="1828786"/>
          </a:xfrm>
        </p:spPr>
        <p:txBody>
          <a:bodyPr/>
          <a:lstStyle/>
          <a:p>
            <a:r>
              <a:rPr lang="en-US">
                <a:latin typeface="Segoe UI Light" panose="020B0502040204020203" pitchFamily="34" charset="0"/>
                <a:cs typeface="Segoe UI Light" panose="020B0502040204020203" pitchFamily="34" charset="0"/>
              </a:rPr>
              <a:t>Azure Database Services for MySQL, PostgreSQL and MariaDB</a:t>
            </a:r>
          </a:p>
        </p:txBody>
      </p:sp>
      <p:pic>
        <p:nvPicPr>
          <p:cNvPr id="3" name="Picture 2">
            <a:extLst>
              <a:ext uri="{FF2B5EF4-FFF2-40B4-BE49-F238E27FC236}">
                <a16:creationId xmlns:a16="http://schemas.microsoft.com/office/drawing/2014/main" id="{79EA5B9B-579B-40EF-A3DB-2A2CF1A6E809}"/>
              </a:ext>
            </a:extLst>
          </p:cNvPr>
          <p:cNvPicPr>
            <a:picLocks noChangeAspect="1"/>
          </p:cNvPicPr>
          <p:nvPr/>
        </p:nvPicPr>
        <p:blipFill>
          <a:blip r:embed="rId3"/>
          <a:stretch>
            <a:fillRect/>
          </a:stretch>
        </p:blipFill>
        <p:spPr>
          <a:xfrm>
            <a:off x="7894637" y="3497262"/>
            <a:ext cx="3885714" cy="2923809"/>
          </a:xfrm>
          <a:prstGeom prst="rect">
            <a:avLst/>
          </a:prstGeom>
        </p:spPr>
      </p:pic>
    </p:spTree>
    <p:extLst>
      <p:ext uri="{BB962C8B-B14F-4D97-AF65-F5344CB8AC3E}">
        <p14:creationId xmlns:p14="http://schemas.microsoft.com/office/powerpoint/2010/main" val="3788647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83472A4-7E84-4216-A720-BACA11B5942C}"/>
              </a:ext>
            </a:extLst>
          </p:cNvPr>
          <p:cNvSpPr/>
          <p:nvPr/>
        </p:nvSpPr>
        <p:spPr bwMode="auto">
          <a:xfrm>
            <a:off x="4770437" y="1135062"/>
            <a:ext cx="7315199" cy="5486400"/>
          </a:xfrm>
          <a:prstGeom prst="rect">
            <a:avLst/>
          </a:prstGeom>
          <a:solidFill>
            <a:schemeClr val="tx2">
              <a:lumMod val="90000"/>
              <a:alpha val="50196"/>
            </a:schemeClr>
          </a:solidFill>
          <a:ln w="28575">
            <a:no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2" name="Title 1"/>
          <p:cNvSpPr>
            <a:spLocks noGrp="1"/>
          </p:cNvSpPr>
          <p:nvPr>
            <p:ph type="title"/>
          </p:nvPr>
        </p:nvSpPr>
        <p:spPr>
          <a:xfrm>
            <a:off x="263525" y="165975"/>
            <a:ext cx="11889564" cy="917575"/>
          </a:xfrm>
        </p:spPr>
        <p:txBody>
          <a:bodyPr/>
          <a:lstStyle/>
          <a:p>
            <a:r>
              <a:rPr lang="en-US" sz="4400" dirty="0"/>
              <a:t>VNET Service Endpoint</a:t>
            </a:r>
          </a:p>
        </p:txBody>
      </p:sp>
      <p:graphicFrame>
        <p:nvGraphicFramePr>
          <p:cNvPr id="8" name="Object 7">
            <a:extLst>
              <a:ext uri="{FF2B5EF4-FFF2-40B4-BE49-F238E27FC236}">
                <a16:creationId xmlns:a16="http://schemas.microsoft.com/office/drawing/2014/main" id="{C766F366-B39C-4851-9542-0018093AF567}"/>
              </a:ext>
            </a:extLst>
          </p:cNvPr>
          <p:cNvGraphicFramePr>
            <a:graphicFrameLocks noChangeAspect="1"/>
          </p:cNvGraphicFramePr>
          <p:nvPr>
            <p:extLst>
              <p:ext uri="{D42A27DB-BD31-4B8C-83A1-F6EECF244321}">
                <p14:modId xmlns:p14="http://schemas.microsoft.com/office/powerpoint/2010/main" val="496416807"/>
              </p:ext>
            </p:extLst>
          </p:nvPr>
        </p:nvGraphicFramePr>
        <p:xfrm>
          <a:off x="5218111" y="1146886"/>
          <a:ext cx="6419850" cy="5526088"/>
        </p:xfrm>
        <a:graphic>
          <a:graphicData uri="http://schemas.openxmlformats.org/presentationml/2006/ole">
            <mc:AlternateContent xmlns:mc="http://schemas.openxmlformats.org/markup-compatibility/2006">
              <mc:Choice xmlns:v="urn:schemas-microsoft-com:vml" Requires="v">
                <p:oleObj spid="_x0000_s8194" name="Visio" r:id="rId4" imgW="8820230" imgH="7591598" progId="Visio.Drawing.15">
                  <p:embed/>
                </p:oleObj>
              </mc:Choice>
              <mc:Fallback>
                <p:oleObj name="Visio" r:id="rId4" imgW="8820230" imgH="7591598" progId="Visio.Drawing.15">
                  <p:embed/>
                  <p:pic>
                    <p:nvPicPr>
                      <p:cNvPr id="8" name="Object 7">
                        <a:extLst>
                          <a:ext uri="{FF2B5EF4-FFF2-40B4-BE49-F238E27FC236}">
                            <a16:creationId xmlns:a16="http://schemas.microsoft.com/office/drawing/2014/main" id="{C766F366-B39C-4851-9542-0018093AF567}"/>
                          </a:ext>
                        </a:extLst>
                      </p:cNvPr>
                      <p:cNvPicPr/>
                      <p:nvPr/>
                    </p:nvPicPr>
                    <p:blipFill>
                      <a:blip r:embed="rId5"/>
                      <a:stretch>
                        <a:fillRect/>
                      </a:stretch>
                    </p:blipFill>
                    <p:spPr>
                      <a:xfrm>
                        <a:off x="5218111" y="1146886"/>
                        <a:ext cx="6419850" cy="5526088"/>
                      </a:xfrm>
                      <a:prstGeom prst="rect">
                        <a:avLst/>
                      </a:prstGeom>
                    </p:spPr>
                  </p:pic>
                </p:oleObj>
              </mc:Fallback>
            </mc:AlternateContent>
          </a:graphicData>
        </a:graphic>
      </p:graphicFrame>
      <p:sp>
        <p:nvSpPr>
          <p:cNvPr id="10" name="Text Placeholder 2">
            <a:extLst>
              <a:ext uri="{FF2B5EF4-FFF2-40B4-BE49-F238E27FC236}">
                <a16:creationId xmlns:a16="http://schemas.microsoft.com/office/drawing/2014/main" id="{2F7E6C2B-D919-4B20-9084-8D2AAD36AA02}"/>
              </a:ext>
            </a:extLst>
          </p:cNvPr>
          <p:cNvSpPr txBox="1">
            <a:spLocks/>
          </p:cNvSpPr>
          <p:nvPr/>
        </p:nvSpPr>
        <p:spPr>
          <a:xfrm>
            <a:off x="196056" y="982662"/>
            <a:ext cx="4419599" cy="2057400"/>
          </a:xfrm>
          <a:prstGeom prst="rect">
            <a:avLst/>
          </a:prstGeom>
        </p:spPr>
        <p:txBody>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600">
                <a:latin typeface="Segoe UI Semibold" panose="020B0702040204020203" pitchFamily="34" charset="0"/>
                <a:cs typeface="Segoe UI Semibold" panose="020B0702040204020203" pitchFamily="34" charset="0"/>
              </a:rPr>
              <a:t>Extend VNET private address space to Azure Database for MySQL and PostgreSQL</a:t>
            </a:r>
          </a:p>
          <a:p>
            <a:endParaRPr lang="en-US" sz="1600">
              <a:latin typeface="Segoe UI Semibold" panose="020B0702040204020203" pitchFamily="34" charset="0"/>
              <a:cs typeface="Segoe UI Semibold" panose="020B0702040204020203" pitchFamily="34" charset="0"/>
            </a:endParaRPr>
          </a:p>
          <a:p>
            <a:r>
              <a:rPr lang="en-US" sz="1600">
                <a:latin typeface="Segoe UI Semibold" panose="020B0702040204020203" pitchFamily="34" charset="0"/>
                <a:cs typeface="Segoe UI Semibold" panose="020B0702040204020203" pitchFamily="34" charset="0"/>
              </a:rPr>
              <a:t>Enabled in CLI and then Portal</a:t>
            </a:r>
          </a:p>
          <a:p>
            <a:endParaRPr lang="en-US" sz="1600">
              <a:latin typeface="Segoe UI Semibold" panose="020B0702040204020203" pitchFamily="34" charset="0"/>
              <a:cs typeface="Segoe UI Semibold" panose="020B0702040204020203" pitchFamily="34" charset="0"/>
            </a:endParaRPr>
          </a:p>
          <a:p>
            <a:r>
              <a:rPr lang="en-US" sz="1600">
                <a:latin typeface="Segoe UI Semibold" panose="020B0702040204020203" pitchFamily="34" charset="0"/>
                <a:cs typeface="Segoe UI Semibold" panose="020B0702040204020203" pitchFamily="34" charset="0"/>
              </a:rPr>
              <a:t>Easy to configure (uses </a:t>
            </a:r>
            <a:r>
              <a:rPr lang="en-US" sz="1600" err="1">
                <a:latin typeface="Segoe UI Semibold" panose="020B0702040204020203" pitchFamily="34" charset="0"/>
                <a:cs typeface="Segoe UI Semibold" panose="020B0702040204020203" pitchFamily="34" charset="0"/>
              </a:rPr>
              <a:t>Microsoft.SQL</a:t>
            </a:r>
            <a:r>
              <a:rPr lang="en-US" sz="1600">
                <a:latin typeface="Segoe UI Semibold" panose="020B0702040204020203" pitchFamily="34" charset="0"/>
                <a:cs typeface="Segoe UI Semibold" panose="020B0702040204020203" pitchFamily="34" charset="0"/>
              </a:rPr>
              <a:t> service tag)</a:t>
            </a:r>
          </a:p>
        </p:txBody>
      </p:sp>
      <p:sp>
        <p:nvSpPr>
          <p:cNvPr id="12" name="Rectangle 11">
            <a:extLst>
              <a:ext uri="{FF2B5EF4-FFF2-40B4-BE49-F238E27FC236}">
                <a16:creationId xmlns:a16="http://schemas.microsoft.com/office/drawing/2014/main" id="{64892FFF-DDBC-4BAA-B352-D512E4C28E69}"/>
              </a:ext>
            </a:extLst>
          </p:cNvPr>
          <p:cNvSpPr/>
          <p:nvPr/>
        </p:nvSpPr>
        <p:spPr>
          <a:xfrm>
            <a:off x="960437" y="3081642"/>
            <a:ext cx="3128962" cy="3416320"/>
          </a:xfrm>
          <a:prstGeom prst="rect">
            <a:avLst/>
          </a:prstGeom>
        </p:spPr>
        <p:txBody>
          <a:bodyPr wrap="square">
            <a:spAutoFit/>
          </a:bodyPr>
          <a:lstStyle/>
          <a:p>
            <a:r>
              <a:rPr lang="en-US" sz="900"/>
              <a:t># Creates the virtual network *</a:t>
            </a:r>
            <a:r>
              <a:rPr lang="en-US" sz="900" err="1"/>
              <a:t>myVNet</a:t>
            </a:r>
            <a:r>
              <a:rPr lang="en-US" sz="900"/>
              <a:t>* and subnet *</a:t>
            </a:r>
            <a:r>
              <a:rPr lang="en-US" sz="900" err="1"/>
              <a:t>mySubnet</a:t>
            </a:r>
            <a:r>
              <a:rPr lang="en-US" sz="900"/>
              <a:t>* </a:t>
            </a:r>
          </a:p>
          <a:p>
            <a:r>
              <a:rPr lang="en-US" sz="900" err="1"/>
              <a:t>az</a:t>
            </a:r>
            <a:r>
              <a:rPr lang="en-US" sz="900"/>
              <a:t> network </a:t>
            </a:r>
            <a:r>
              <a:rPr lang="en-US" sz="900" err="1"/>
              <a:t>vnet</a:t>
            </a:r>
            <a:r>
              <a:rPr lang="en-US" sz="900"/>
              <a:t> create \</a:t>
            </a:r>
          </a:p>
          <a:p>
            <a:r>
              <a:rPr lang="en-US" sz="900"/>
              <a:t>-g </a:t>
            </a:r>
            <a:r>
              <a:rPr lang="en-US" sz="900" err="1"/>
              <a:t>myRG</a:t>
            </a:r>
            <a:r>
              <a:rPr lang="en-US" sz="900"/>
              <a:t> \</a:t>
            </a:r>
          </a:p>
          <a:p>
            <a:r>
              <a:rPr lang="en-US" sz="900"/>
              <a:t>-n </a:t>
            </a:r>
            <a:r>
              <a:rPr lang="en-US" sz="900" err="1"/>
              <a:t>myVNet</a:t>
            </a:r>
            <a:r>
              <a:rPr lang="en-US" sz="900"/>
              <a:t> \</a:t>
            </a:r>
          </a:p>
          <a:p>
            <a:r>
              <a:rPr lang="en-US" sz="900"/>
              <a:t>--address-prefixes 10.0.0.0/16 \</a:t>
            </a:r>
          </a:p>
          <a:p>
            <a:r>
              <a:rPr lang="en-US" sz="900"/>
              <a:t>-l </a:t>
            </a:r>
            <a:r>
              <a:rPr lang="en-US" sz="900" err="1"/>
              <a:t>westus</a:t>
            </a:r>
            <a:endParaRPr lang="en-US" sz="900"/>
          </a:p>
          <a:p>
            <a:endParaRPr lang="en-US" sz="900"/>
          </a:p>
          <a:p>
            <a:r>
              <a:rPr lang="en-US" sz="900"/>
              <a:t># Creates the service endpoint</a:t>
            </a:r>
          </a:p>
          <a:p>
            <a:endParaRPr lang="en-US" sz="900"/>
          </a:p>
          <a:p>
            <a:r>
              <a:rPr lang="en-US" sz="900" err="1"/>
              <a:t>az</a:t>
            </a:r>
            <a:r>
              <a:rPr lang="en-US" sz="900"/>
              <a:t> network </a:t>
            </a:r>
            <a:r>
              <a:rPr lang="en-US" sz="900" err="1"/>
              <a:t>vnet</a:t>
            </a:r>
            <a:r>
              <a:rPr lang="en-US" sz="900"/>
              <a:t> subnet create \</a:t>
            </a:r>
          </a:p>
          <a:p>
            <a:r>
              <a:rPr lang="en-US" sz="900"/>
              <a:t>-g </a:t>
            </a:r>
            <a:r>
              <a:rPr lang="en-US" sz="900" err="1"/>
              <a:t>myRG</a:t>
            </a:r>
            <a:r>
              <a:rPr lang="en-US" sz="900"/>
              <a:t> \</a:t>
            </a:r>
          </a:p>
          <a:p>
            <a:r>
              <a:rPr lang="en-US" sz="900"/>
              <a:t>-n </a:t>
            </a:r>
            <a:r>
              <a:rPr lang="en-US" sz="900" err="1"/>
              <a:t>mySubnet</a:t>
            </a:r>
            <a:r>
              <a:rPr lang="en-US" sz="900"/>
              <a:t> \</a:t>
            </a:r>
          </a:p>
          <a:p>
            <a:r>
              <a:rPr lang="en-US" sz="900"/>
              <a:t>--</a:t>
            </a:r>
            <a:r>
              <a:rPr lang="en-US" sz="900" err="1"/>
              <a:t>vnet</a:t>
            </a:r>
            <a:r>
              <a:rPr lang="en-US" sz="900"/>
              <a:t>-name </a:t>
            </a:r>
            <a:r>
              <a:rPr lang="en-US" sz="900" err="1"/>
              <a:t>myVNet</a:t>
            </a:r>
            <a:r>
              <a:rPr lang="en-US" sz="900"/>
              <a:t> \</a:t>
            </a:r>
          </a:p>
          <a:p>
            <a:r>
              <a:rPr lang="en-US" sz="900"/>
              <a:t>--address-prefix 10.0.1.0/24 \</a:t>
            </a:r>
          </a:p>
          <a:p>
            <a:r>
              <a:rPr lang="en-US" sz="900"/>
              <a:t>--service-endpoints </a:t>
            </a:r>
            <a:r>
              <a:rPr lang="en-US" sz="900" err="1"/>
              <a:t>Microsoft.SQL</a:t>
            </a:r>
            <a:endParaRPr lang="en-US" sz="900"/>
          </a:p>
          <a:p>
            <a:endParaRPr lang="en-US" sz="900"/>
          </a:p>
          <a:p>
            <a:r>
              <a:rPr lang="en-US" sz="900"/>
              <a:t># Create a </a:t>
            </a:r>
            <a:r>
              <a:rPr lang="en-US" sz="900" err="1"/>
              <a:t>VNet</a:t>
            </a:r>
            <a:r>
              <a:rPr lang="en-US" sz="900"/>
              <a:t> rule on the sever to secure it to the subnet</a:t>
            </a:r>
          </a:p>
          <a:p>
            <a:endParaRPr lang="en-US" sz="900"/>
          </a:p>
          <a:p>
            <a:r>
              <a:rPr lang="en-US" sz="900" err="1"/>
              <a:t>az</a:t>
            </a:r>
            <a:r>
              <a:rPr lang="en-US" sz="900"/>
              <a:t> </a:t>
            </a:r>
            <a:r>
              <a:rPr lang="en-US" sz="900" err="1"/>
              <a:t>postgres</a:t>
            </a:r>
            <a:r>
              <a:rPr lang="en-US" sz="900"/>
              <a:t> </a:t>
            </a:r>
            <a:r>
              <a:rPr lang="en-US" sz="900" err="1"/>
              <a:t>vnet</a:t>
            </a:r>
            <a:r>
              <a:rPr lang="en-US" sz="900"/>
              <a:t>-rule create \</a:t>
            </a:r>
          </a:p>
          <a:p>
            <a:r>
              <a:rPr lang="en-US" sz="900"/>
              <a:t>--name </a:t>
            </a:r>
            <a:r>
              <a:rPr lang="en-US" sz="900" err="1"/>
              <a:t>myRule</a:t>
            </a:r>
            <a:r>
              <a:rPr lang="en-US" sz="900"/>
              <a:t> \</a:t>
            </a:r>
          </a:p>
          <a:p>
            <a:r>
              <a:rPr lang="en-US" sz="900"/>
              <a:t>--resource-group </a:t>
            </a:r>
            <a:r>
              <a:rPr lang="en-US" sz="900" err="1"/>
              <a:t>myRG</a:t>
            </a:r>
            <a:r>
              <a:rPr lang="en-US" sz="900"/>
              <a:t> \</a:t>
            </a:r>
          </a:p>
          <a:p>
            <a:r>
              <a:rPr lang="en-US" sz="900"/>
              <a:t>--server mypgserver-20180111 \</a:t>
            </a:r>
          </a:p>
          <a:p>
            <a:r>
              <a:rPr lang="en-US" sz="900"/>
              <a:t>--subnet </a:t>
            </a:r>
            <a:r>
              <a:rPr lang="en-US" sz="900" err="1"/>
              <a:t>mySubnet</a:t>
            </a:r>
            <a:endParaRPr lang="en-US" sz="900"/>
          </a:p>
        </p:txBody>
      </p:sp>
    </p:spTree>
    <p:extLst>
      <p:ext uri="{BB962C8B-B14F-4D97-AF65-F5344CB8AC3E}">
        <p14:creationId xmlns:p14="http://schemas.microsoft.com/office/powerpoint/2010/main" val="2654234744"/>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12CE75-5460-4C08-A0AE-DADAFC8986D5}"/>
              </a:ext>
            </a:extLst>
          </p:cNvPr>
          <p:cNvSpPr>
            <a:spLocks noGrp="1"/>
          </p:cNvSpPr>
          <p:nvPr>
            <p:ph type="title"/>
          </p:nvPr>
        </p:nvSpPr>
        <p:spPr/>
        <p:txBody>
          <a:bodyPr/>
          <a:lstStyle/>
          <a:p>
            <a:r>
              <a:rPr lang="en-US" sz="4400" dirty="0"/>
              <a:t>Certifications and Standards</a:t>
            </a:r>
          </a:p>
        </p:txBody>
      </p:sp>
      <p:sp>
        <p:nvSpPr>
          <p:cNvPr id="3" name="Text Placeholder 2">
            <a:extLst>
              <a:ext uri="{FF2B5EF4-FFF2-40B4-BE49-F238E27FC236}">
                <a16:creationId xmlns:a16="http://schemas.microsoft.com/office/drawing/2014/main" id="{99FE652D-8BF8-491A-BE65-1118D82375D3}"/>
              </a:ext>
            </a:extLst>
          </p:cNvPr>
          <p:cNvSpPr>
            <a:spLocks noGrp="1"/>
          </p:cNvSpPr>
          <p:nvPr>
            <p:ph type="body" sz="quarter" idx="4294967295"/>
          </p:nvPr>
        </p:nvSpPr>
        <p:spPr>
          <a:xfrm>
            <a:off x="0" y="1211263"/>
            <a:ext cx="6019800" cy="5549900"/>
          </a:xfrm>
        </p:spPr>
        <p:txBody>
          <a:bodyPr vert="horz" wrap="square" lIns="146304" tIns="91440" rIns="146304" bIns="91440" rtlCol="0" anchor="t">
            <a:spAutoFit/>
          </a:bodyPr>
          <a:lstStyle/>
          <a:p>
            <a:pPr marL="0" indent="0">
              <a:buNone/>
            </a:pPr>
            <a:r>
              <a:rPr lang="en-US" sz="2400" dirty="0"/>
              <a:t>Protect your data with up-to-date security and compliance features with the Azure IP Advantage</a:t>
            </a:r>
          </a:p>
          <a:p>
            <a:pPr marL="0" indent="0">
              <a:buNone/>
            </a:pPr>
            <a:r>
              <a:rPr lang="en-US" sz="2400" dirty="0"/>
              <a:t>SOC2 - Compliant</a:t>
            </a:r>
            <a:endParaRPr lang="en-US" sz="2400" dirty="0">
              <a:cs typeface="Segoe UI Light"/>
            </a:endParaRPr>
          </a:p>
          <a:p>
            <a:pPr marL="0" indent="0">
              <a:buNone/>
            </a:pPr>
            <a:r>
              <a:rPr lang="en-US" sz="2400" dirty="0"/>
              <a:t>ISO 27001:2013 - Compliant</a:t>
            </a:r>
            <a:endParaRPr lang="en-US" sz="2400" dirty="0">
              <a:cs typeface="Segoe UI Light"/>
            </a:endParaRPr>
          </a:p>
          <a:p>
            <a:pPr marL="0" indent="0">
              <a:buNone/>
            </a:pPr>
            <a:r>
              <a:rPr lang="en-US" sz="2400" dirty="0"/>
              <a:t>ISO 27018:2014 -Compliant </a:t>
            </a:r>
          </a:p>
          <a:p>
            <a:pPr marL="0" indent="0">
              <a:buNone/>
            </a:pPr>
            <a:r>
              <a:rPr lang="en-US" sz="2400" dirty="0"/>
              <a:t>CSA STAR Certification -  Compliant</a:t>
            </a:r>
            <a:endParaRPr lang="en-US" sz="2400" dirty="0">
              <a:cs typeface="Segoe UI Light"/>
            </a:endParaRPr>
          </a:p>
          <a:p>
            <a:pPr marL="0" indent="0">
              <a:buNone/>
            </a:pPr>
            <a:r>
              <a:rPr lang="en-US" sz="2400" dirty="0"/>
              <a:t>HIPAA / HITECH Act – Compliant</a:t>
            </a:r>
          </a:p>
          <a:p>
            <a:pPr marL="0" indent="0">
              <a:buNone/>
            </a:pPr>
            <a:r>
              <a:rPr lang="en-US" sz="2400" dirty="0">
                <a:cs typeface="Segoe UI Light"/>
              </a:rPr>
              <a:t>PCI DSS Level 1 – </a:t>
            </a:r>
            <a:r>
              <a:rPr lang="en-US" sz="2400" dirty="0"/>
              <a:t>Compliant</a:t>
            </a:r>
          </a:p>
          <a:p>
            <a:pPr marL="0" indent="0">
              <a:buNone/>
            </a:pPr>
            <a:r>
              <a:rPr lang="en-US" sz="2400" dirty="0"/>
              <a:t>ISO 27017:2015 – September 2018</a:t>
            </a:r>
            <a:endParaRPr lang="en-US" sz="2400" dirty="0">
              <a:cs typeface="Segoe UI Light"/>
            </a:endParaRPr>
          </a:p>
          <a:p>
            <a:pPr marL="0" indent="0">
              <a:buNone/>
            </a:pPr>
            <a:r>
              <a:rPr lang="en-US" sz="2400" dirty="0"/>
              <a:t>ISO 9001:2015 – September 2018</a:t>
            </a:r>
            <a:endParaRPr lang="en-US" sz="2400" dirty="0">
              <a:cs typeface="Segoe UI Light"/>
            </a:endParaRPr>
          </a:p>
          <a:p>
            <a:pPr marL="0" indent="0">
              <a:buNone/>
            </a:pPr>
            <a:r>
              <a:rPr lang="en-US" sz="2400" dirty="0"/>
              <a:t>ISO 22301:2012 – September 2018</a:t>
            </a:r>
            <a:endParaRPr lang="en-US" sz="2400" dirty="0">
              <a:cs typeface="Segoe UI Light"/>
            </a:endParaRPr>
          </a:p>
          <a:p>
            <a:pPr marL="0" indent="0">
              <a:buNone/>
            </a:pPr>
            <a:r>
              <a:rPr lang="en-US" sz="2400" dirty="0"/>
              <a:t>ISO/IEC 20000-1:2011 – September 2018</a:t>
            </a:r>
            <a:endParaRPr lang="en-US" sz="2400" dirty="0">
              <a:cs typeface="Segoe UI Light"/>
            </a:endParaRPr>
          </a:p>
          <a:p>
            <a:endParaRPr lang="en-US" sz="1800" dirty="0"/>
          </a:p>
        </p:txBody>
      </p:sp>
      <p:sp>
        <p:nvSpPr>
          <p:cNvPr id="4" name="Rectangle 3">
            <a:extLst>
              <a:ext uri="{FF2B5EF4-FFF2-40B4-BE49-F238E27FC236}">
                <a16:creationId xmlns:a16="http://schemas.microsoft.com/office/drawing/2014/main" id="{2003FEAD-3AA0-4682-9B72-EBCE29574D59}"/>
              </a:ext>
            </a:extLst>
          </p:cNvPr>
          <p:cNvSpPr/>
          <p:nvPr/>
        </p:nvSpPr>
        <p:spPr bwMode="auto">
          <a:xfrm>
            <a:off x="5989637" y="1133482"/>
            <a:ext cx="5943600" cy="52578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a:extLst>
              <a:ext uri="{FF2B5EF4-FFF2-40B4-BE49-F238E27FC236}">
                <a16:creationId xmlns:a16="http://schemas.microsoft.com/office/drawing/2014/main" id="{23A70FA9-D231-4CFA-8F51-B3E21AAED3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48922" y="3084227"/>
            <a:ext cx="1099775" cy="910399"/>
          </a:xfrm>
          <a:prstGeom prst="rect">
            <a:avLst/>
          </a:prstGeom>
        </p:spPr>
      </p:pic>
      <p:pic>
        <p:nvPicPr>
          <p:cNvPr id="7" name="Picture 6">
            <a:extLst>
              <a:ext uri="{FF2B5EF4-FFF2-40B4-BE49-F238E27FC236}">
                <a16:creationId xmlns:a16="http://schemas.microsoft.com/office/drawing/2014/main" id="{8E248E1F-CA50-417B-B75A-B8A46CDCE09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50198" y="3079786"/>
            <a:ext cx="1075541" cy="910399"/>
          </a:xfrm>
          <a:prstGeom prst="rect">
            <a:avLst/>
          </a:prstGeom>
        </p:spPr>
      </p:pic>
      <p:grpSp>
        <p:nvGrpSpPr>
          <p:cNvPr id="8" name="Group 7">
            <a:extLst>
              <a:ext uri="{FF2B5EF4-FFF2-40B4-BE49-F238E27FC236}">
                <a16:creationId xmlns:a16="http://schemas.microsoft.com/office/drawing/2014/main" id="{AD9CCB32-2DA1-4250-B694-8D57F1568733}"/>
              </a:ext>
            </a:extLst>
          </p:cNvPr>
          <p:cNvGrpSpPr/>
          <p:nvPr/>
        </p:nvGrpSpPr>
        <p:grpSpPr>
          <a:xfrm>
            <a:off x="8589858" y="3169195"/>
            <a:ext cx="756825" cy="1308444"/>
            <a:chOff x="9483369" y="4036570"/>
            <a:chExt cx="385258" cy="666058"/>
          </a:xfrm>
        </p:grpSpPr>
        <p:sp>
          <p:nvSpPr>
            <p:cNvPr id="27" name="Freeform: Shape 26">
              <a:extLst>
                <a:ext uri="{FF2B5EF4-FFF2-40B4-BE49-F238E27FC236}">
                  <a16:creationId xmlns:a16="http://schemas.microsoft.com/office/drawing/2014/main" id="{DCB3BBFD-54A5-45A6-88FB-C4652A0EE241}"/>
                </a:ext>
              </a:extLst>
            </p:cNvPr>
            <p:cNvSpPr/>
            <p:nvPr/>
          </p:nvSpPr>
          <p:spPr bwMode="auto">
            <a:xfrm>
              <a:off x="9545328" y="4036570"/>
              <a:ext cx="261340" cy="417790"/>
            </a:xfrm>
            <a:custGeom>
              <a:avLst/>
              <a:gdLst>
                <a:gd name="connsiteX0" fmla="*/ 79377 w 160100"/>
                <a:gd name="connsiteY0" fmla="*/ 0 h 255944"/>
                <a:gd name="connsiteX1" fmla="*/ 160100 w 160100"/>
                <a:gd name="connsiteY1" fmla="*/ 80721 h 255944"/>
                <a:gd name="connsiteX2" fmla="*/ 160100 w 160100"/>
                <a:gd name="connsiteY2" fmla="*/ 233699 h 255944"/>
                <a:gd name="connsiteX3" fmla="*/ 160100 w 160100"/>
                <a:gd name="connsiteY3" fmla="*/ 255944 h 255944"/>
                <a:gd name="connsiteX4" fmla="*/ 0 w 160100"/>
                <a:gd name="connsiteY4" fmla="*/ 255944 h 255944"/>
                <a:gd name="connsiteX5" fmla="*/ 0 w 160100"/>
                <a:gd name="connsiteY5" fmla="*/ 243173 h 255944"/>
                <a:gd name="connsiteX6" fmla="*/ 0 w 160100"/>
                <a:gd name="connsiteY6" fmla="*/ 80721 h 255944"/>
                <a:gd name="connsiteX7" fmla="*/ 79377 w 160100"/>
                <a:gd name="connsiteY7" fmla="*/ 0 h 255944"/>
                <a:gd name="connsiteX0" fmla="*/ 79377 w 160100"/>
                <a:gd name="connsiteY0" fmla="*/ 0 h 321159"/>
                <a:gd name="connsiteX1" fmla="*/ 160100 w 160100"/>
                <a:gd name="connsiteY1" fmla="*/ 80721 h 321159"/>
                <a:gd name="connsiteX2" fmla="*/ 160100 w 160100"/>
                <a:gd name="connsiteY2" fmla="*/ 233699 h 321159"/>
                <a:gd name="connsiteX3" fmla="*/ 160100 w 160100"/>
                <a:gd name="connsiteY3" fmla="*/ 255944 h 321159"/>
                <a:gd name="connsiteX4" fmla="*/ 66266 w 160100"/>
                <a:gd name="connsiteY4" fmla="*/ 321159 h 321159"/>
                <a:gd name="connsiteX5" fmla="*/ 0 w 160100"/>
                <a:gd name="connsiteY5" fmla="*/ 255944 h 321159"/>
                <a:gd name="connsiteX6" fmla="*/ 0 w 160100"/>
                <a:gd name="connsiteY6" fmla="*/ 243173 h 321159"/>
                <a:gd name="connsiteX7" fmla="*/ 0 w 160100"/>
                <a:gd name="connsiteY7" fmla="*/ 80721 h 321159"/>
                <a:gd name="connsiteX8" fmla="*/ 79377 w 160100"/>
                <a:gd name="connsiteY8" fmla="*/ 0 h 321159"/>
                <a:gd name="connsiteX0" fmla="*/ 66266 w 160100"/>
                <a:gd name="connsiteY0" fmla="*/ 321159 h 412599"/>
                <a:gd name="connsiteX1" fmla="*/ 0 w 160100"/>
                <a:gd name="connsiteY1" fmla="*/ 255944 h 412599"/>
                <a:gd name="connsiteX2" fmla="*/ 0 w 160100"/>
                <a:gd name="connsiteY2" fmla="*/ 243173 h 412599"/>
                <a:gd name="connsiteX3" fmla="*/ 0 w 160100"/>
                <a:gd name="connsiteY3" fmla="*/ 80721 h 412599"/>
                <a:gd name="connsiteX4" fmla="*/ 79377 w 160100"/>
                <a:gd name="connsiteY4" fmla="*/ 0 h 412599"/>
                <a:gd name="connsiteX5" fmla="*/ 160100 w 160100"/>
                <a:gd name="connsiteY5" fmla="*/ 80721 h 412599"/>
                <a:gd name="connsiteX6" fmla="*/ 160100 w 160100"/>
                <a:gd name="connsiteY6" fmla="*/ 233699 h 412599"/>
                <a:gd name="connsiteX7" fmla="*/ 160100 w 160100"/>
                <a:gd name="connsiteY7" fmla="*/ 255944 h 412599"/>
                <a:gd name="connsiteX8" fmla="*/ 157706 w 160100"/>
                <a:gd name="connsiteY8" fmla="*/ 412599 h 412599"/>
                <a:gd name="connsiteX0" fmla="*/ 0 w 160100"/>
                <a:gd name="connsiteY0" fmla="*/ 255944 h 412599"/>
                <a:gd name="connsiteX1" fmla="*/ 0 w 160100"/>
                <a:gd name="connsiteY1" fmla="*/ 243173 h 412599"/>
                <a:gd name="connsiteX2" fmla="*/ 0 w 160100"/>
                <a:gd name="connsiteY2" fmla="*/ 80721 h 412599"/>
                <a:gd name="connsiteX3" fmla="*/ 79377 w 160100"/>
                <a:gd name="connsiteY3" fmla="*/ 0 h 412599"/>
                <a:gd name="connsiteX4" fmla="*/ 160100 w 160100"/>
                <a:gd name="connsiteY4" fmla="*/ 80721 h 412599"/>
                <a:gd name="connsiteX5" fmla="*/ 160100 w 160100"/>
                <a:gd name="connsiteY5" fmla="*/ 233699 h 412599"/>
                <a:gd name="connsiteX6" fmla="*/ 160100 w 160100"/>
                <a:gd name="connsiteY6" fmla="*/ 255944 h 412599"/>
                <a:gd name="connsiteX7" fmla="*/ 157706 w 160100"/>
                <a:gd name="connsiteY7" fmla="*/ 412599 h 412599"/>
                <a:gd name="connsiteX0" fmla="*/ 0 w 160100"/>
                <a:gd name="connsiteY0" fmla="*/ 255944 h 255944"/>
                <a:gd name="connsiteX1" fmla="*/ 0 w 160100"/>
                <a:gd name="connsiteY1" fmla="*/ 243173 h 255944"/>
                <a:gd name="connsiteX2" fmla="*/ 0 w 160100"/>
                <a:gd name="connsiteY2" fmla="*/ 80721 h 255944"/>
                <a:gd name="connsiteX3" fmla="*/ 79377 w 160100"/>
                <a:gd name="connsiteY3" fmla="*/ 0 h 255944"/>
                <a:gd name="connsiteX4" fmla="*/ 160100 w 160100"/>
                <a:gd name="connsiteY4" fmla="*/ 80721 h 255944"/>
                <a:gd name="connsiteX5" fmla="*/ 160100 w 160100"/>
                <a:gd name="connsiteY5" fmla="*/ 233699 h 255944"/>
                <a:gd name="connsiteX6" fmla="*/ 160100 w 160100"/>
                <a:gd name="connsiteY6" fmla="*/ 255944 h 25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100" h="255944">
                  <a:moveTo>
                    <a:pt x="0" y="255944"/>
                  </a:moveTo>
                  <a:lnTo>
                    <a:pt x="0" y="243173"/>
                  </a:lnTo>
                  <a:lnTo>
                    <a:pt x="0" y="80721"/>
                  </a:lnTo>
                  <a:cubicBezTo>
                    <a:pt x="0" y="36324"/>
                    <a:pt x="34979" y="0"/>
                    <a:pt x="79377" y="0"/>
                  </a:cubicBezTo>
                  <a:cubicBezTo>
                    <a:pt x="123774" y="0"/>
                    <a:pt x="160100" y="36324"/>
                    <a:pt x="160100" y="80721"/>
                  </a:cubicBezTo>
                  <a:lnTo>
                    <a:pt x="160100" y="233699"/>
                  </a:lnTo>
                  <a:lnTo>
                    <a:pt x="160100" y="255944"/>
                  </a:lnTo>
                </a:path>
              </a:pathLst>
            </a:custGeom>
            <a:noFill/>
            <a:ln w="12700">
              <a:solidFill>
                <a:schemeClr val="tx2"/>
              </a:solidFill>
              <a:miter lim="800000"/>
              <a:headEnd/>
              <a:tailEnd/>
            </a:ln>
          </p:spPr>
          <p:txBody>
            <a:bodyPr vert="horz" wrap="square" lIns="93260" tIns="46630" rIns="93260" bIns="46630" numCol="1" anchor="t" anchorCtr="0" compatLnSpc="1">
              <a:prstTxWarp prst="textNoShape">
                <a:avLst/>
              </a:prstTxWarp>
              <a:noAutofit/>
            </a:bodyPr>
            <a:lstStyle/>
            <a:p>
              <a:endParaRPr lang="en-US" sz="1836" kern="0">
                <a:solidFill>
                  <a:srgbClr val="505050"/>
                </a:solidFill>
                <a:latin typeface="Calibri Light" panose="020F0302020204030204"/>
              </a:endParaRPr>
            </a:p>
          </p:txBody>
        </p:sp>
        <p:sp>
          <p:nvSpPr>
            <p:cNvPr id="28" name="Freeform: Shape 27">
              <a:extLst>
                <a:ext uri="{FF2B5EF4-FFF2-40B4-BE49-F238E27FC236}">
                  <a16:creationId xmlns:a16="http://schemas.microsoft.com/office/drawing/2014/main" id="{3B3863C5-70A8-4DE0-BDE4-8893BB879D63}"/>
                </a:ext>
              </a:extLst>
            </p:cNvPr>
            <p:cNvSpPr/>
            <p:nvPr/>
          </p:nvSpPr>
          <p:spPr bwMode="auto">
            <a:xfrm>
              <a:off x="9483369" y="4341050"/>
              <a:ext cx="385258" cy="361578"/>
            </a:xfrm>
            <a:custGeom>
              <a:avLst/>
              <a:gdLst>
                <a:gd name="connsiteX0" fmla="*/ 0 w 467028"/>
                <a:gd name="connsiteY0" fmla="*/ 0 h 438322"/>
                <a:gd name="connsiteX1" fmla="*/ 40334 w 467028"/>
                <a:gd name="connsiteY1" fmla="*/ 0 h 438322"/>
                <a:gd name="connsiteX2" fmla="*/ 40334 w 467028"/>
                <a:gd name="connsiteY2" fmla="*/ 55025 h 438322"/>
                <a:gd name="connsiteX3" fmla="*/ 398202 w 467028"/>
                <a:gd name="connsiteY3" fmla="*/ 55025 h 438322"/>
                <a:gd name="connsiteX4" fmla="*/ 398202 w 467028"/>
                <a:gd name="connsiteY4" fmla="*/ 0 h 438322"/>
                <a:gd name="connsiteX5" fmla="*/ 467028 w 467028"/>
                <a:gd name="connsiteY5" fmla="*/ 0 h 438322"/>
                <a:gd name="connsiteX6" fmla="*/ 467028 w 467028"/>
                <a:gd name="connsiteY6" fmla="*/ 438322 h 438322"/>
                <a:gd name="connsiteX7" fmla="*/ 0 w 467028"/>
                <a:gd name="connsiteY7" fmla="*/ 438322 h 438322"/>
                <a:gd name="connsiteX8" fmla="*/ 0 w 467028"/>
                <a:gd name="connsiteY8" fmla="*/ 0 h 438322"/>
                <a:gd name="connsiteX9" fmla="*/ 232862 w 467028"/>
                <a:gd name="connsiteY9" fmla="*/ 141324 h 438322"/>
                <a:gd name="connsiteX10" fmla="*/ 185680 w 467028"/>
                <a:gd name="connsiteY10" fmla="*/ 189665 h 438322"/>
                <a:gd name="connsiteX11" fmla="*/ 216685 w 467028"/>
                <a:gd name="connsiteY11" fmla="*/ 233977 h 438322"/>
                <a:gd name="connsiteX12" fmla="*/ 216685 w 467028"/>
                <a:gd name="connsiteY12" fmla="*/ 309174 h 438322"/>
                <a:gd name="connsiteX13" fmla="*/ 249038 w 467028"/>
                <a:gd name="connsiteY13" fmla="*/ 309174 h 438322"/>
                <a:gd name="connsiteX14" fmla="*/ 249038 w 467028"/>
                <a:gd name="connsiteY14" fmla="*/ 233977 h 438322"/>
                <a:gd name="connsiteX15" fmla="*/ 280043 w 467028"/>
                <a:gd name="connsiteY15" fmla="*/ 189665 h 438322"/>
                <a:gd name="connsiteX16" fmla="*/ 232862 w 467028"/>
                <a:gd name="connsiteY16" fmla="*/ 141324 h 438322"/>
                <a:gd name="connsiteX0" fmla="*/ 0 w 467028"/>
                <a:gd name="connsiteY0" fmla="*/ 0 h 438322"/>
                <a:gd name="connsiteX1" fmla="*/ 40334 w 467028"/>
                <a:gd name="connsiteY1" fmla="*/ 0 h 438322"/>
                <a:gd name="connsiteX2" fmla="*/ 398202 w 467028"/>
                <a:gd name="connsiteY2" fmla="*/ 55025 h 438322"/>
                <a:gd name="connsiteX3" fmla="*/ 398202 w 467028"/>
                <a:gd name="connsiteY3" fmla="*/ 0 h 438322"/>
                <a:gd name="connsiteX4" fmla="*/ 467028 w 467028"/>
                <a:gd name="connsiteY4" fmla="*/ 0 h 438322"/>
                <a:gd name="connsiteX5" fmla="*/ 467028 w 467028"/>
                <a:gd name="connsiteY5" fmla="*/ 438322 h 438322"/>
                <a:gd name="connsiteX6" fmla="*/ 0 w 467028"/>
                <a:gd name="connsiteY6" fmla="*/ 438322 h 438322"/>
                <a:gd name="connsiteX7" fmla="*/ 0 w 467028"/>
                <a:gd name="connsiteY7" fmla="*/ 0 h 438322"/>
                <a:gd name="connsiteX8" fmla="*/ 232862 w 467028"/>
                <a:gd name="connsiteY8" fmla="*/ 141324 h 438322"/>
                <a:gd name="connsiteX9" fmla="*/ 185680 w 467028"/>
                <a:gd name="connsiteY9" fmla="*/ 189665 h 438322"/>
                <a:gd name="connsiteX10" fmla="*/ 216685 w 467028"/>
                <a:gd name="connsiteY10" fmla="*/ 233977 h 438322"/>
                <a:gd name="connsiteX11" fmla="*/ 216685 w 467028"/>
                <a:gd name="connsiteY11" fmla="*/ 309174 h 438322"/>
                <a:gd name="connsiteX12" fmla="*/ 249038 w 467028"/>
                <a:gd name="connsiteY12" fmla="*/ 309174 h 438322"/>
                <a:gd name="connsiteX13" fmla="*/ 249038 w 467028"/>
                <a:gd name="connsiteY13" fmla="*/ 233977 h 438322"/>
                <a:gd name="connsiteX14" fmla="*/ 280043 w 467028"/>
                <a:gd name="connsiteY14" fmla="*/ 189665 h 438322"/>
                <a:gd name="connsiteX15" fmla="*/ 232862 w 467028"/>
                <a:gd name="connsiteY15" fmla="*/ 141324 h 438322"/>
                <a:gd name="connsiteX0" fmla="*/ 0 w 467028"/>
                <a:gd name="connsiteY0" fmla="*/ 0 h 438322"/>
                <a:gd name="connsiteX1" fmla="*/ 40334 w 467028"/>
                <a:gd name="connsiteY1" fmla="*/ 0 h 438322"/>
                <a:gd name="connsiteX2" fmla="*/ 398202 w 467028"/>
                <a:gd name="connsiteY2" fmla="*/ 0 h 438322"/>
                <a:gd name="connsiteX3" fmla="*/ 467028 w 467028"/>
                <a:gd name="connsiteY3" fmla="*/ 0 h 438322"/>
                <a:gd name="connsiteX4" fmla="*/ 467028 w 467028"/>
                <a:gd name="connsiteY4" fmla="*/ 438322 h 438322"/>
                <a:gd name="connsiteX5" fmla="*/ 0 w 467028"/>
                <a:gd name="connsiteY5" fmla="*/ 438322 h 438322"/>
                <a:gd name="connsiteX6" fmla="*/ 0 w 467028"/>
                <a:gd name="connsiteY6" fmla="*/ 0 h 438322"/>
                <a:gd name="connsiteX7" fmla="*/ 232862 w 467028"/>
                <a:gd name="connsiteY7" fmla="*/ 141324 h 438322"/>
                <a:gd name="connsiteX8" fmla="*/ 185680 w 467028"/>
                <a:gd name="connsiteY8" fmla="*/ 189665 h 438322"/>
                <a:gd name="connsiteX9" fmla="*/ 216685 w 467028"/>
                <a:gd name="connsiteY9" fmla="*/ 233977 h 438322"/>
                <a:gd name="connsiteX10" fmla="*/ 216685 w 467028"/>
                <a:gd name="connsiteY10" fmla="*/ 309174 h 438322"/>
                <a:gd name="connsiteX11" fmla="*/ 249038 w 467028"/>
                <a:gd name="connsiteY11" fmla="*/ 309174 h 438322"/>
                <a:gd name="connsiteX12" fmla="*/ 249038 w 467028"/>
                <a:gd name="connsiteY12" fmla="*/ 233977 h 438322"/>
                <a:gd name="connsiteX13" fmla="*/ 280043 w 467028"/>
                <a:gd name="connsiteY13" fmla="*/ 189665 h 438322"/>
                <a:gd name="connsiteX14" fmla="*/ 232862 w 467028"/>
                <a:gd name="connsiteY14" fmla="*/ 141324 h 438322"/>
                <a:gd name="connsiteX0" fmla="*/ 0 w 467028"/>
                <a:gd name="connsiteY0" fmla="*/ 0 h 438322"/>
                <a:gd name="connsiteX1" fmla="*/ 40334 w 467028"/>
                <a:gd name="connsiteY1" fmla="*/ 0 h 438322"/>
                <a:gd name="connsiteX2" fmla="*/ 467028 w 467028"/>
                <a:gd name="connsiteY2" fmla="*/ 0 h 438322"/>
                <a:gd name="connsiteX3" fmla="*/ 467028 w 467028"/>
                <a:gd name="connsiteY3" fmla="*/ 438322 h 438322"/>
                <a:gd name="connsiteX4" fmla="*/ 0 w 467028"/>
                <a:gd name="connsiteY4" fmla="*/ 438322 h 438322"/>
                <a:gd name="connsiteX5" fmla="*/ 0 w 467028"/>
                <a:gd name="connsiteY5" fmla="*/ 0 h 438322"/>
                <a:gd name="connsiteX6" fmla="*/ 232862 w 467028"/>
                <a:gd name="connsiteY6" fmla="*/ 141324 h 438322"/>
                <a:gd name="connsiteX7" fmla="*/ 185680 w 467028"/>
                <a:gd name="connsiteY7" fmla="*/ 189665 h 438322"/>
                <a:gd name="connsiteX8" fmla="*/ 216685 w 467028"/>
                <a:gd name="connsiteY8" fmla="*/ 233977 h 438322"/>
                <a:gd name="connsiteX9" fmla="*/ 216685 w 467028"/>
                <a:gd name="connsiteY9" fmla="*/ 309174 h 438322"/>
                <a:gd name="connsiteX10" fmla="*/ 249038 w 467028"/>
                <a:gd name="connsiteY10" fmla="*/ 309174 h 438322"/>
                <a:gd name="connsiteX11" fmla="*/ 249038 w 467028"/>
                <a:gd name="connsiteY11" fmla="*/ 233977 h 438322"/>
                <a:gd name="connsiteX12" fmla="*/ 280043 w 467028"/>
                <a:gd name="connsiteY12" fmla="*/ 189665 h 438322"/>
                <a:gd name="connsiteX13" fmla="*/ 232862 w 467028"/>
                <a:gd name="connsiteY13" fmla="*/ 141324 h 438322"/>
                <a:gd name="connsiteX0" fmla="*/ 0 w 467028"/>
                <a:gd name="connsiteY0" fmla="*/ 0 h 438322"/>
                <a:gd name="connsiteX1" fmla="*/ 467028 w 467028"/>
                <a:gd name="connsiteY1" fmla="*/ 0 h 438322"/>
                <a:gd name="connsiteX2" fmla="*/ 467028 w 467028"/>
                <a:gd name="connsiteY2" fmla="*/ 438322 h 438322"/>
                <a:gd name="connsiteX3" fmla="*/ 0 w 467028"/>
                <a:gd name="connsiteY3" fmla="*/ 438322 h 438322"/>
                <a:gd name="connsiteX4" fmla="*/ 0 w 467028"/>
                <a:gd name="connsiteY4" fmla="*/ 0 h 438322"/>
                <a:gd name="connsiteX5" fmla="*/ 232862 w 467028"/>
                <a:gd name="connsiteY5" fmla="*/ 141324 h 438322"/>
                <a:gd name="connsiteX6" fmla="*/ 185680 w 467028"/>
                <a:gd name="connsiteY6" fmla="*/ 189665 h 438322"/>
                <a:gd name="connsiteX7" fmla="*/ 216685 w 467028"/>
                <a:gd name="connsiteY7" fmla="*/ 233977 h 438322"/>
                <a:gd name="connsiteX8" fmla="*/ 216685 w 467028"/>
                <a:gd name="connsiteY8" fmla="*/ 309174 h 438322"/>
                <a:gd name="connsiteX9" fmla="*/ 249038 w 467028"/>
                <a:gd name="connsiteY9" fmla="*/ 309174 h 438322"/>
                <a:gd name="connsiteX10" fmla="*/ 249038 w 467028"/>
                <a:gd name="connsiteY10" fmla="*/ 233977 h 438322"/>
                <a:gd name="connsiteX11" fmla="*/ 280043 w 467028"/>
                <a:gd name="connsiteY11" fmla="*/ 189665 h 438322"/>
                <a:gd name="connsiteX12" fmla="*/ 232862 w 467028"/>
                <a:gd name="connsiteY12" fmla="*/ 141324 h 438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67028" h="438322">
                  <a:moveTo>
                    <a:pt x="0" y="0"/>
                  </a:moveTo>
                  <a:lnTo>
                    <a:pt x="467028" y="0"/>
                  </a:lnTo>
                  <a:lnTo>
                    <a:pt x="467028" y="438322"/>
                  </a:lnTo>
                  <a:lnTo>
                    <a:pt x="0" y="438322"/>
                  </a:lnTo>
                  <a:lnTo>
                    <a:pt x="0" y="0"/>
                  </a:lnTo>
                  <a:close/>
                  <a:moveTo>
                    <a:pt x="232862" y="141324"/>
                  </a:moveTo>
                  <a:cubicBezTo>
                    <a:pt x="207249" y="141324"/>
                    <a:pt x="185680" y="162809"/>
                    <a:pt x="185680" y="189665"/>
                  </a:cubicBezTo>
                  <a:cubicBezTo>
                    <a:pt x="185680" y="209807"/>
                    <a:pt x="199161" y="227263"/>
                    <a:pt x="216685" y="233977"/>
                  </a:cubicBezTo>
                  <a:lnTo>
                    <a:pt x="216685" y="309174"/>
                  </a:lnTo>
                  <a:lnTo>
                    <a:pt x="249038" y="309174"/>
                  </a:lnTo>
                  <a:lnTo>
                    <a:pt x="249038" y="233977"/>
                  </a:lnTo>
                  <a:cubicBezTo>
                    <a:pt x="267911" y="227263"/>
                    <a:pt x="280043" y="209807"/>
                    <a:pt x="280043" y="189665"/>
                  </a:cubicBezTo>
                  <a:cubicBezTo>
                    <a:pt x="280043" y="162809"/>
                    <a:pt x="259822" y="141324"/>
                    <a:pt x="232862" y="141324"/>
                  </a:cubicBezTo>
                  <a:close/>
                </a:path>
              </a:pathLst>
            </a:custGeom>
            <a:solidFill>
              <a:srgbClr val="FFFFFF"/>
            </a:solidFill>
            <a:ln w="12700">
              <a:solidFill>
                <a:schemeClr val="tx2"/>
              </a:solidFill>
              <a:miter lim="800000"/>
              <a:headEnd/>
              <a:tailEnd/>
            </a:ln>
          </p:spPr>
          <p:txBody>
            <a:bodyPr vert="horz" wrap="square" lIns="93260" tIns="46630" rIns="93260" bIns="46630" numCol="1" anchor="t" anchorCtr="0" compatLnSpc="1">
              <a:prstTxWarp prst="textNoShape">
                <a:avLst/>
              </a:prstTxWarp>
              <a:noAutofit/>
            </a:bodyPr>
            <a:lstStyle/>
            <a:p>
              <a:endParaRPr lang="en-US" sz="1836" kern="0">
                <a:solidFill>
                  <a:srgbClr val="505050"/>
                </a:solidFill>
                <a:latin typeface="Calibri Light" panose="020F0302020204030204"/>
              </a:endParaRPr>
            </a:p>
          </p:txBody>
        </p:sp>
      </p:grpSp>
      <p:sp>
        <p:nvSpPr>
          <p:cNvPr id="9" name="Freeform 146">
            <a:extLst>
              <a:ext uri="{FF2B5EF4-FFF2-40B4-BE49-F238E27FC236}">
                <a16:creationId xmlns:a16="http://schemas.microsoft.com/office/drawing/2014/main" id="{AFF039B9-D346-454A-8270-15024354A58A}"/>
              </a:ext>
            </a:extLst>
          </p:cNvPr>
          <p:cNvSpPr>
            <a:spLocks noChangeAspect="1"/>
          </p:cNvSpPr>
          <p:nvPr/>
        </p:nvSpPr>
        <p:spPr bwMode="auto">
          <a:xfrm>
            <a:off x="6327040" y="4089843"/>
            <a:ext cx="696876" cy="441337"/>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IN" sz="2000" b="1">
              <a:solidFill>
                <a:srgbClr val="FFFFFF"/>
              </a:solidFill>
              <a:latin typeface="Segoe UI Light"/>
              <a:ea typeface="Segoe UI" pitchFamily="34" charset="0"/>
              <a:cs typeface="Segoe UI" pitchFamily="34" charset="0"/>
            </a:endParaRPr>
          </a:p>
        </p:txBody>
      </p:sp>
      <p:sp>
        <p:nvSpPr>
          <p:cNvPr id="10" name="Freeform 146">
            <a:extLst>
              <a:ext uri="{FF2B5EF4-FFF2-40B4-BE49-F238E27FC236}">
                <a16:creationId xmlns:a16="http://schemas.microsoft.com/office/drawing/2014/main" id="{9F4FC9D4-070F-45DA-A821-07D5EDB718E4}"/>
              </a:ext>
            </a:extLst>
          </p:cNvPr>
          <p:cNvSpPr>
            <a:spLocks noChangeAspect="1"/>
          </p:cNvSpPr>
          <p:nvPr/>
        </p:nvSpPr>
        <p:spPr bwMode="auto">
          <a:xfrm>
            <a:off x="10954529" y="2376159"/>
            <a:ext cx="696876" cy="441337"/>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noFill/>
          <a:ln w="12700">
            <a:solidFill>
              <a:schemeClr val="bg1">
                <a:lumMod val="60000"/>
                <a:lumOff val="40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IN" sz="2000" b="1">
              <a:solidFill>
                <a:srgbClr val="FFFFFF"/>
              </a:solidFill>
              <a:latin typeface="Segoe UI Light"/>
              <a:ea typeface="Segoe UI" pitchFamily="34" charset="0"/>
              <a:cs typeface="Segoe UI" pitchFamily="34" charset="0"/>
            </a:endParaRPr>
          </a:p>
        </p:txBody>
      </p:sp>
      <p:sp>
        <p:nvSpPr>
          <p:cNvPr id="11" name="Freeform 146">
            <a:extLst>
              <a:ext uri="{FF2B5EF4-FFF2-40B4-BE49-F238E27FC236}">
                <a16:creationId xmlns:a16="http://schemas.microsoft.com/office/drawing/2014/main" id="{1D7BB56F-0D62-4FCC-AE54-C08AC69E8DA8}"/>
              </a:ext>
            </a:extLst>
          </p:cNvPr>
          <p:cNvSpPr>
            <a:spLocks noChangeAspect="1"/>
          </p:cNvSpPr>
          <p:nvPr/>
        </p:nvSpPr>
        <p:spPr bwMode="auto">
          <a:xfrm>
            <a:off x="10428863" y="4804519"/>
            <a:ext cx="696876" cy="441337"/>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IN" sz="2000" b="1">
              <a:solidFill>
                <a:srgbClr val="FFFFFF"/>
              </a:solidFill>
              <a:latin typeface="Segoe UI Light"/>
              <a:ea typeface="Segoe UI" pitchFamily="34" charset="0"/>
              <a:cs typeface="Segoe UI" pitchFamily="34" charset="0"/>
            </a:endParaRPr>
          </a:p>
        </p:txBody>
      </p:sp>
      <p:cxnSp>
        <p:nvCxnSpPr>
          <p:cNvPr id="12" name="Connector: Elbow 11">
            <a:extLst>
              <a:ext uri="{FF2B5EF4-FFF2-40B4-BE49-F238E27FC236}">
                <a16:creationId xmlns:a16="http://schemas.microsoft.com/office/drawing/2014/main" id="{576ACF0A-B647-4BCB-A9EA-82BA69088E8D}"/>
              </a:ext>
            </a:extLst>
          </p:cNvPr>
          <p:cNvCxnSpPr>
            <a:stCxn id="6" idx="2"/>
          </p:cNvCxnSpPr>
          <p:nvPr/>
        </p:nvCxnSpPr>
        <p:spPr>
          <a:xfrm rot="16200000" flipH="1">
            <a:off x="7880404" y="3413031"/>
            <a:ext cx="127861" cy="1291048"/>
          </a:xfrm>
          <a:prstGeom prst="bentConnector2">
            <a:avLst/>
          </a:prstGeom>
          <a:ln w="12700">
            <a:solidFill>
              <a:schemeClr val="tx2"/>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Connector: Elbow 12">
            <a:extLst>
              <a:ext uri="{FF2B5EF4-FFF2-40B4-BE49-F238E27FC236}">
                <a16:creationId xmlns:a16="http://schemas.microsoft.com/office/drawing/2014/main" id="{97E620F9-CC95-4CA0-AA69-248CE94F3D88}"/>
              </a:ext>
            </a:extLst>
          </p:cNvPr>
          <p:cNvCxnSpPr>
            <a:cxnSpLocks/>
          </p:cNvCxnSpPr>
          <p:nvPr/>
        </p:nvCxnSpPr>
        <p:spPr>
          <a:xfrm rot="5400000">
            <a:off x="9864629" y="3476683"/>
            <a:ext cx="127861" cy="1163746"/>
          </a:xfrm>
          <a:prstGeom prst="bentConnector2">
            <a:avLst/>
          </a:prstGeom>
          <a:ln w="12700">
            <a:solidFill>
              <a:schemeClr val="tx2"/>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AD5CD1B1-1228-4C04-A224-E3F301B99319}"/>
              </a:ext>
            </a:extLst>
          </p:cNvPr>
          <p:cNvGrpSpPr/>
          <p:nvPr/>
        </p:nvGrpSpPr>
        <p:grpSpPr>
          <a:xfrm>
            <a:off x="8322745" y="1273018"/>
            <a:ext cx="1291049" cy="1456690"/>
            <a:chOff x="-2059423" y="2071978"/>
            <a:chExt cx="746459" cy="893889"/>
          </a:xfrm>
        </p:grpSpPr>
        <p:pic>
          <p:nvPicPr>
            <p:cNvPr id="25" name="Picture 24">
              <a:extLst>
                <a:ext uri="{FF2B5EF4-FFF2-40B4-BE49-F238E27FC236}">
                  <a16:creationId xmlns:a16="http://schemas.microsoft.com/office/drawing/2014/main" id="{DB616139-83EF-4EC5-8821-6C5955C4C0C0}"/>
                </a:ext>
              </a:extLst>
            </p:cNvPr>
            <p:cNvPicPr>
              <a:picLocks noChangeAspect="1"/>
            </p:cNvPicPr>
            <p:nvPr/>
          </p:nvPicPr>
          <p:blipFill>
            <a:blip r:embed="rId5"/>
            <a:stretch>
              <a:fillRect/>
            </a:stretch>
          </p:blipFill>
          <p:spPr>
            <a:xfrm>
              <a:off x="-1961946" y="2071978"/>
              <a:ext cx="551183" cy="504603"/>
            </a:xfrm>
            <a:prstGeom prst="rect">
              <a:avLst/>
            </a:prstGeom>
          </p:spPr>
        </p:pic>
        <p:sp>
          <p:nvSpPr>
            <p:cNvPr id="26" name="Rectangle 25">
              <a:extLst>
                <a:ext uri="{FF2B5EF4-FFF2-40B4-BE49-F238E27FC236}">
                  <a16:creationId xmlns:a16="http://schemas.microsoft.com/office/drawing/2014/main" id="{7EF51475-95D2-4564-AAC6-ED3402838FA4}"/>
                </a:ext>
              </a:extLst>
            </p:cNvPr>
            <p:cNvSpPr/>
            <p:nvPr/>
          </p:nvSpPr>
          <p:spPr>
            <a:xfrm>
              <a:off x="-2059423" y="2677090"/>
              <a:ext cx="746459" cy="288777"/>
            </a:xfrm>
            <a:prstGeom prst="rect">
              <a:avLst/>
            </a:prstGeom>
            <a:noFill/>
            <a:ln>
              <a:noFill/>
            </a:ln>
          </p:spPr>
          <p:txBody>
            <a:bodyPr wrap="square" rtlCol="0">
              <a:spAutoFit/>
            </a:bodyPr>
            <a:lstStyle/>
            <a:p>
              <a:pPr algn="ctr" defTabSz="914224"/>
              <a:r>
                <a:rPr lang="en-US" sz="1199" b="1" kern="0">
                  <a:solidFill>
                    <a:srgbClr val="0070C0"/>
                  </a:solidFill>
                </a:rPr>
                <a:t>SOC 2</a:t>
              </a:r>
            </a:p>
            <a:p>
              <a:pPr algn="ctr" defTabSz="914224"/>
              <a:r>
                <a:rPr lang="en-US" sz="1199" b="1" kern="0">
                  <a:solidFill>
                    <a:srgbClr val="0070C0"/>
                  </a:solidFill>
                </a:rPr>
                <a:t>Type 2</a:t>
              </a:r>
            </a:p>
          </p:txBody>
        </p:sp>
      </p:grpSp>
      <p:cxnSp>
        <p:nvCxnSpPr>
          <p:cNvPr id="15" name="Connector: Elbow 14">
            <a:extLst>
              <a:ext uri="{FF2B5EF4-FFF2-40B4-BE49-F238E27FC236}">
                <a16:creationId xmlns:a16="http://schemas.microsoft.com/office/drawing/2014/main" id="{29E70410-3196-4495-8097-EF04F90D8789}"/>
              </a:ext>
            </a:extLst>
          </p:cNvPr>
          <p:cNvCxnSpPr>
            <a:cxnSpLocks/>
          </p:cNvCxnSpPr>
          <p:nvPr/>
        </p:nvCxnSpPr>
        <p:spPr>
          <a:xfrm rot="16200000" flipH="1">
            <a:off x="8132261" y="2931329"/>
            <a:ext cx="1672014" cy="1"/>
          </a:xfrm>
          <a:prstGeom prst="bentConnector3">
            <a:avLst>
              <a:gd name="adj1" fmla="val 50000"/>
            </a:avLst>
          </a:prstGeom>
          <a:ln w="12700">
            <a:solidFill>
              <a:schemeClr val="bg1">
                <a:lumMod val="60000"/>
                <a:lumOff val="40000"/>
              </a:schemeClr>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grpSp>
        <p:nvGrpSpPr>
          <p:cNvPr id="16" name="Group 15">
            <a:extLst>
              <a:ext uri="{FF2B5EF4-FFF2-40B4-BE49-F238E27FC236}">
                <a16:creationId xmlns:a16="http://schemas.microsoft.com/office/drawing/2014/main" id="{B5A42361-5020-409D-8B83-9C9E6635B9DB}"/>
              </a:ext>
            </a:extLst>
          </p:cNvPr>
          <p:cNvGrpSpPr/>
          <p:nvPr/>
        </p:nvGrpSpPr>
        <p:grpSpPr>
          <a:xfrm>
            <a:off x="9154551" y="5188415"/>
            <a:ext cx="1351666" cy="1052307"/>
            <a:chOff x="8601167" y="2088661"/>
            <a:chExt cx="828176" cy="700696"/>
          </a:xfrm>
        </p:grpSpPr>
        <p:pic>
          <p:nvPicPr>
            <p:cNvPr id="23" name="Picture 22">
              <a:extLst>
                <a:ext uri="{FF2B5EF4-FFF2-40B4-BE49-F238E27FC236}">
                  <a16:creationId xmlns:a16="http://schemas.microsoft.com/office/drawing/2014/main" id="{07E77018-3A2C-41A5-8803-01F771683FA4}"/>
                </a:ext>
              </a:extLst>
            </p:cNvPr>
            <p:cNvPicPr>
              <a:picLocks noChangeAspect="1"/>
            </p:cNvPicPr>
            <p:nvPr/>
          </p:nvPicPr>
          <p:blipFill>
            <a:blip r:embed="rId6"/>
            <a:stretch>
              <a:fillRect/>
            </a:stretch>
          </p:blipFill>
          <p:spPr>
            <a:xfrm>
              <a:off x="8601167" y="2088661"/>
              <a:ext cx="745906" cy="286011"/>
            </a:xfrm>
            <a:prstGeom prst="rect">
              <a:avLst/>
            </a:prstGeom>
          </p:spPr>
        </p:pic>
        <p:sp>
          <p:nvSpPr>
            <p:cNvPr id="24" name="Rectangle 23">
              <a:extLst>
                <a:ext uri="{FF2B5EF4-FFF2-40B4-BE49-F238E27FC236}">
                  <a16:creationId xmlns:a16="http://schemas.microsoft.com/office/drawing/2014/main" id="{152427F5-C8B7-4C34-A0C1-3EC23D812C5B}"/>
                </a:ext>
              </a:extLst>
            </p:cNvPr>
            <p:cNvSpPr/>
            <p:nvPr/>
          </p:nvSpPr>
          <p:spPr>
            <a:xfrm>
              <a:off x="8601167" y="2487630"/>
              <a:ext cx="828176" cy="301727"/>
            </a:xfrm>
            <a:prstGeom prst="rect">
              <a:avLst/>
            </a:prstGeom>
          </p:spPr>
          <p:txBody>
            <a:bodyPr wrap="none" lIns="0" tIns="0" rIns="0" bIns="0">
              <a:noAutofit/>
            </a:bodyPr>
            <a:lstStyle/>
            <a:p>
              <a:pPr algn="ctr" defTabSz="596803" fontAlgn="ctr">
                <a:defRPr/>
              </a:pPr>
              <a:r>
                <a:rPr lang="en-US" sz="1199" b="1" kern="0">
                  <a:solidFill>
                    <a:srgbClr val="0070C0"/>
                  </a:solidFill>
                </a:rPr>
                <a:t>CSA STAR</a:t>
              </a:r>
            </a:p>
            <a:p>
              <a:pPr algn="ctr" defTabSz="596803" fontAlgn="ctr">
                <a:defRPr/>
              </a:pPr>
              <a:r>
                <a:rPr lang="en-US" sz="1199" b="1" kern="0">
                  <a:solidFill>
                    <a:srgbClr val="0070C0"/>
                  </a:solidFill>
                </a:rPr>
                <a:t>Certification</a:t>
              </a:r>
            </a:p>
            <a:p>
              <a:pPr algn="ctr" defTabSz="596803" fontAlgn="ctr">
                <a:defRPr/>
              </a:pPr>
              <a:endParaRPr lang="en-US" sz="1000" kern="0">
                <a:latin typeface="Segoe UI"/>
              </a:endParaRPr>
            </a:p>
          </p:txBody>
        </p:sp>
      </p:grpSp>
      <p:cxnSp>
        <p:nvCxnSpPr>
          <p:cNvPr id="17" name="Connector: Elbow 16">
            <a:extLst>
              <a:ext uri="{FF2B5EF4-FFF2-40B4-BE49-F238E27FC236}">
                <a16:creationId xmlns:a16="http://schemas.microsoft.com/office/drawing/2014/main" id="{30C44C9E-262B-4AF8-A01F-9E8A2F6403D6}"/>
              </a:ext>
            </a:extLst>
          </p:cNvPr>
          <p:cNvCxnSpPr>
            <a:cxnSpLocks/>
          </p:cNvCxnSpPr>
          <p:nvPr/>
        </p:nvCxnSpPr>
        <p:spPr>
          <a:xfrm rot="16200000" flipV="1">
            <a:off x="9020882" y="4448292"/>
            <a:ext cx="1108558" cy="456952"/>
          </a:xfrm>
          <a:prstGeom prst="bentConnector3">
            <a:avLst>
              <a:gd name="adj1" fmla="val 79583"/>
            </a:avLst>
          </a:prstGeom>
          <a:ln w="12700">
            <a:solidFill>
              <a:schemeClr val="tx2"/>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387CEB81-61E6-472B-8C40-D74C9F98588A}"/>
              </a:ext>
            </a:extLst>
          </p:cNvPr>
          <p:cNvSpPr/>
          <p:nvPr/>
        </p:nvSpPr>
        <p:spPr>
          <a:xfrm>
            <a:off x="4160759" y="1362075"/>
            <a:ext cx="5226129" cy="5030788"/>
          </a:xfrm>
          <a:prstGeom prst="rect">
            <a:avLst/>
          </a:prstGeom>
        </p:spPr>
        <p:txBody>
          <a:bodyPr vert="horz" wrap="square" lIns="149217" tIns="93260" rIns="149217" bIns="93260" rtlCol="0">
            <a:normAutofit/>
          </a:bodyPr>
          <a:lstStyle/>
          <a:p>
            <a:pPr defTabSz="932563">
              <a:spcBef>
                <a:spcPts val="204"/>
              </a:spcBef>
              <a:spcAft>
                <a:spcPts val="1224"/>
              </a:spcAft>
              <a:buClr>
                <a:srgbClr val="0078D7"/>
              </a:buClr>
              <a:buSzPct val="90000"/>
            </a:pPr>
            <a:r>
              <a:rPr lang="en-US" sz="1428" spc="102">
                <a:solidFill>
                  <a:schemeClr val="bg1"/>
                </a:solidFill>
                <a:latin typeface="Segoe UI Semilight" charset="0"/>
                <a:cs typeface="Segoe UI Semilight" charset="0"/>
              </a:rPr>
              <a:t>c</a:t>
            </a:r>
          </a:p>
        </p:txBody>
      </p:sp>
      <p:grpSp>
        <p:nvGrpSpPr>
          <p:cNvPr id="19" name="Group 18">
            <a:extLst>
              <a:ext uri="{FF2B5EF4-FFF2-40B4-BE49-F238E27FC236}">
                <a16:creationId xmlns:a16="http://schemas.microsoft.com/office/drawing/2014/main" id="{5F457431-BD9C-413D-B033-E515A2490E32}"/>
              </a:ext>
            </a:extLst>
          </p:cNvPr>
          <p:cNvGrpSpPr/>
          <p:nvPr/>
        </p:nvGrpSpPr>
        <p:grpSpPr>
          <a:xfrm>
            <a:off x="6821121" y="5096338"/>
            <a:ext cx="1889033" cy="1172969"/>
            <a:chOff x="6627622" y="4554260"/>
            <a:chExt cx="1852161" cy="1150074"/>
          </a:xfrm>
        </p:grpSpPr>
        <p:pic>
          <p:nvPicPr>
            <p:cNvPr id="21" name="Picture 19" descr="A picture containing dome&#10;&#10;Description generated with high confidence">
              <a:extLst>
                <a:ext uri="{FF2B5EF4-FFF2-40B4-BE49-F238E27FC236}">
                  <a16:creationId xmlns:a16="http://schemas.microsoft.com/office/drawing/2014/main" id="{42311F2D-6354-470E-B6EC-2C4599188955}"/>
                </a:ext>
              </a:extLst>
            </p:cNvPr>
            <p:cNvPicPr>
              <a:picLocks noChangeAspect="1"/>
            </p:cNvPicPr>
            <p:nvPr/>
          </p:nvPicPr>
          <p:blipFill>
            <a:blip r:embed="rId7"/>
            <a:stretch>
              <a:fillRect/>
            </a:stretch>
          </p:blipFill>
          <p:spPr>
            <a:xfrm>
              <a:off x="6627622" y="4554260"/>
              <a:ext cx="1852161" cy="922803"/>
            </a:xfrm>
            <a:prstGeom prst="rect">
              <a:avLst/>
            </a:prstGeom>
          </p:spPr>
        </p:pic>
        <p:sp>
          <p:nvSpPr>
            <p:cNvPr id="22" name="Rectangle 21">
              <a:extLst>
                <a:ext uri="{FF2B5EF4-FFF2-40B4-BE49-F238E27FC236}">
                  <a16:creationId xmlns:a16="http://schemas.microsoft.com/office/drawing/2014/main" id="{CCEA1FD4-936C-411A-A90F-FEA47E35BD28}"/>
                </a:ext>
              </a:extLst>
            </p:cNvPr>
            <p:cNvSpPr/>
            <p:nvPr/>
          </p:nvSpPr>
          <p:spPr>
            <a:xfrm>
              <a:off x="7244161" y="5427463"/>
              <a:ext cx="619080" cy="276871"/>
            </a:xfrm>
            <a:prstGeom prst="rect">
              <a:avLst/>
            </a:prstGeom>
          </p:spPr>
          <p:txBody>
            <a:bodyPr wrap="none">
              <a:spAutoFit/>
            </a:bodyPr>
            <a:lstStyle/>
            <a:p>
              <a:pPr algn="ctr" defTabSz="596803" fontAlgn="ctr">
                <a:defRPr/>
              </a:pPr>
              <a:r>
                <a:rPr lang="en-US" sz="1199" b="1" kern="0">
                  <a:solidFill>
                    <a:srgbClr val="0070C0"/>
                  </a:solidFill>
                </a:rPr>
                <a:t>Level 1</a:t>
              </a:r>
            </a:p>
          </p:txBody>
        </p:sp>
      </p:grpSp>
      <p:cxnSp>
        <p:nvCxnSpPr>
          <p:cNvPr id="20" name="Connector: Elbow 19">
            <a:extLst>
              <a:ext uri="{FF2B5EF4-FFF2-40B4-BE49-F238E27FC236}">
                <a16:creationId xmlns:a16="http://schemas.microsoft.com/office/drawing/2014/main" id="{D9493C71-14C7-4989-95F9-F8DA0FAB1523}"/>
              </a:ext>
            </a:extLst>
          </p:cNvPr>
          <p:cNvCxnSpPr>
            <a:cxnSpLocks/>
          </p:cNvCxnSpPr>
          <p:nvPr/>
        </p:nvCxnSpPr>
        <p:spPr>
          <a:xfrm rot="5400000" flipH="1" flipV="1">
            <a:off x="7734742" y="4385324"/>
            <a:ext cx="876059" cy="815387"/>
          </a:xfrm>
          <a:prstGeom prst="bentConnector3">
            <a:avLst>
              <a:gd name="adj1" fmla="val 100303"/>
            </a:avLst>
          </a:prstGeom>
          <a:ln w="12700">
            <a:solidFill>
              <a:schemeClr val="tx2"/>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grpSp>
        <p:nvGrpSpPr>
          <p:cNvPr id="29" name="Group 28">
            <a:extLst>
              <a:ext uri="{FF2B5EF4-FFF2-40B4-BE49-F238E27FC236}">
                <a16:creationId xmlns:a16="http://schemas.microsoft.com/office/drawing/2014/main" id="{31CA49B2-A27C-4BD9-8ABA-55696388D0F7}"/>
              </a:ext>
            </a:extLst>
          </p:cNvPr>
          <p:cNvGrpSpPr/>
          <p:nvPr/>
        </p:nvGrpSpPr>
        <p:grpSpPr>
          <a:xfrm>
            <a:off x="8589858" y="3169196"/>
            <a:ext cx="756825" cy="1308444"/>
            <a:chOff x="9483369" y="4036570"/>
            <a:chExt cx="385258" cy="666058"/>
          </a:xfrm>
        </p:grpSpPr>
        <p:sp>
          <p:nvSpPr>
            <p:cNvPr id="30" name="Freeform: Shape 29">
              <a:extLst>
                <a:ext uri="{FF2B5EF4-FFF2-40B4-BE49-F238E27FC236}">
                  <a16:creationId xmlns:a16="http://schemas.microsoft.com/office/drawing/2014/main" id="{961172F5-CB1E-4180-8A36-11B0815E255E}"/>
                </a:ext>
              </a:extLst>
            </p:cNvPr>
            <p:cNvSpPr/>
            <p:nvPr/>
          </p:nvSpPr>
          <p:spPr bwMode="auto">
            <a:xfrm>
              <a:off x="9545328" y="4036570"/>
              <a:ext cx="261340" cy="417790"/>
            </a:xfrm>
            <a:custGeom>
              <a:avLst/>
              <a:gdLst>
                <a:gd name="connsiteX0" fmla="*/ 79377 w 160100"/>
                <a:gd name="connsiteY0" fmla="*/ 0 h 255944"/>
                <a:gd name="connsiteX1" fmla="*/ 160100 w 160100"/>
                <a:gd name="connsiteY1" fmla="*/ 80721 h 255944"/>
                <a:gd name="connsiteX2" fmla="*/ 160100 w 160100"/>
                <a:gd name="connsiteY2" fmla="*/ 233699 h 255944"/>
                <a:gd name="connsiteX3" fmla="*/ 160100 w 160100"/>
                <a:gd name="connsiteY3" fmla="*/ 255944 h 255944"/>
                <a:gd name="connsiteX4" fmla="*/ 0 w 160100"/>
                <a:gd name="connsiteY4" fmla="*/ 255944 h 255944"/>
                <a:gd name="connsiteX5" fmla="*/ 0 w 160100"/>
                <a:gd name="connsiteY5" fmla="*/ 243173 h 255944"/>
                <a:gd name="connsiteX6" fmla="*/ 0 w 160100"/>
                <a:gd name="connsiteY6" fmla="*/ 80721 h 255944"/>
                <a:gd name="connsiteX7" fmla="*/ 79377 w 160100"/>
                <a:gd name="connsiteY7" fmla="*/ 0 h 255944"/>
                <a:gd name="connsiteX0" fmla="*/ 79377 w 160100"/>
                <a:gd name="connsiteY0" fmla="*/ 0 h 321159"/>
                <a:gd name="connsiteX1" fmla="*/ 160100 w 160100"/>
                <a:gd name="connsiteY1" fmla="*/ 80721 h 321159"/>
                <a:gd name="connsiteX2" fmla="*/ 160100 w 160100"/>
                <a:gd name="connsiteY2" fmla="*/ 233699 h 321159"/>
                <a:gd name="connsiteX3" fmla="*/ 160100 w 160100"/>
                <a:gd name="connsiteY3" fmla="*/ 255944 h 321159"/>
                <a:gd name="connsiteX4" fmla="*/ 66266 w 160100"/>
                <a:gd name="connsiteY4" fmla="*/ 321159 h 321159"/>
                <a:gd name="connsiteX5" fmla="*/ 0 w 160100"/>
                <a:gd name="connsiteY5" fmla="*/ 255944 h 321159"/>
                <a:gd name="connsiteX6" fmla="*/ 0 w 160100"/>
                <a:gd name="connsiteY6" fmla="*/ 243173 h 321159"/>
                <a:gd name="connsiteX7" fmla="*/ 0 w 160100"/>
                <a:gd name="connsiteY7" fmla="*/ 80721 h 321159"/>
                <a:gd name="connsiteX8" fmla="*/ 79377 w 160100"/>
                <a:gd name="connsiteY8" fmla="*/ 0 h 321159"/>
                <a:gd name="connsiteX0" fmla="*/ 66266 w 160100"/>
                <a:gd name="connsiteY0" fmla="*/ 321159 h 412599"/>
                <a:gd name="connsiteX1" fmla="*/ 0 w 160100"/>
                <a:gd name="connsiteY1" fmla="*/ 255944 h 412599"/>
                <a:gd name="connsiteX2" fmla="*/ 0 w 160100"/>
                <a:gd name="connsiteY2" fmla="*/ 243173 h 412599"/>
                <a:gd name="connsiteX3" fmla="*/ 0 w 160100"/>
                <a:gd name="connsiteY3" fmla="*/ 80721 h 412599"/>
                <a:gd name="connsiteX4" fmla="*/ 79377 w 160100"/>
                <a:gd name="connsiteY4" fmla="*/ 0 h 412599"/>
                <a:gd name="connsiteX5" fmla="*/ 160100 w 160100"/>
                <a:gd name="connsiteY5" fmla="*/ 80721 h 412599"/>
                <a:gd name="connsiteX6" fmla="*/ 160100 w 160100"/>
                <a:gd name="connsiteY6" fmla="*/ 233699 h 412599"/>
                <a:gd name="connsiteX7" fmla="*/ 160100 w 160100"/>
                <a:gd name="connsiteY7" fmla="*/ 255944 h 412599"/>
                <a:gd name="connsiteX8" fmla="*/ 157706 w 160100"/>
                <a:gd name="connsiteY8" fmla="*/ 412599 h 412599"/>
                <a:gd name="connsiteX0" fmla="*/ 0 w 160100"/>
                <a:gd name="connsiteY0" fmla="*/ 255944 h 412599"/>
                <a:gd name="connsiteX1" fmla="*/ 0 w 160100"/>
                <a:gd name="connsiteY1" fmla="*/ 243173 h 412599"/>
                <a:gd name="connsiteX2" fmla="*/ 0 w 160100"/>
                <a:gd name="connsiteY2" fmla="*/ 80721 h 412599"/>
                <a:gd name="connsiteX3" fmla="*/ 79377 w 160100"/>
                <a:gd name="connsiteY3" fmla="*/ 0 h 412599"/>
                <a:gd name="connsiteX4" fmla="*/ 160100 w 160100"/>
                <a:gd name="connsiteY4" fmla="*/ 80721 h 412599"/>
                <a:gd name="connsiteX5" fmla="*/ 160100 w 160100"/>
                <a:gd name="connsiteY5" fmla="*/ 233699 h 412599"/>
                <a:gd name="connsiteX6" fmla="*/ 160100 w 160100"/>
                <a:gd name="connsiteY6" fmla="*/ 255944 h 412599"/>
                <a:gd name="connsiteX7" fmla="*/ 157706 w 160100"/>
                <a:gd name="connsiteY7" fmla="*/ 412599 h 412599"/>
                <a:gd name="connsiteX0" fmla="*/ 0 w 160100"/>
                <a:gd name="connsiteY0" fmla="*/ 255944 h 255944"/>
                <a:gd name="connsiteX1" fmla="*/ 0 w 160100"/>
                <a:gd name="connsiteY1" fmla="*/ 243173 h 255944"/>
                <a:gd name="connsiteX2" fmla="*/ 0 w 160100"/>
                <a:gd name="connsiteY2" fmla="*/ 80721 h 255944"/>
                <a:gd name="connsiteX3" fmla="*/ 79377 w 160100"/>
                <a:gd name="connsiteY3" fmla="*/ 0 h 255944"/>
                <a:gd name="connsiteX4" fmla="*/ 160100 w 160100"/>
                <a:gd name="connsiteY4" fmla="*/ 80721 h 255944"/>
                <a:gd name="connsiteX5" fmla="*/ 160100 w 160100"/>
                <a:gd name="connsiteY5" fmla="*/ 233699 h 255944"/>
                <a:gd name="connsiteX6" fmla="*/ 160100 w 160100"/>
                <a:gd name="connsiteY6" fmla="*/ 255944 h 25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100" h="255944">
                  <a:moveTo>
                    <a:pt x="0" y="255944"/>
                  </a:moveTo>
                  <a:lnTo>
                    <a:pt x="0" y="243173"/>
                  </a:lnTo>
                  <a:lnTo>
                    <a:pt x="0" y="80721"/>
                  </a:lnTo>
                  <a:cubicBezTo>
                    <a:pt x="0" y="36324"/>
                    <a:pt x="34979" y="0"/>
                    <a:pt x="79377" y="0"/>
                  </a:cubicBezTo>
                  <a:cubicBezTo>
                    <a:pt x="123774" y="0"/>
                    <a:pt x="160100" y="36324"/>
                    <a:pt x="160100" y="80721"/>
                  </a:cubicBezTo>
                  <a:lnTo>
                    <a:pt x="160100" y="233699"/>
                  </a:lnTo>
                  <a:lnTo>
                    <a:pt x="160100" y="255944"/>
                  </a:lnTo>
                </a:path>
              </a:pathLst>
            </a:custGeom>
            <a:noFill/>
            <a:ln w="12700">
              <a:solidFill>
                <a:schemeClr val="bg1">
                  <a:lumMod val="60000"/>
                  <a:lumOff val="40000"/>
                </a:schemeClr>
              </a:solidFill>
              <a:miter lim="800000"/>
              <a:headEnd/>
              <a:tailEnd/>
            </a:ln>
          </p:spPr>
          <p:txBody>
            <a:bodyPr vert="horz" wrap="square" lIns="93260" tIns="46630" rIns="93260" bIns="46630" numCol="1" anchor="t" anchorCtr="0" compatLnSpc="1">
              <a:prstTxWarp prst="textNoShape">
                <a:avLst/>
              </a:prstTxWarp>
              <a:noAutofit/>
            </a:bodyPr>
            <a:lstStyle/>
            <a:p>
              <a:endParaRPr lang="en-US" sz="1836" kern="0">
                <a:solidFill>
                  <a:srgbClr val="505050"/>
                </a:solidFill>
                <a:latin typeface="Calibri Light" panose="020F0302020204030204"/>
              </a:endParaRPr>
            </a:p>
          </p:txBody>
        </p:sp>
        <p:sp>
          <p:nvSpPr>
            <p:cNvPr id="31" name="Freeform: Shape 30">
              <a:extLst>
                <a:ext uri="{FF2B5EF4-FFF2-40B4-BE49-F238E27FC236}">
                  <a16:creationId xmlns:a16="http://schemas.microsoft.com/office/drawing/2014/main" id="{1CC1CC1D-C07C-478F-BE38-5C876B4B5A61}"/>
                </a:ext>
              </a:extLst>
            </p:cNvPr>
            <p:cNvSpPr/>
            <p:nvPr/>
          </p:nvSpPr>
          <p:spPr bwMode="auto">
            <a:xfrm>
              <a:off x="9483369" y="4341050"/>
              <a:ext cx="385258" cy="361578"/>
            </a:xfrm>
            <a:custGeom>
              <a:avLst/>
              <a:gdLst>
                <a:gd name="connsiteX0" fmla="*/ 0 w 467028"/>
                <a:gd name="connsiteY0" fmla="*/ 0 h 438322"/>
                <a:gd name="connsiteX1" fmla="*/ 40334 w 467028"/>
                <a:gd name="connsiteY1" fmla="*/ 0 h 438322"/>
                <a:gd name="connsiteX2" fmla="*/ 40334 w 467028"/>
                <a:gd name="connsiteY2" fmla="*/ 55025 h 438322"/>
                <a:gd name="connsiteX3" fmla="*/ 398202 w 467028"/>
                <a:gd name="connsiteY3" fmla="*/ 55025 h 438322"/>
                <a:gd name="connsiteX4" fmla="*/ 398202 w 467028"/>
                <a:gd name="connsiteY4" fmla="*/ 0 h 438322"/>
                <a:gd name="connsiteX5" fmla="*/ 467028 w 467028"/>
                <a:gd name="connsiteY5" fmla="*/ 0 h 438322"/>
                <a:gd name="connsiteX6" fmla="*/ 467028 w 467028"/>
                <a:gd name="connsiteY6" fmla="*/ 438322 h 438322"/>
                <a:gd name="connsiteX7" fmla="*/ 0 w 467028"/>
                <a:gd name="connsiteY7" fmla="*/ 438322 h 438322"/>
                <a:gd name="connsiteX8" fmla="*/ 0 w 467028"/>
                <a:gd name="connsiteY8" fmla="*/ 0 h 438322"/>
                <a:gd name="connsiteX9" fmla="*/ 232862 w 467028"/>
                <a:gd name="connsiteY9" fmla="*/ 141324 h 438322"/>
                <a:gd name="connsiteX10" fmla="*/ 185680 w 467028"/>
                <a:gd name="connsiteY10" fmla="*/ 189665 h 438322"/>
                <a:gd name="connsiteX11" fmla="*/ 216685 w 467028"/>
                <a:gd name="connsiteY11" fmla="*/ 233977 h 438322"/>
                <a:gd name="connsiteX12" fmla="*/ 216685 w 467028"/>
                <a:gd name="connsiteY12" fmla="*/ 309174 h 438322"/>
                <a:gd name="connsiteX13" fmla="*/ 249038 w 467028"/>
                <a:gd name="connsiteY13" fmla="*/ 309174 h 438322"/>
                <a:gd name="connsiteX14" fmla="*/ 249038 w 467028"/>
                <a:gd name="connsiteY14" fmla="*/ 233977 h 438322"/>
                <a:gd name="connsiteX15" fmla="*/ 280043 w 467028"/>
                <a:gd name="connsiteY15" fmla="*/ 189665 h 438322"/>
                <a:gd name="connsiteX16" fmla="*/ 232862 w 467028"/>
                <a:gd name="connsiteY16" fmla="*/ 141324 h 438322"/>
                <a:gd name="connsiteX0" fmla="*/ 0 w 467028"/>
                <a:gd name="connsiteY0" fmla="*/ 0 h 438322"/>
                <a:gd name="connsiteX1" fmla="*/ 40334 w 467028"/>
                <a:gd name="connsiteY1" fmla="*/ 0 h 438322"/>
                <a:gd name="connsiteX2" fmla="*/ 398202 w 467028"/>
                <a:gd name="connsiteY2" fmla="*/ 55025 h 438322"/>
                <a:gd name="connsiteX3" fmla="*/ 398202 w 467028"/>
                <a:gd name="connsiteY3" fmla="*/ 0 h 438322"/>
                <a:gd name="connsiteX4" fmla="*/ 467028 w 467028"/>
                <a:gd name="connsiteY4" fmla="*/ 0 h 438322"/>
                <a:gd name="connsiteX5" fmla="*/ 467028 w 467028"/>
                <a:gd name="connsiteY5" fmla="*/ 438322 h 438322"/>
                <a:gd name="connsiteX6" fmla="*/ 0 w 467028"/>
                <a:gd name="connsiteY6" fmla="*/ 438322 h 438322"/>
                <a:gd name="connsiteX7" fmla="*/ 0 w 467028"/>
                <a:gd name="connsiteY7" fmla="*/ 0 h 438322"/>
                <a:gd name="connsiteX8" fmla="*/ 232862 w 467028"/>
                <a:gd name="connsiteY8" fmla="*/ 141324 h 438322"/>
                <a:gd name="connsiteX9" fmla="*/ 185680 w 467028"/>
                <a:gd name="connsiteY9" fmla="*/ 189665 h 438322"/>
                <a:gd name="connsiteX10" fmla="*/ 216685 w 467028"/>
                <a:gd name="connsiteY10" fmla="*/ 233977 h 438322"/>
                <a:gd name="connsiteX11" fmla="*/ 216685 w 467028"/>
                <a:gd name="connsiteY11" fmla="*/ 309174 h 438322"/>
                <a:gd name="connsiteX12" fmla="*/ 249038 w 467028"/>
                <a:gd name="connsiteY12" fmla="*/ 309174 h 438322"/>
                <a:gd name="connsiteX13" fmla="*/ 249038 w 467028"/>
                <a:gd name="connsiteY13" fmla="*/ 233977 h 438322"/>
                <a:gd name="connsiteX14" fmla="*/ 280043 w 467028"/>
                <a:gd name="connsiteY14" fmla="*/ 189665 h 438322"/>
                <a:gd name="connsiteX15" fmla="*/ 232862 w 467028"/>
                <a:gd name="connsiteY15" fmla="*/ 141324 h 438322"/>
                <a:gd name="connsiteX0" fmla="*/ 0 w 467028"/>
                <a:gd name="connsiteY0" fmla="*/ 0 h 438322"/>
                <a:gd name="connsiteX1" fmla="*/ 40334 w 467028"/>
                <a:gd name="connsiteY1" fmla="*/ 0 h 438322"/>
                <a:gd name="connsiteX2" fmla="*/ 398202 w 467028"/>
                <a:gd name="connsiteY2" fmla="*/ 0 h 438322"/>
                <a:gd name="connsiteX3" fmla="*/ 467028 w 467028"/>
                <a:gd name="connsiteY3" fmla="*/ 0 h 438322"/>
                <a:gd name="connsiteX4" fmla="*/ 467028 w 467028"/>
                <a:gd name="connsiteY4" fmla="*/ 438322 h 438322"/>
                <a:gd name="connsiteX5" fmla="*/ 0 w 467028"/>
                <a:gd name="connsiteY5" fmla="*/ 438322 h 438322"/>
                <a:gd name="connsiteX6" fmla="*/ 0 w 467028"/>
                <a:gd name="connsiteY6" fmla="*/ 0 h 438322"/>
                <a:gd name="connsiteX7" fmla="*/ 232862 w 467028"/>
                <a:gd name="connsiteY7" fmla="*/ 141324 h 438322"/>
                <a:gd name="connsiteX8" fmla="*/ 185680 w 467028"/>
                <a:gd name="connsiteY8" fmla="*/ 189665 h 438322"/>
                <a:gd name="connsiteX9" fmla="*/ 216685 w 467028"/>
                <a:gd name="connsiteY9" fmla="*/ 233977 h 438322"/>
                <a:gd name="connsiteX10" fmla="*/ 216685 w 467028"/>
                <a:gd name="connsiteY10" fmla="*/ 309174 h 438322"/>
                <a:gd name="connsiteX11" fmla="*/ 249038 w 467028"/>
                <a:gd name="connsiteY11" fmla="*/ 309174 h 438322"/>
                <a:gd name="connsiteX12" fmla="*/ 249038 w 467028"/>
                <a:gd name="connsiteY12" fmla="*/ 233977 h 438322"/>
                <a:gd name="connsiteX13" fmla="*/ 280043 w 467028"/>
                <a:gd name="connsiteY13" fmla="*/ 189665 h 438322"/>
                <a:gd name="connsiteX14" fmla="*/ 232862 w 467028"/>
                <a:gd name="connsiteY14" fmla="*/ 141324 h 438322"/>
                <a:gd name="connsiteX0" fmla="*/ 0 w 467028"/>
                <a:gd name="connsiteY0" fmla="*/ 0 h 438322"/>
                <a:gd name="connsiteX1" fmla="*/ 40334 w 467028"/>
                <a:gd name="connsiteY1" fmla="*/ 0 h 438322"/>
                <a:gd name="connsiteX2" fmla="*/ 467028 w 467028"/>
                <a:gd name="connsiteY2" fmla="*/ 0 h 438322"/>
                <a:gd name="connsiteX3" fmla="*/ 467028 w 467028"/>
                <a:gd name="connsiteY3" fmla="*/ 438322 h 438322"/>
                <a:gd name="connsiteX4" fmla="*/ 0 w 467028"/>
                <a:gd name="connsiteY4" fmla="*/ 438322 h 438322"/>
                <a:gd name="connsiteX5" fmla="*/ 0 w 467028"/>
                <a:gd name="connsiteY5" fmla="*/ 0 h 438322"/>
                <a:gd name="connsiteX6" fmla="*/ 232862 w 467028"/>
                <a:gd name="connsiteY6" fmla="*/ 141324 h 438322"/>
                <a:gd name="connsiteX7" fmla="*/ 185680 w 467028"/>
                <a:gd name="connsiteY7" fmla="*/ 189665 h 438322"/>
                <a:gd name="connsiteX8" fmla="*/ 216685 w 467028"/>
                <a:gd name="connsiteY8" fmla="*/ 233977 h 438322"/>
                <a:gd name="connsiteX9" fmla="*/ 216685 w 467028"/>
                <a:gd name="connsiteY9" fmla="*/ 309174 h 438322"/>
                <a:gd name="connsiteX10" fmla="*/ 249038 w 467028"/>
                <a:gd name="connsiteY10" fmla="*/ 309174 h 438322"/>
                <a:gd name="connsiteX11" fmla="*/ 249038 w 467028"/>
                <a:gd name="connsiteY11" fmla="*/ 233977 h 438322"/>
                <a:gd name="connsiteX12" fmla="*/ 280043 w 467028"/>
                <a:gd name="connsiteY12" fmla="*/ 189665 h 438322"/>
                <a:gd name="connsiteX13" fmla="*/ 232862 w 467028"/>
                <a:gd name="connsiteY13" fmla="*/ 141324 h 438322"/>
                <a:gd name="connsiteX0" fmla="*/ 0 w 467028"/>
                <a:gd name="connsiteY0" fmla="*/ 0 h 438322"/>
                <a:gd name="connsiteX1" fmla="*/ 467028 w 467028"/>
                <a:gd name="connsiteY1" fmla="*/ 0 h 438322"/>
                <a:gd name="connsiteX2" fmla="*/ 467028 w 467028"/>
                <a:gd name="connsiteY2" fmla="*/ 438322 h 438322"/>
                <a:gd name="connsiteX3" fmla="*/ 0 w 467028"/>
                <a:gd name="connsiteY3" fmla="*/ 438322 h 438322"/>
                <a:gd name="connsiteX4" fmla="*/ 0 w 467028"/>
                <a:gd name="connsiteY4" fmla="*/ 0 h 438322"/>
                <a:gd name="connsiteX5" fmla="*/ 232862 w 467028"/>
                <a:gd name="connsiteY5" fmla="*/ 141324 h 438322"/>
                <a:gd name="connsiteX6" fmla="*/ 185680 w 467028"/>
                <a:gd name="connsiteY6" fmla="*/ 189665 h 438322"/>
                <a:gd name="connsiteX7" fmla="*/ 216685 w 467028"/>
                <a:gd name="connsiteY7" fmla="*/ 233977 h 438322"/>
                <a:gd name="connsiteX8" fmla="*/ 216685 w 467028"/>
                <a:gd name="connsiteY8" fmla="*/ 309174 h 438322"/>
                <a:gd name="connsiteX9" fmla="*/ 249038 w 467028"/>
                <a:gd name="connsiteY9" fmla="*/ 309174 h 438322"/>
                <a:gd name="connsiteX10" fmla="*/ 249038 w 467028"/>
                <a:gd name="connsiteY10" fmla="*/ 233977 h 438322"/>
                <a:gd name="connsiteX11" fmla="*/ 280043 w 467028"/>
                <a:gd name="connsiteY11" fmla="*/ 189665 h 438322"/>
                <a:gd name="connsiteX12" fmla="*/ 232862 w 467028"/>
                <a:gd name="connsiteY12" fmla="*/ 141324 h 438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67028" h="438322">
                  <a:moveTo>
                    <a:pt x="0" y="0"/>
                  </a:moveTo>
                  <a:lnTo>
                    <a:pt x="467028" y="0"/>
                  </a:lnTo>
                  <a:lnTo>
                    <a:pt x="467028" y="438322"/>
                  </a:lnTo>
                  <a:lnTo>
                    <a:pt x="0" y="438322"/>
                  </a:lnTo>
                  <a:lnTo>
                    <a:pt x="0" y="0"/>
                  </a:lnTo>
                  <a:close/>
                  <a:moveTo>
                    <a:pt x="232862" y="141324"/>
                  </a:moveTo>
                  <a:cubicBezTo>
                    <a:pt x="207249" y="141324"/>
                    <a:pt x="185680" y="162809"/>
                    <a:pt x="185680" y="189665"/>
                  </a:cubicBezTo>
                  <a:cubicBezTo>
                    <a:pt x="185680" y="209807"/>
                    <a:pt x="199161" y="227263"/>
                    <a:pt x="216685" y="233977"/>
                  </a:cubicBezTo>
                  <a:lnTo>
                    <a:pt x="216685" y="309174"/>
                  </a:lnTo>
                  <a:lnTo>
                    <a:pt x="249038" y="309174"/>
                  </a:lnTo>
                  <a:lnTo>
                    <a:pt x="249038" y="233977"/>
                  </a:lnTo>
                  <a:cubicBezTo>
                    <a:pt x="267911" y="227263"/>
                    <a:pt x="280043" y="209807"/>
                    <a:pt x="280043" y="189665"/>
                  </a:cubicBezTo>
                  <a:cubicBezTo>
                    <a:pt x="280043" y="162809"/>
                    <a:pt x="259822" y="141324"/>
                    <a:pt x="232862" y="141324"/>
                  </a:cubicBezTo>
                  <a:close/>
                </a:path>
              </a:pathLst>
            </a:custGeom>
            <a:solidFill>
              <a:srgbClr val="FFFFFF"/>
            </a:solidFill>
            <a:ln w="12700">
              <a:solidFill>
                <a:schemeClr val="bg1">
                  <a:lumMod val="60000"/>
                  <a:lumOff val="40000"/>
                </a:schemeClr>
              </a:solidFill>
              <a:miter lim="800000"/>
              <a:headEnd/>
              <a:tailEnd/>
            </a:ln>
          </p:spPr>
          <p:txBody>
            <a:bodyPr vert="horz" wrap="square" lIns="93260" tIns="46630" rIns="93260" bIns="46630" numCol="1" anchor="t" anchorCtr="0" compatLnSpc="1">
              <a:prstTxWarp prst="textNoShape">
                <a:avLst/>
              </a:prstTxWarp>
              <a:noAutofit/>
            </a:bodyPr>
            <a:lstStyle/>
            <a:p>
              <a:endParaRPr lang="en-US" sz="1836" kern="0">
                <a:solidFill>
                  <a:srgbClr val="505050"/>
                </a:solidFill>
                <a:latin typeface="Calibri Light" panose="020F0302020204030204"/>
              </a:endParaRPr>
            </a:p>
          </p:txBody>
        </p:sp>
      </p:grpSp>
      <p:sp>
        <p:nvSpPr>
          <p:cNvPr id="32" name="Freeform 146">
            <a:extLst>
              <a:ext uri="{FF2B5EF4-FFF2-40B4-BE49-F238E27FC236}">
                <a16:creationId xmlns:a16="http://schemas.microsoft.com/office/drawing/2014/main" id="{84A6F004-F003-42F8-B3B9-4A838BC49E99}"/>
              </a:ext>
            </a:extLst>
          </p:cNvPr>
          <p:cNvSpPr>
            <a:spLocks noChangeAspect="1"/>
          </p:cNvSpPr>
          <p:nvPr/>
        </p:nvSpPr>
        <p:spPr bwMode="auto">
          <a:xfrm>
            <a:off x="6327040" y="4089844"/>
            <a:ext cx="696876" cy="441337"/>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noFill/>
          <a:ln w="12700">
            <a:solidFill>
              <a:schemeClr val="bg1">
                <a:lumMod val="60000"/>
                <a:lumOff val="40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IN" sz="2000" b="1">
              <a:solidFill>
                <a:srgbClr val="FFFFFF"/>
              </a:solidFill>
              <a:latin typeface="Segoe UI Light"/>
              <a:ea typeface="Segoe UI" pitchFamily="34" charset="0"/>
              <a:cs typeface="Segoe UI" pitchFamily="34" charset="0"/>
            </a:endParaRPr>
          </a:p>
        </p:txBody>
      </p:sp>
      <p:sp>
        <p:nvSpPr>
          <p:cNvPr id="33" name="Freeform 146">
            <a:extLst>
              <a:ext uri="{FF2B5EF4-FFF2-40B4-BE49-F238E27FC236}">
                <a16:creationId xmlns:a16="http://schemas.microsoft.com/office/drawing/2014/main" id="{18A213B8-5FF4-40A2-9E45-80A9304B2D7B}"/>
              </a:ext>
            </a:extLst>
          </p:cNvPr>
          <p:cNvSpPr>
            <a:spLocks noChangeAspect="1"/>
          </p:cNvSpPr>
          <p:nvPr/>
        </p:nvSpPr>
        <p:spPr bwMode="auto">
          <a:xfrm>
            <a:off x="10428863" y="4804520"/>
            <a:ext cx="696876" cy="441337"/>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noFill/>
          <a:ln w="12700">
            <a:solidFill>
              <a:schemeClr val="bg1">
                <a:lumMod val="60000"/>
                <a:lumOff val="40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IN" sz="2000" b="1">
              <a:solidFill>
                <a:srgbClr val="FFFFFF"/>
              </a:solidFill>
              <a:latin typeface="Segoe UI Light"/>
              <a:ea typeface="Segoe UI" pitchFamily="34" charset="0"/>
              <a:cs typeface="Segoe UI" pitchFamily="34" charset="0"/>
            </a:endParaRPr>
          </a:p>
        </p:txBody>
      </p:sp>
      <p:cxnSp>
        <p:nvCxnSpPr>
          <p:cNvPr id="34" name="Connector: Elbow 33">
            <a:extLst>
              <a:ext uri="{FF2B5EF4-FFF2-40B4-BE49-F238E27FC236}">
                <a16:creationId xmlns:a16="http://schemas.microsoft.com/office/drawing/2014/main" id="{9C6E946C-5E79-4643-AE55-8C60A7F322FB}"/>
              </a:ext>
            </a:extLst>
          </p:cNvPr>
          <p:cNvCxnSpPr/>
          <p:nvPr/>
        </p:nvCxnSpPr>
        <p:spPr>
          <a:xfrm rot="16200000" flipH="1">
            <a:off x="7880404" y="3413032"/>
            <a:ext cx="127861" cy="1291048"/>
          </a:xfrm>
          <a:prstGeom prst="bentConnector2">
            <a:avLst/>
          </a:prstGeom>
          <a:ln w="12700">
            <a:solidFill>
              <a:schemeClr val="bg1">
                <a:lumMod val="60000"/>
                <a:lumOff val="40000"/>
              </a:schemeClr>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5" name="Connector: Elbow 34">
            <a:extLst>
              <a:ext uri="{FF2B5EF4-FFF2-40B4-BE49-F238E27FC236}">
                <a16:creationId xmlns:a16="http://schemas.microsoft.com/office/drawing/2014/main" id="{F22A0F29-E02A-4FE3-B88E-FA6EE16DFFEC}"/>
              </a:ext>
            </a:extLst>
          </p:cNvPr>
          <p:cNvCxnSpPr>
            <a:cxnSpLocks/>
          </p:cNvCxnSpPr>
          <p:nvPr/>
        </p:nvCxnSpPr>
        <p:spPr>
          <a:xfrm rot="5400000">
            <a:off x="9864629" y="3476684"/>
            <a:ext cx="127861" cy="1163746"/>
          </a:xfrm>
          <a:prstGeom prst="bentConnector2">
            <a:avLst/>
          </a:prstGeom>
          <a:ln w="12700">
            <a:solidFill>
              <a:schemeClr val="bg1">
                <a:lumMod val="60000"/>
                <a:lumOff val="40000"/>
              </a:schemeClr>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6" name="Connector: Elbow 35">
            <a:extLst>
              <a:ext uri="{FF2B5EF4-FFF2-40B4-BE49-F238E27FC236}">
                <a16:creationId xmlns:a16="http://schemas.microsoft.com/office/drawing/2014/main" id="{65244518-F22E-4256-8C71-A04B08B54696}"/>
              </a:ext>
            </a:extLst>
          </p:cNvPr>
          <p:cNvCxnSpPr>
            <a:cxnSpLocks/>
          </p:cNvCxnSpPr>
          <p:nvPr/>
        </p:nvCxnSpPr>
        <p:spPr>
          <a:xfrm rot="16200000" flipV="1">
            <a:off x="9020882" y="4448293"/>
            <a:ext cx="1108558" cy="456952"/>
          </a:xfrm>
          <a:prstGeom prst="bentConnector3">
            <a:avLst>
              <a:gd name="adj1" fmla="val 79583"/>
            </a:avLst>
          </a:prstGeom>
          <a:ln w="12700">
            <a:solidFill>
              <a:schemeClr val="bg1">
                <a:lumMod val="60000"/>
                <a:lumOff val="40000"/>
              </a:schemeClr>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Connector: Elbow 36">
            <a:extLst>
              <a:ext uri="{FF2B5EF4-FFF2-40B4-BE49-F238E27FC236}">
                <a16:creationId xmlns:a16="http://schemas.microsoft.com/office/drawing/2014/main" id="{38F4BED1-3C33-4AA0-8ED2-85B1F90599C3}"/>
              </a:ext>
            </a:extLst>
          </p:cNvPr>
          <p:cNvCxnSpPr>
            <a:cxnSpLocks/>
          </p:cNvCxnSpPr>
          <p:nvPr/>
        </p:nvCxnSpPr>
        <p:spPr>
          <a:xfrm rot="5400000" flipH="1" flipV="1">
            <a:off x="7734742" y="4385325"/>
            <a:ext cx="876059" cy="815387"/>
          </a:xfrm>
          <a:prstGeom prst="bentConnector3">
            <a:avLst>
              <a:gd name="adj1" fmla="val 100303"/>
            </a:avLst>
          </a:prstGeom>
          <a:ln w="12700">
            <a:solidFill>
              <a:schemeClr val="bg1">
                <a:lumMod val="60000"/>
                <a:lumOff val="40000"/>
              </a:schemeClr>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10758929"/>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Cloud 25">
            <a:extLst>
              <a:ext uri="{FF2B5EF4-FFF2-40B4-BE49-F238E27FC236}">
                <a16:creationId xmlns:a16="http://schemas.microsoft.com/office/drawing/2014/main" id="{5C232F01-C49E-4044-9E8C-3FAFE8566482}"/>
              </a:ext>
            </a:extLst>
          </p:cNvPr>
          <p:cNvSpPr/>
          <p:nvPr/>
        </p:nvSpPr>
        <p:spPr bwMode="auto">
          <a:xfrm>
            <a:off x="2239732" y="4204023"/>
            <a:ext cx="8642353" cy="2602558"/>
          </a:xfrm>
          <a:prstGeom prst="cloud">
            <a:avLst/>
          </a:prstGeom>
          <a:solidFill>
            <a:schemeClr val="tx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24" name="Rectangle 23">
            <a:extLst>
              <a:ext uri="{FF2B5EF4-FFF2-40B4-BE49-F238E27FC236}">
                <a16:creationId xmlns:a16="http://schemas.microsoft.com/office/drawing/2014/main" id="{318D8CDA-6AD2-4A44-B5BD-DCE630AF916B}"/>
              </a:ext>
            </a:extLst>
          </p:cNvPr>
          <p:cNvSpPr/>
          <p:nvPr/>
        </p:nvSpPr>
        <p:spPr bwMode="auto">
          <a:xfrm>
            <a:off x="3053158" y="2510722"/>
            <a:ext cx="6148672" cy="3862918"/>
          </a:xfrm>
          <a:prstGeom prst="rect">
            <a:avLst/>
          </a:prstGeom>
          <a:solidFill>
            <a:schemeClr val="tx2">
              <a:lumMod val="75000"/>
              <a:alpha val="50196"/>
            </a:schemeClr>
          </a:solidFill>
          <a:ln w="28575">
            <a:no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2" name="Title 1"/>
          <p:cNvSpPr>
            <a:spLocks noGrp="1"/>
          </p:cNvSpPr>
          <p:nvPr>
            <p:ph type="title"/>
          </p:nvPr>
        </p:nvSpPr>
        <p:spPr/>
        <p:txBody>
          <a:bodyPr/>
          <a:lstStyle/>
          <a:p>
            <a:r>
              <a:rPr lang="en-US" sz="4400" dirty="0"/>
              <a:t>Built-in High Availability</a:t>
            </a:r>
          </a:p>
        </p:txBody>
      </p:sp>
      <p:sp>
        <p:nvSpPr>
          <p:cNvPr id="197" name="TextBox 196"/>
          <p:cNvSpPr txBox="1"/>
          <p:nvPr/>
        </p:nvSpPr>
        <p:spPr>
          <a:xfrm>
            <a:off x="3053033" y="2599140"/>
            <a:ext cx="2370705" cy="461665"/>
          </a:xfrm>
          <a:prstGeom prst="rect">
            <a:avLst/>
          </a:prstGeom>
          <a:noFill/>
        </p:spPr>
        <p:txBody>
          <a:bodyPr wrap="squar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light"/>
                <a:ea typeface="+mn-ea"/>
                <a:cs typeface="+mn-cs"/>
              </a:rPr>
              <a:t>Server provisioning and management</a:t>
            </a:r>
          </a:p>
        </p:txBody>
      </p:sp>
      <p:sp>
        <p:nvSpPr>
          <p:cNvPr id="37" name="TextBox 36"/>
          <p:cNvSpPr txBox="1"/>
          <p:nvPr/>
        </p:nvSpPr>
        <p:spPr>
          <a:xfrm>
            <a:off x="9728057" y="5948074"/>
            <a:ext cx="3807842" cy="323165"/>
          </a:xfrm>
          <a:prstGeom prst="rect">
            <a:avLst/>
          </a:prstGeom>
          <a:noFill/>
        </p:spPr>
        <p:txBody>
          <a:bodyPr wrap="square" lIns="0" tIns="91440" r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E"/>
                </a:solidFill>
                <a:effectLst/>
                <a:uLnTx/>
                <a:uFillTx/>
                <a:latin typeface="Segoe UI Semilight"/>
                <a:ea typeface="+mn-ea"/>
                <a:cs typeface="+mn-cs"/>
              </a:rPr>
              <a:t>server=server.mysql.database.azure.com</a:t>
            </a:r>
          </a:p>
        </p:txBody>
      </p:sp>
      <p:sp>
        <p:nvSpPr>
          <p:cNvPr id="29" name="TextBox 28"/>
          <p:cNvSpPr txBox="1"/>
          <p:nvPr/>
        </p:nvSpPr>
        <p:spPr>
          <a:xfrm>
            <a:off x="8126908" y="4529708"/>
            <a:ext cx="1146946" cy="30008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350" b="0" i="0" u="none" strike="noStrike" kern="0" cap="none" spc="0" normalizeH="0" baseline="0" noProof="0">
                <a:ln>
                  <a:noFill/>
                </a:ln>
                <a:solidFill>
                  <a:srgbClr val="353535">
                    <a:lumMod val="75000"/>
                  </a:srgbClr>
                </a:solidFill>
                <a:effectLst/>
                <a:uLnTx/>
                <a:uFillTx/>
                <a:latin typeface="Segoe UI Semibold" panose="020B0702040204020203" pitchFamily="34" charset="0"/>
                <a:ea typeface="+mn-ea"/>
                <a:cs typeface="Segoe UI Semibold" panose="020B0702040204020203" pitchFamily="34" charset="0"/>
              </a:rPr>
              <a:t>Retry</a:t>
            </a:r>
          </a:p>
        </p:txBody>
      </p:sp>
      <p:sp>
        <p:nvSpPr>
          <p:cNvPr id="4" name="Rectangle 3"/>
          <p:cNvSpPr/>
          <p:nvPr/>
        </p:nvSpPr>
        <p:spPr>
          <a:xfrm>
            <a:off x="1095306" y="1249789"/>
            <a:ext cx="10058400" cy="1015663"/>
          </a:xfrm>
          <a:prstGeom prst="rect">
            <a:avLst/>
          </a:prstGeom>
        </p:spPr>
        <p:txBody>
          <a:bodyPr wrap="square">
            <a:spAutoFit/>
          </a:bodyPr>
          <a:lstStyle/>
          <a:p>
            <a:pPr lvl="0" algn="ctr">
              <a:defRPr/>
            </a:pPr>
            <a:r>
              <a:rPr lang="en-US" sz="2000" dirty="0"/>
              <a:t>Elastically scale your compute up or down</a:t>
            </a:r>
          </a:p>
          <a:p>
            <a:pPr lvl="0" algn="ctr">
              <a:defRPr/>
            </a:pPr>
            <a:r>
              <a:rPr lang="en-US" sz="2000" dirty="0"/>
              <a:t>Independently scale up storage as needed seamlessly</a:t>
            </a:r>
          </a:p>
          <a:p>
            <a:pPr lvl="0" algn="ctr">
              <a:defRPr/>
            </a:pPr>
            <a:r>
              <a:rPr lang="en-US" sz="2000" dirty="0"/>
              <a:t>You don’t need replicas if you don’t need it!</a:t>
            </a:r>
          </a:p>
        </p:txBody>
      </p:sp>
      <p:sp>
        <p:nvSpPr>
          <p:cNvPr id="32" name="Rectangle 31"/>
          <p:cNvSpPr/>
          <p:nvPr/>
        </p:nvSpPr>
        <p:spPr>
          <a:xfrm>
            <a:off x="7844117" y="3693008"/>
            <a:ext cx="1369286" cy="507831"/>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350" b="0" i="0" u="none" strike="noStrike" kern="0" cap="none" spc="0" normalizeH="0" baseline="0" noProof="0">
                <a:ln>
                  <a:noFill/>
                </a:ln>
                <a:solidFill>
                  <a:srgbClr val="353535">
                    <a:lumMod val="75000"/>
                  </a:srgbClr>
                </a:solidFill>
                <a:effectLst/>
                <a:uLnTx/>
                <a:uFillTx/>
                <a:latin typeface="Segoe UI Semibold" panose="020B0702040204020203" pitchFamily="34" charset="0"/>
                <a:ea typeface="+mn-ea"/>
                <a:cs typeface="Segoe UI Semibold" panose="020B0702040204020203" pitchFamily="34" charset="0"/>
              </a:rPr>
              <a:t>MySQL IP:3306</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350" b="0" i="0" u="none" strike="noStrike" kern="0" cap="none" spc="0" normalizeH="0" baseline="0" noProof="0">
                <a:ln>
                  <a:noFill/>
                </a:ln>
                <a:solidFill>
                  <a:srgbClr val="353535">
                    <a:lumMod val="75000"/>
                  </a:srgbClr>
                </a:solidFill>
                <a:effectLst/>
                <a:uLnTx/>
                <a:uFillTx/>
                <a:latin typeface="Segoe UI Semibold" panose="020B0702040204020203" pitchFamily="34" charset="0"/>
                <a:ea typeface="+mn-ea"/>
                <a:cs typeface="Segoe UI Semibold" panose="020B0702040204020203" pitchFamily="34" charset="0"/>
              </a:rPr>
              <a:t>PGSQL IP:5432</a:t>
            </a:r>
            <a:endParaRPr kumimoji="0" lang="en-US" sz="1350" b="0" i="0" u="none" strike="noStrike" kern="1200" cap="none" spc="0" normalizeH="0" baseline="0" noProof="0">
              <a:ln>
                <a:noFill/>
              </a:ln>
              <a:solidFill>
                <a:srgbClr val="353535">
                  <a:lumMod val="75000"/>
                </a:srgbClr>
              </a:solidFill>
              <a:effectLst/>
              <a:uLnTx/>
              <a:uFillTx/>
              <a:latin typeface="Segoe UI Semibold" panose="020B0702040204020203" pitchFamily="34" charset="0"/>
              <a:ea typeface="+mn-ea"/>
              <a:cs typeface="Segoe UI Semibold" panose="020B0702040204020203" pitchFamily="34" charset="0"/>
            </a:endParaRPr>
          </a:p>
        </p:txBody>
      </p:sp>
      <p:cxnSp>
        <p:nvCxnSpPr>
          <p:cNvPr id="5" name="Straight Arrow Connector 4">
            <a:extLst>
              <a:ext uri="{FF2B5EF4-FFF2-40B4-BE49-F238E27FC236}">
                <a16:creationId xmlns:a16="http://schemas.microsoft.com/office/drawing/2014/main" id="{D3B14A96-3077-4820-A2A8-139AF16E0EB0}"/>
              </a:ext>
            </a:extLst>
          </p:cNvPr>
          <p:cNvCxnSpPr>
            <a:cxnSpLocks/>
            <a:endCxn id="59" idx="3"/>
          </p:cNvCxnSpPr>
          <p:nvPr/>
        </p:nvCxnSpPr>
        <p:spPr>
          <a:xfrm flipH="1" flipV="1">
            <a:off x="7795159" y="4057192"/>
            <a:ext cx="2774916" cy="1084971"/>
          </a:xfrm>
          <a:prstGeom prst="straightConnector1">
            <a:avLst/>
          </a:prstGeom>
          <a:ln w="28575"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56" name="Rectangle: Rounded Corners 55">
            <a:extLst>
              <a:ext uri="{FF2B5EF4-FFF2-40B4-BE49-F238E27FC236}">
                <a16:creationId xmlns:a16="http://schemas.microsoft.com/office/drawing/2014/main" id="{3309E5BF-FB4D-4D9A-AD20-0852F4E12B2A}"/>
              </a:ext>
            </a:extLst>
          </p:cNvPr>
          <p:cNvSpPr/>
          <p:nvPr/>
        </p:nvSpPr>
        <p:spPr bwMode="auto">
          <a:xfrm>
            <a:off x="4964571" y="2739783"/>
            <a:ext cx="1666172" cy="422603"/>
          </a:xfrm>
          <a:prstGeom prst="roundRect">
            <a:avLst/>
          </a:prstGeom>
          <a:solidFill>
            <a:srgbClr val="505050"/>
          </a:solidFill>
          <a:ln w="28575">
            <a:solidFill>
              <a:srgbClr val="2576B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57" name="Rectangle 56">
            <a:extLst>
              <a:ext uri="{FF2B5EF4-FFF2-40B4-BE49-F238E27FC236}">
                <a16:creationId xmlns:a16="http://schemas.microsoft.com/office/drawing/2014/main" id="{EA595E34-7FAA-4450-A498-6B86BB48849A}"/>
              </a:ext>
            </a:extLst>
          </p:cNvPr>
          <p:cNvSpPr/>
          <p:nvPr/>
        </p:nvSpPr>
        <p:spPr>
          <a:xfrm>
            <a:off x="4984305" y="2734571"/>
            <a:ext cx="1666172" cy="430887"/>
          </a:xfrm>
          <a:prstGeom prst="rect">
            <a:avLst/>
          </a:prstGeom>
        </p:spPr>
        <p:txBody>
          <a:bodyPr wrap="square">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Azure Database Management Service</a:t>
            </a:r>
          </a:p>
        </p:txBody>
      </p:sp>
      <p:sp>
        <p:nvSpPr>
          <p:cNvPr id="59" name="Rectangle: Rounded Corners 58">
            <a:extLst>
              <a:ext uri="{FF2B5EF4-FFF2-40B4-BE49-F238E27FC236}">
                <a16:creationId xmlns:a16="http://schemas.microsoft.com/office/drawing/2014/main" id="{373C937A-987F-4A87-B3CF-156F07006F8E}"/>
              </a:ext>
            </a:extLst>
          </p:cNvPr>
          <p:cNvSpPr/>
          <p:nvPr/>
        </p:nvSpPr>
        <p:spPr bwMode="auto">
          <a:xfrm>
            <a:off x="7006902" y="3878648"/>
            <a:ext cx="788257" cy="357087"/>
          </a:xfrm>
          <a:prstGeom prst="roundRect">
            <a:avLst/>
          </a:prstGeom>
          <a:solidFill>
            <a:srgbClr val="505050"/>
          </a:solidFill>
          <a:ln w="28575">
            <a:solidFill>
              <a:srgbClr val="2576B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60" name="Rectangle 59">
            <a:extLst>
              <a:ext uri="{FF2B5EF4-FFF2-40B4-BE49-F238E27FC236}">
                <a16:creationId xmlns:a16="http://schemas.microsoft.com/office/drawing/2014/main" id="{18286BAF-4917-4FA7-845D-B72DABFC3994}"/>
              </a:ext>
            </a:extLst>
          </p:cNvPr>
          <p:cNvSpPr/>
          <p:nvPr/>
        </p:nvSpPr>
        <p:spPr>
          <a:xfrm>
            <a:off x="7031943" y="3907631"/>
            <a:ext cx="738173" cy="261610"/>
          </a:xfrm>
          <a:prstGeom prst="rect">
            <a:avLst/>
          </a:prstGeom>
        </p:spPr>
        <p:txBody>
          <a:bodyPr wrap="square">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Gateway</a:t>
            </a:r>
          </a:p>
        </p:txBody>
      </p:sp>
      <p:cxnSp>
        <p:nvCxnSpPr>
          <p:cNvPr id="61" name="Straight Arrow Connector 60">
            <a:extLst>
              <a:ext uri="{FF2B5EF4-FFF2-40B4-BE49-F238E27FC236}">
                <a16:creationId xmlns:a16="http://schemas.microsoft.com/office/drawing/2014/main" id="{CAB896E8-C2BF-4820-AAAB-F61F8F55821E}"/>
              </a:ext>
            </a:extLst>
          </p:cNvPr>
          <p:cNvCxnSpPr>
            <a:cxnSpLocks/>
          </p:cNvCxnSpPr>
          <p:nvPr/>
        </p:nvCxnSpPr>
        <p:spPr>
          <a:xfrm flipH="1">
            <a:off x="6124506" y="4060392"/>
            <a:ext cx="889409" cy="468441"/>
          </a:xfrm>
          <a:prstGeom prst="straightConnector1">
            <a:avLst/>
          </a:prstGeom>
          <a:ln w="28575"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65" name="Straight Arrow Connector 64">
            <a:extLst>
              <a:ext uri="{FF2B5EF4-FFF2-40B4-BE49-F238E27FC236}">
                <a16:creationId xmlns:a16="http://schemas.microsoft.com/office/drawing/2014/main" id="{ED52F671-A37C-4BC6-A561-08E28C627B32}"/>
              </a:ext>
            </a:extLst>
          </p:cNvPr>
          <p:cNvCxnSpPr>
            <a:cxnSpLocks/>
            <a:stCxn id="56" idx="2"/>
          </p:cNvCxnSpPr>
          <p:nvPr/>
        </p:nvCxnSpPr>
        <p:spPr>
          <a:xfrm flipH="1">
            <a:off x="5792432" y="3162386"/>
            <a:ext cx="5225" cy="958826"/>
          </a:xfrm>
          <a:prstGeom prst="straightConnector1">
            <a:avLst/>
          </a:prstGeom>
          <a:ln w="28575"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68" name="Straight Arrow Connector 67">
            <a:extLst>
              <a:ext uri="{FF2B5EF4-FFF2-40B4-BE49-F238E27FC236}">
                <a16:creationId xmlns:a16="http://schemas.microsoft.com/office/drawing/2014/main" id="{5944E48D-2417-4701-B8C4-ED8AF37D2065}"/>
              </a:ext>
            </a:extLst>
          </p:cNvPr>
          <p:cNvCxnSpPr>
            <a:cxnSpLocks/>
          </p:cNvCxnSpPr>
          <p:nvPr/>
        </p:nvCxnSpPr>
        <p:spPr>
          <a:xfrm flipH="1">
            <a:off x="4962256" y="3162386"/>
            <a:ext cx="830178" cy="1311925"/>
          </a:xfrm>
          <a:prstGeom prst="straightConnector1">
            <a:avLst/>
          </a:prstGeom>
          <a:ln w="28575"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0" name="Straight Arrow Connector 69">
            <a:extLst>
              <a:ext uri="{FF2B5EF4-FFF2-40B4-BE49-F238E27FC236}">
                <a16:creationId xmlns:a16="http://schemas.microsoft.com/office/drawing/2014/main" id="{8ABB6C7B-1A88-4335-8B85-304D7F62A5E7}"/>
              </a:ext>
            </a:extLst>
          </p:cNvPr>
          <p:cNvCxnSpPr>
            <a:cxnSpLocks/>
          </p:cNvCxnSpPr>
          <p:nvPr/>
        </p:nvCxnSpPr>
        <p:spPr>
          <a:xfrm flipH="1">
            <a:off x="5289047" y="4060392"/>
            <a:ext cx="1719646" cy="852132"/>
          </a:xfrm>
          <a:prstGeom prst="straightConnector1">
            <a:avLst/>
          </a:prstGeom>
          <a:ln w="28575"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75" name="TextBox 74">
            <a:extLst>
              <a:ext uri="{FF2B5EF4-FFF2-40B4-BE49-F238E27FC236}">
                <a16:creationId xmlns:a16="http://schemas.microsoft.com/office/drawing/2014/main" id="{F6E0C153-E24A-424F-A917-1D38423D73D6}"/>
              </a:ext>
            </a:extLst>
          </p:cNvPr>
          <p:cNvSpPr txBox="1"/>
          <p:nvPr/>
        </p:nvSpPr>
        <p:spPr>
          <a:xfrm>
            <a:off x="8376910" y="2653977"/>
            <a:ext cx="735951" cy="276999"/>
          </a:xfrm>
          <a:prstGeom prst="rect">
            <a:avLst/>
          </a:prstGeom>
          <a:noFill/>
        </p:spPr>
        <p:txBody>
          <a:bodyPr wrap="squar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light"/>
                <a:ea typeface="+mn-ea"/>
                <a:cs typeface="+mn-cs"/>
              </a:rPr>
              <a:t>US West</a:t>
            </a:r>
          </a:p>
        </p:txBody>
      </p:sp>
      <p:sp>
        <p:nvSpPr>
          <p:cNvPr id="3" name="Rectangle 2">
            <a:extLst>
              <a:ext uri="{FF2B5EF4-FFF2-40B4-BE49-F238E27FC236}">
                <a16:creationId xmlns:a16="http://schemas.microsoft.com/office/drawing/2014/main" id="{A86FE16C-B436-4F6A-8281-C321AB7A4D34}"/>
              </a:ext>
            </a:extLst>
          </p:cNvPr>
          <p:cNvSpPr/>
          <p:nvPr/>
        </p:nvSpPr>
        <p:spPr bwMode="auto">
          <a:xfrm>
            <a:off x="3692016" y="5657504"/>
            <a:ext cx="3463443" cy="56463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8" name="Picture 7" descr="A picture containing thing&#10;&#10;Description generated with high confidence">
            <a:extLst>
              <a:ext uri="{FF2B5EF4-FFF2-40B4-BE49-F238E27FC236}">
                <a16:creationId xmlns:a16="http://schemas.microsoft.com/office/drawing/2014/main" id="{5CD30C4C-E37E-48AF-B32F-6B4A9C9D90F3}"/>
              </a:ext>
            </a:extLst>
          </p:cNvPr>
          <p:cNvPicPr>
            <a:picLocks noChangeAspect="1"/>
          </p:cNvPicPr>
          <p:nvPr/>
        </p:nvPicPr>
        <p:blipFill>
          <a:blip r:embed="rId3"/>
          <a:stretch>
            <a:fillRect/>
          </a:stretch>
        </p:blipFill>
        <p:spPr>
          <a:xfrm>
            <a:off x="6404923" y="5672051"/>
            <a:ext cx="491036" cy="491036"/>
          </a:xfrm>
          <a:prstGeom prst="rect">
            <a:avLst/>
          </a:prstGeom>
        </p:spPr>
      </p:pic>
      <p:pic>
        <p:nvPicPr>
          <p:cNvPr id="35" name="Picture 34" descr="A picture containing thing&#10;&#10;Description generated with high confidence">
            <a:extLst>
              <a:ext uri="{FF2B5EF4-FFF2-40B4-BE49-F238E27FC236}">
                <a16:creationId xmlns:a16="http://schemas.microsoft.com/office/drawing/2014/main" id="{F0A7FDEB-BE8A-4E90-A0BE-CE513A3D38F5}"/>
              </a:ext>
            </a:extLst>
          </p:cNvPr>
          <p:cNvPicPr>
            <a:picLocks noChangeAspect="1"/>
          </p:cNvPicPr>
          <p:nvPr/>
        </p:nvPicPr>
        <p:blipFill>
          <a:blip r:embed="rId3"/>
          <a:stretch>
            <a:fillRect/>
          </a:stretch>
        </p:blipFill>
        <p:spPr>
          <a:xfrm>
            <a:off x="3863705" y="5675319"/>
            <a:ext cx="491036" cy="491036"/>
          </a:xfrm>
          <a:prstGeom prst="rect">
            <a:avLst/>
          </a:prstGeom>
        </p:spPr>
      </p:pic>
      <p:cxnSp>
        <p:nvCxnSpPr>
          <p:cNvPr id="36" name="Straight Arrow Connector 35">
            <a:extLst>
              <a:ext uri="{FF2B5EF4-FFF2-40B4-BE49-F238E27FC236}">
                <a16:creationId xmlns:a16="http://schemas.microsoft.com/office/drawing/2014/main" id="{54C6A2DD-C4FD-4266-AECE-C4005CFE3AF0}"/>
              </a:ext>
            </a:extLst>
          </p:cNvPr>
          <p:cNvCxnSpPr>
            <a:cxnSpLocks/>
            <a:endCxn id="33" idx="0"/>
          </p:cNvCxnSpPr>
          <p:nvPr/>
        </p:nvCxnSpPr>
        <p:spPr>
          <a:xfrm flipH="1">
            <a:off x="5785934" y="4906784"/>
            <a:ext cx="352" cy="766442"/>
          </a:xfrm>
          <a:prstGeom prst="straightConnector1">
            <a:avLst/>
          </a:prstGeom>
          <a:ln w="28575"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8" name="Straight Arrow Connector 37">
            <a:extLst>
              <a:ext uri="{FF2B5EF4-FFF2-40B4-BE49-F238E27FC236}">
                <a16:creationId xmlns:a16="http://schemas.microsoft.com/office/drawing/2014/main" id="{91277531-C262-436B-8973-24D7E1C92697}"/>
              </a:ext>
            </a:extLst>
          </p:cNvPr>
          <p:cNvCxnSpPr>
            <a:cxnSpLocks/>
          </p:cNvCxnSpPr>
          <p:nvPr/>
        </p:nvCxnSpPr>
        <p:spPr>
          <a:xfrm flipV="1">
            <a:off x="6088257" y="5916862"/>
            <a:ext cx="373471" cy="1175"/>
          </a:xfrm>
          <a:prstGeom prst="straightConnector1">
            <a:avLst/>
          </a:prstGeom>
          <a:ln w="28575"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4" name="Cross 43">
            <a:extLst>
              <a:ext uri="{FF2B5EF4-FFF2-40B4-BE49-F238E27FC236}">
                <a16:creationId xmlns:a16="http://schemas.microsoft.com/office/drawing/2014/main" id="{3F49F881-9310-4AA0-AAC9-342B81607D54}"/>
              </a:ext>
            </a:extLst>
          </p:cNvPr>
          <p:cNvSpPr/>
          <p:nvPr/>
        </p:nvSpPr>
        <p:spPr bwMode="auto">
          <a:xfrm rot="2839050">
            <a:off x="6384344" y="5656919"/>
            <a:ext cx="532194" cy="533006"/>
          </a:xfrm>
          <a:prstGeom prst="plus">
            <a:avLst>
              <a:gd name="adj" fmla="val 44772"/>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49" name="Straight Arrow Connector 48">
            <a:extLst>
              <a:ext uri="{FF2B5EF4-FFF2-40B4-BE49-F238E27FC236}">
                <a16:creationId xmlns:a16="http://schemas.microsoft.com/office/drawing/2014/main" id="{C766B94B-6EDD-43AC-8890-4D7F494ED7D9}"/>
              </a:ext>
            </a:extLst>
          </p:cNvPr>
          <p:cNvCxnSpPr>
            <a:cxnSpLocks/>
            <a:endCxn id="33" idx="0"/>
          </p:cNvCxnSpPr>
          <p:nvPr/>
        </p:nvCxnSpPr>
        <p:spPr>
          <a:xfrm>
            <a:off x="4946907" y="5259874"/>
            <a:ext cx="839027" cy="413352"/>
          </a:xfrm>
          <a:prstGeom prst="straightConnector1">
            <a:avLst/>
          </a:prstGeom>
          <a:ln w="28575"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2" name="Straight Arrow Connector 51">
            <a:extLst>
              <a:ext uri="{FF2B5EF4-FFF2-40B4-BE49-F238E27FC236}">
                <a16:creationId xmlns:a16="http://schemas.microsoft.com/office/drawing/2014/main" id="{D8B87CB7-5E9A-40BF-B970-DCC4ECE71B4B}"/>
              </a:ext>
            </a:extLst>
          </p:cNvPr>
          <p:cNvCxnSpPr>
            <a:cxnSpLocks/>
          </p:cNvCxnSpPr>
          <p:nvPr/>
        </p:nvCxnSpPr>
        <p:spPr>
          <a:xfrm flipH="1">
            <a:off x="4308290" y="5918854"/>
            <a:ext cx="348913" cy="2093"/>
          </a:xfrm>
          <a:prstGeom prst="straightConnector1">
            <a:avLst/>
          </a:prstGeom>
          <a:ln w="28575"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33" name="Picture 32" descr="A picture containing thing&#10;&#10;Description generated with high confidence">
            <a:extLst>
              <a:ext uri="{FF2B5EF4-FFF2-40B4-BE49-F238E27FC236}">
                <a16:creationId xmlns:a16="http://schemas.microsoft.com/office/drawing/2014/main" id="{34C97251-0CEC-4F1F-B236-3A902AAB934F}"/>
              </a:ext>
            </a:extLst>
          </p:cNvPr>
          <p:cNvPicPr>
            <a:picLocks noChangeAspect="1"/>
          </p:cNvPicPr>
          <p:nvPr/>
        </p:nvPicPr>
        <p:blipFill>
          <a:blip r:embed="rId3"/>
          <a:stretch>
            <a:fillRect/>
          </a:stretch>
        </p:blipFill>
        <p:spPr>
          <a:xfrm>
            <a:off x="5540416" y="5673226"/>
            <a:ext cx="491036" cy="491036"/>
          </a:xfrm>
          <a:prstGeom prst="rect">
            <a:avLst/>
          </a:prstGeom>
        </p:spPr>
      </p:pic>
      <p:pic>
        <p:nvPicPr>
          <p:cNvPr id="34" name="Picture 33" descr="A picture containing thing&#10;&#10;Description generated with high confidence">
            <a:extLst>
              <a:ext uri="{FF2B5EF4-FFF2-40B4-BE49-F238E27FC236}">
                <a16:creationId xmlns:a16="http://schemas.microsoft.com/office/drawing/2014/main" id="{84A352A4-79EC-463B-9B0D-D6D5C6823334}"/>
              </a:ext>
            </a:extLst>
          </p:cNvPr>
          <p:cNvPicPr>
            <a:picLocks noChangeAspect="1"/>
          </p:cNvPicPr>
          <p:nvPr/>
        </p:nvPicPr>
        <p:blipFill>
          <a:blip r:embed="rId3"/>
          <a:stretch>
            <a:fillRect/>
          </a:stretch>
        </p:blipFill>
        <p:spPr>
          <a:xfrm>
            <a:off x="4703654" y="5673226"/>
            <a:ext cx="491036" cy="491036"/>
          </a:xfrm>
          <a:prstGeom prst="rect">
            <a:avLst/>
          </a:prstGeom>
        </p:spPr>
      </p:pic>
      <p:cxnSp>
        <p:nvCxnSpPr>
          <p:cNvPr id="46" name="Straight Arrow Connector 45">
            <a:extLst>
              <a:ext uri="{FF2B5EF4-FFF2-40B4-BE49-F238E27FC236}">
                <a16:creationId xmlns:a16="http://schemas.microsoft.com/office/drawing/2014/main" id="{A44F1006-4862-4FE1-8FA6-897DA6516F1C}"/>
              </a:ext>
            </a:extLst>
          </p:cNvPr>
          <p:cNvCxnSpPr>
            <a:cxnSpLocks/>
          </p:cNvCxnSpPr>
          <p:nvPr/>
        </p:nvCxnSpPr>
        <p:spPr>
          <a:xfrm>
            <a:off x="5211968" y="5917569"/>
            <a:ext cx="382909" cy="0"/>
          </a:xfrm>
          <a:prstGeom prst="straightConnector1">
            <a:avLst/>
          </a:prstGeom>
          <a:ln w="28575"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1" name="Rectangle 40">
            <a:extLst>
              <a:ext uri="{FF2B5EF4-FFF2-40B4-BE49-F238E27FC236}">
                <a16:creationId xmlns:a16="http://schemas.microsoft.com/office/drawing/2014/main" id="{C0B4EA03-4E77-4655-9AA2-6BFEF3B82A7F}"/>
              </a:ext>
            </a:extLst>
          </p:cNvPr>
          <p:cNvSpPr/>
          <p:nvPr/>
        </p:nvSpPr>
        <p:spPr bwMode="auto">
          <a:xfrm>
            <a:off x="3692016" y="5433511"/>
            <a:ext cx="1456798" cy="26251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light"/>
                <a:ea typeface="+mn-ea"/>
                <a:cs typeface="+mn-cs"/>
              </a:rPr>
              <a:t>Azure Storage</a:t>
            </a:r>
          </a:p>
        </p:txBody>
      </p:sp>
      <p:cxnSp>
        <p:nvCxnSpPr>
          <p:cNvPr id="42" name="Straight Arrow Connector 41">
            <a:extLst>
              <a:ext uri="{FF2B5EF4-FFF2-40B4-BE49-F238E27FC236}">
                <a16:creationId xmlns:a16="http://schemas.microsoft.com/office/drawing/2014/main" id="{4445E3BA-72C4-4458-B57A-C6ED9E80D4D8}"/>
              </a:ext>
            </a:extLst>
          </p:cNvPr>
          <p:cNvCxnSpPr>
            <a:cxnSpLocks/>
          </p:cNvCxnSpPr>
          <p:nvPr/>
        </p:nvCxnSpPr>
        <p:spPr>
          <a:xfrm flipH="1">
            <a:off x="5146606" y="5916862"/>
            <a:ext cx="391602" cy="0"/>
          </a:xfrm>
          <a:prstGeom prst="straightConnector1">
            <a:avLst/>
          </a:prstGeom>
          <a:ln w="28575"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3" name="Straight Arrow Connector 42">
            <a:extLst>
              <a:ext uri="{FF2B5EF4-FFF2-40B4-BE49-F238E27FC236}">
                <a16:creationId xmlns:a16="http://schemas.microsoft.com/office/drawing/2014/main" id="{4FED2D1B-CAFC-4C52-845F-095C194744F7}"/>
              </a:ext>
            </a:extLst>
          </p:cNvPr>
          <p:cNvCxnSpPr>
            <a:cxnSpLocks/>
          </p:cNvCxnSpPr>
          <p:nvPr/>
        </p:nvCxnSpPr>
        <p:spPr>
          <a:xfrm>
            <a:off x="4420415" y="5920111"/>
            <a:ext cx="345434" cy="0"/>
          </a:xfrm>
          <a:prstGeom prst="straightConnector1">
            <a:avLst/>
          </a:prstGeom>
          <a:ln w="28575"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5" name="Straight Arrow Connector 54">
            <a:extLst>
              <a:ext uri="{FF2B5EF4-FFF2-40B4-BE49-F238E27FC236}">
                <a16:creationId xmlns:a16="http://schemas.microsoft.com/office/drawing/2014/main" id="{DB2BEF1A-CA10-4038-B65D-12ADF7230455}"/>
              </a:ext>
            </a:extLst>
          </p:cNvPr>
          <p:cNvCxnSpPr>
            <a:cxnSpLocks/>
          </p:cNvCxnSpPr>
          <p:nvPr/>
        </p:nvCxnSpPr>
        <p:spPr>
          <a:xfrm flipH="1">
            <a:off x="5988947" y="5920012"/>
            <a:ext cx="391602" cy="0"/>
          </a:xfrm>
          <a:prstGeom prst="straightConnector1">
            <a:avLst/>
          </a:prstGeom>
          <a:ln w="28575"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pSp>
        <p:nvGrpSpPr>
          <p:cNvPr id="7" name="Group 6">
            <a:extLst>
              <a:ext uri="{FF2B5EF4-FFF2-40B4-BE49-F238E27FC236}">
                <a16:creationId xmlns:a16="http://schemas.microsoft.com/office/drawing/2014/main" id="{56269723-93E9-4A71-B5BB-E9DEC6FED064}"/>
              </a:ext>
            </a:extLst>
          </p:cNvPr>
          <p:cNvGrpSpPr/>
          <p:nvPr/>
        </p:nvGrpSpPr>
        <p:grpSpPr>
          <a:xfrm>
            <a:off x="4462161" y="4355660"/>
            <a:ext cx="1079069" cy="1092733"/>
            <a:chOff x="806583" y="3871262"/>
            <a:chExt cx="979220" cy="979220"/>
          </a:xfrm>
        </p:grpSpPr>
        <p:pic>
          <p:nvPicPr>
            <p:cNvPr id="6148" name="Picture 4" descr="C:\Users\janders\AppData\Local\Temp\SNAGHTML94e9836.PNG">
              <a:extLst>
                <a:ext uri="{FF2B5EF4-FFF2-40B4-BE49-F238E27FC236}">
                  <a16:creationId xmlns:a16="http://schemas.microsoft.com/office/drawing/2014/main" id="{73240FE0-7F7C-49E1-A0D8-F0D39DAAD4F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6583" y="3871262"/>
              <a:ext cx="979220" cy="97922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63E4C2F-739B-4EF2-8834-99223368B92C}"/>
                </a:ext>
              </a:extLst>
            </p:cNvPr>
            <p:cNvSpPr txBox="1"/>
            <p:nvPr/>
          </p:nvSpPr>
          <p:spPr>
            <a:xfrm>
              <a:off x="833061" y="4169241"/>
              <a:ext cx="886574" cy="599875"/>
            </a:xfrm>
            <a:prstGeom prst="rect">
              <a:avLst/>
            </a:prstGeom>
            <a:noFill/>
          </p:spPr>
          <p:txBody>
            <a:bodyPr wrap="square" lIns="182880" tIns="146304" rIns="182880" bIns="146304" rtlCol="0">
              <a:spAutoFit/>
            </a:bodyPr>
            <a:lstStyle/>
            <a:p>
              <a:pPr algn="ctr">
                <a:lnSpc>
                  <a:spcPct val="90000"/>
                </a:lnSpc>
                <a:spcAft>
                  <a:spcPts val="600"/>
                </a:spcAft>
              </a:pPr>
              <a:r>
                <a:rPr lang="en-US" sz="90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MySQL or PostgreSQL Server</a:t>
              </a:r>
            </a:p>
          </p:txBody>
        </p:sp>
      </p:grpSp>
      <p:grpSp>
        <p:nvGrpSpPr>
          <p:cNvPr id="62" name="Group 61">
            <a:extLst>
              <a:ext uri="{FF2B5EF4-FFF2-40B4-BE49-F238E27FC236}">
                <a16:creationId xmlns:a16="http://schemas.microsoft.com/office/drawing/2014/main" id="{AEE0FFC2-09E8-429B-A7DB-0BBF6A6CD57E}"/>
              </a:ext>
            </a:extLst>
          </p:cNvPr>
          <p:cNvGrpSpPr/>
          <p:nvPr/>
        </p:nvGrpSpPr>
        <p:grpSpPr>
          <a:xfrm>
            <a:off x="5261664" y="3992721"/>
            <a:ext cx="1079069" cy="1092733"/>
            <a:chOff x="806583" y="3871262"/>
            <a:chExt cx="979220" cy="979220"/>
          </a:xfrm>
        </p:grpSpPr>
        <p:pic>
          <p:nvPicPr>
            <p:cNvPr id="63" name="Picture 4" descr="C:\Users\janders\AppData\Local\Temp\SNAGHTML94e9836.PNG">
              <a:extLst>
                <a:ext uri="{FF2B5EF4-FFF2-40B4-BE49-F238E27FC236}">
                  <a16:creationId xmlns:a16="http://schemas.microsoft.com/office/drawing/2014/main" id="{893234A1-3032-41C5-85F0-D71F8383B42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6583" y="3871262"/>
              <a:ext cx="979220" cy="979220"/>
            </a:xfrm>
            <a:prstGeom prst="rect">
              <a:avLst/>
            </a:prstGeom>
            <a:noFill/>
            <a:extLst>
              <a:ext uri="{909E8E84-426E-40DD-AFC4-6F175D3DCCD1}">
                <a14:hiddenFill xmlns:a14="http://schemas.microsoft.com/office/drawing/2010/main">
                  <a:solidFill>
                    <a:srgbClr val="FFFFFF"/>
                  </a:solidFill>
                </a14:hiddenFill>
              </a:ext>
            </a:extLst>
          </p:spPr>
        </p:pic>
        <p:sp>
          <p:nvSpPr>
            <p:cNvPr id="64" name="TextBox 63">
              <a:extLst>
                <a:ext uri="{FF2B5EF4-FFF2-40B4-BE49-F238E27FC236}">
                  <a16:creationId xmlns:a16="http://schemas.microsoft.com/office/drawing/2014/main" id="{ED208417-9521-4663-AE48-8A0A6DA08C4E}"/>
                </a:ext>
              </a:extLst>
            </p:cNvPr>
            <p:cNvSpPr txBox="1"/>
            <p:nvPr/>
          </p:nvSpPr>
          <p:spPr>
            <a:xfrm>
              <a:off x="833061" y="4169241"/>
              <a:ext cx="886574" cy="599875"/>
            </a:xfrm>
            <a:prstGeom prst="rect">
              <a:avLst/>
            </a:prstGeom>
            <a:noFill/>
          </p:spPr>
          <p:txBody>
            <a:bodyPr wrap="square" lIns="182880" tIns="146304" rIns="182880" bIns="146304" rtlCol="0">
              <a:spAutoFit/>
            </a:bodyPr>
            <a:lstStyle/>
            <a:p>
              <a:pPr algn="ctr">
                <a:lnSpc>
                  <a:spcPct val="90000"/>
                </a:lnSpc>
                <a:spcAft>
                  <a:spcPts val="600"/>
                </a:spcAft>
              </a:pPr>
              <a:r>
                <a:rPr lang="en-US" sz="90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MySQL or PostgreSQL Server</a:t>
              </a:r>
            </a:p>
          </p:txBody>
        </p:sp>
      </p:grpSp>
      <p:sp>
        <p:nvSpPr>
          <p:cNvPr id="13" name="Cross 12">
            <a:extLst>
              <a:ext uri="{FF2B5EF4-FFF2-40B4-BE49-F238E27FC236}">
                <a16:creationId xmlns:a16="http://schemas.microsoft.com/office/drawing/2014/main" id="{AA4B89B1-558D-4A12-AD7C-A6D383B8C3E9}"/>
              </a:ext>
            </a:extLst>
          </p:cNvPr>
          <p:cNvSpPr/>
          <p:nvPr/>
        </p:nvSpPr>
        <p:spPr bwMode="auto">
          <a:xfrm rot="2839050">
            <a:off x="5301395" y="4123190"/>
            <a:ext cx="981428" cy="989502"/>
          </a:xfrm>
          <a:prstGeom prst="plus">
            <a:avLst>
              <a:gd name="adj" fmla="val 44772"/>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79" name="Group 78">
            <a:extLst>
              <a:ext uri="{FF2B5EF4-FFF2-40B4-BE49-F238E27FC236}">
                <a16:creationId xmlns:a16="http://schemas.microsoft.com/office/drawing/2014/main" id="{88970905-0A0B-4775-A0D6-34C6441F8EC0}"/>
              </a:ext>
            </a:extLst>
          </p:cNvPr>
          <p:cNvGrpSpPr/>
          <p:nvPr/>
        </p:nvGrpSpPr>
        <p:grpSpPr>
          <a:xfrm>
            <a:off x="10287067" y="4565037"/>
            <a:ext cx="1481363" cy="1198683"/>
            <a:chOff x="10570075" y="4406712"/>
            <a:chExt cx="1592110" cy="1470902"/>
          </a:xfrm>
        </p:grpSpPr>
        <p:sp>
          <p:nvSpPr>
            <p:cNvPr id="80" name="Rectangle: Rounded Corners 79">
              <a:extLst>
                <a:ext uri="{FF2B5EF4-FFF2-40B4-BE49-F238E27FC236}">
                  <a16:creationId xmlns:a16="http://schemas.microsoft.com/office/drawing/2014/main" id="{110AB408-4DEC-41C2-B603-91E51A37A37A}"/>
                </a:ext>
              </a:extLst>
            </p:cNvPr>
            <p:cNvSpPr/>
            <p:nvPr/>
          </p:nvSpPr>
          <p:spPr bwMode="auto">
            <a:xfrm>
              <a:off x="10570075" y="4406712"/>
              <a:ext cx="1592110" cy="1470902"/>
            </a:xfrm>
            <a:prstGeom prst="roundRect">
              <a:avLst/>
            </a:prstGeom>
            <a:solidFill>
              <a:srgbClr val="5D89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81" name="Rectangle 80">
              <a:extLst>
                <a:ext uri="{FF2B5EF4-FFF2-40B4-BE49-F238E27FC236}">
                  <a16:creationId xmlns:a16="http://schemas.microsoft.com/office/drawing/2014/main" id="{C9F29EEC-56DD-4A9F-89A9-FA7413B728DB}"/>
                </a:ext>
              </a:extLst>
            </p:cNvPr>
            <p:cNvSpPr/>
            <p:nvPr/>
          </p:nvSpPr>
          <p:spPr>
            <a:xfrm>
              <a:off x="10724422" y="4658007"/>
              <a:ext cx="1247457" cy="338554"/>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Application</a:t>
              </a:r>
              <a:endParaRPr kumimoji="0" lang="en-US" sz="16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82" name="Rectangle 81">
              <a:extLst>
                <a:ext uri="{FF2B5EF4-FFF2-40B4-BE49-F238E27FC236}">
                  <a16:creationId xmlns:a16="http://schemas.microsoft.com/office/drawing/2014/main" id="{39DD541D-BB9A-47CE-B65A-70276D6F2AD8}"/>
                </a:ext>
              </a:extLst>
            </p:cNvPr>
            <p:cNvSpPr/>
            <p:nvPr/>
          </p:nvSpPr>
          <p:spPr bwMode="auto">
            <a:xfrm>
              <a:off x="10776865" y="5079061"/>
              <a:ext cx="1247457" cy="72341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83" name="Rectangle 82">
              <a:extLst>
                <a:ext uri="{FF2B5EF4-FFF2-40B4-BE49-F238E27FC236}">
                  <a16:creationId xmlns:a16="http://schemas.microsoft.com/office/drawing/2014/main" id="{4407084E-F1CB-4682-A9BC-5D9765762339}"/>
                </a:ext>
              </a:extLst>
            </p:cNvPr>
            <p:cNvSpPr/>
            <p:nvPr/>
          </p:nvSpPr>
          <p:spPr>
            <a:xfrm>
              <a:off x="10847006" y="5167996"/>
              <a:ext cx="1079741" cy="523220"/>
            </a:xfrm>
            <a:prstGeom prst="rect">
              <a:avLst/>
            </a:prstGeom>
          </p:spPr>
          <p:txBody>
            <a:bodyPr wrap="square">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MySQL Client</a:t>
              </a:r>
              <a:endParaRPr kumimoji="0" lang="en-US" sz="14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grpSp>
      <p:pic>
        <p:nvPicPr>
          <p:cNvPr id="84" name="Picture 83">
            <a:extLst>
              <a:ext uri="{FF2B5EF4-FFF2-40B4-BE49-F238E27FC236}">
                <a16:creationId xmlns:a16="http://schemas.microsoft.com/office/drawing/2014/main" id="{AAAF88B4-6C27-46F5-A818-4A6E0DAA302C}"/>
              </a:ext>
            </a:extLst>
          </p:cNvPr>
          <p:cNvPicPr>
            <a:picLocks noChangeAspect="1"/>
          </p:cNvPicPr>
          <p:nvPr/>
        </p:nvPicPr>
        <p:blipFill>
          <a:blip r:embed="rId5"/>
          <a:stretch>
            <a:fillRect/>
          </a:stretch>
        </p:blipFill>
        <p:spPr>
          <a:xfrm>
            <a:off x="9978539" y="3512708"/>
            <a:ext cx="595908" cy="763390"/>
          </a:xfrm>
          <a:prstGeom prst="rect">
            <a:avLst/>
          </a:prstGeom>
        </p:spPr>
      </p:pic>
      <p:pic>
        <p:nvPicPr>
          <p:cNvPr id="85" name="Picture 84">
            <a:extLst>
              <a:ext uri="{FF2B5EF4-FFF2-40B4-BE49-F238E27FC236}">
                <a16:creationId xmlns:a16="http://schemas.microsoft.com/office/drawing/2014/main" id="{7470E7E7-449C-4AA3-BFAB-B0D44D8940E1}"/>
              </a:ext>
            </a:extLst>
          </p:cNvPr>
          <p:cNvPicPr>
            <a:picLocks noChangeAspect="1"/>
          </p:cNvPicPr>
          <p:nvPr/>
        </p:nvPicPr>
        <p:blipFill>
          <a:blip r:embed="rId6"/>
          <a:stretch>
            <a:fillRect/>
          </a:stretch>
        </p:blipFill>
        <p:spPr>
          <a:xfrm>
            <a:off x="9247260" y="4796916"/>
            <a:ext cx="977755" cy="977755"/>
          </a:xfrm>
          <a:prstGeom prst="rect">
            <a:avLst/>
          </a:prstGeom>
        </p:spPr>
      </p:pic>
      <p:grpSp>
        <p:nvGrpSpPr>
          <p:cNvPr id="86" name="Group 85">
            <a:extLst>
              <a:ext uri="{FF2B5EF4-FFF2-40B4-BE49-F238E27FC236}">
                <a16:creationId xmlns:a16="http://schemas.microsoft.com/office/drawing/2014/main" id="{C50039A8-1B39-4606-9AFC-229DF70701A3}"/>
              </a:ext>
            </a:extLst>
          </p:cNvPr>
          <p:cNvGrpSpPr/>
          <p:nvPr/>
        </p:nvGrpSpPr>
        <p:grpSpPr>
          <a:xfrm>
            <a:off x="10864884" y="3307283"/>
            <a:ext cx="1481363" cy="1198683"/>
            <a:chOff x="10570075" y="4406712"/>
            <a:chExt cx="1592110" cy="1470902"/>
          </a:xfrm>
        </p:grpSpPr>
        <p:sp>
          <p:nvSpPr>
            <p:cNvPr id="87" name="Rectangle: Rounded Corners 86">
              <a:extLst>
                <a:ext uri="{FF2B5EF4-FFF2-40B4-BE49-F238E27FC236}">
                  <a16:creationId xmlns:a16="http://schemas.microsoft.com/office/drawing/2014/main" id="{0AAB49DF-7E17-4638-8010-7C1D5C38D76F}"/>
                </a:ext>
              </a:extLst>
            </p:cNvPr>
            <p:cNvSpPr/>
            <p:nvPr/>
          </p:nvSpPr>
          <p:spPr bwMode="auto">
            <a:xfrm>
              <a:off x="10570075" y="4406712"/>
              <a:ext cx="1592110" cy="1470902"/>
            </a:xfrm>
            <a:prstGeom prst="roundRect">
              <a:avLst/>
            </a:prstGeom>
            <a:solidFill>
              <a:srgbClr val="5D89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88" name="Rectangle 87">
              <a:extLst>
                <a:ext uri="{FF2B5EF4-FFF2-40B4-BE49-F238E27FC236}">
                  <a16:creationId xmlns:a16="http://schemas.microsoft.com/office/drawing/2014/main" id="{A04343B7-127A-4532-A5FD-B0F01DB8DBCD}"/>
                </a:ext>
              </a:extLst>
            </p:cNvPr>
            <p:cNvSpPr/>
            <p:nvPr/>
          </p:nvSpPr>
          <p:spPr>
            <a:xfrm>
              <a:off x="10724422" y="4658007"/>
              <a:ext cx="1247457" cy="338554"/>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Application</a:t>
              </a:r>
              <a:endParaRPr kumimoji="0" lang="en-US" sz="16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89" name="Rectangle 88">
              <a:extLst>
                <a:ext uri="{FF2B5EF4-FFF2-40B4-BE49-F238E27FC236}">
                  <a16:creationId xmlns:a16="http://schemas.microsoft.com/office/drawing/2014/main" id="{368EF337-054C-40B7-8CA4-A4FAF962CD49}"/>
                </a:ext>
              </a:extLst>
            </p:cNvPr>
            <p:cNvSpPr/>
            <p:nvPr/>
          </p:nvSpPr>
          <p:spPr bwMode="auto">
            <a:xfrm>
              <a:off x="10776865" y="5079061"/>
              <a:ext cx="1247457" cy="72341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90" name="Rectangle 89">
              <a:extLst>
                <a:ext uri="{FF2B5EF4-FFF2-40B4-BE49-F238E27FC236}">
                  <a16:creationId xmlns:a16="http://schemas.microsoft.com/office/drawing/2014/main" id="{73EE06E1-A335-441B-9939-490E03F18690}"/>
                </a:ext>
              </a:extLst>
            </p:cNvPr>
            <p:cNvSpPr/>
            <p:nvPr/>
          </p:nvSpPr>
          <p:spPr>
            <a:xfrm>
              <a:off x="10806055" y="5143398"/>
              <a:ext cx="1193574" cy="642042"/>
            </a:xfrm>
            <a:prstGeom prst="rect">
              <a:avLst/>
            </a:prstGeom>
          </p:spPr>
          <p:txBody>
            <a:bodyPr wrap="square">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PostgreSQL Client</a:t>
              </a:r>
              <a:endParaRPr kumimoji="0" lang="en-US" sz="14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grpSp>
    </p:spTree>
    <p:extLst>
      <p:ext uri="{BB962C8B-B14F-4D97-AF65-F5344CB8AC3E}">
        <p14:creationId xmlns:p14="http://schemas.microsoft.com/office/powerpoint/2010/main" val="13423783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4"/>
                                        </p:tgtEl>
                                        <p:attrNameLst>
                                          <p:attrName>style.visibility</p:attrName>
                                        </p:attrNameLst>
                                      </p:cBhvr>
                                      <p:to>
                                        <p:strVal val="visible"/>
                                      </p:to>
                                    </p:set>
                                  </p:childTnLst>
                                </p:cTn>
                              </p:par>
                            </p:childTnLst>
                          </p:cTn>
                        </p:par>
                        <p:par>
                          <p:cTn id="7" fill="hold">
                            <p:stCondLst>
                              <p:cond delay="0"/>
                            </p:stCondLst>
                            <p:childTnLst>
                              <p:par>
                                <p:cTn id="8" presetID="10" presetClass="exit" presetSubtype="0" fill="hold" nodeType="afterEffect">
                                  <p:stCondLst>
                                    <p:cond delay="500"/>
                                  </p:stCondLst>
                                  <p:childTnLst>
                                    <p:animEffect transition="out" filter="fade">
                                      <p:cBhvr>
                                        <p:cTn id="9" dur="500"/>
                                        <p:tgtEl>
                                          <p:spTgt spid="8"/>
                                        </p:tgtEl>
                                      </p:cBhvr>
                                    </p:animEffect>
                                    <p:set>
                                      <p:cBhvr>
                                        <p:cTn id="10" dur="1" fill="hold">
                                          <p:stCondLst>
                                            <p:cond delay="499"/>
                                          </p:stCondLst>
                                        </p:cTn>
                                        <p:tgtEl>
                                          <p:spTgt spid="8"/>
                                        </p:tgtEl>
                                        <p:attrNameLst>
                                          <p:attrName>style.visibility</p:attrName>
                                        </p:attrNameLst>
                                      </p:cBhvr>
                                      <p:to>
                                        <p:strVal val="hidden"/>
                                      </p:to>
                                    </p:set>
                                  </p:childTnLst>
                                </p:cTn>
                              </p:par>
                              <p:par>
                                <p:cTn id="11" presetID="10" presetClass="exit" presetSubtype="0" fill="hold" grpId="1" nodeType="withEffect">
                                  <p:stCondLst>
                                    <p:cond delay="750"/>
                                  </p:stCondLst>
                                  <p:childTnLst>
                                    <p:animEffect transition="out" filter="fade">
                                      <p:cBhvr>
                                        <p:cTn id="12" dur="500"/>
                                        <p:tgtEl>
                                          <p:spTgt spid="44"/>
                                        </p:tgtEl>
                                      </p:cBhvr>
                                    </p:animEffect>
                                    <p:set>
                                      <p:cBhvr>
                                        <p:cTn id="13" dur="1" fill="hold">
                                          <p:stCondLst>
                                            <p:cond delay="499"/>
                                          </p:stCondLst>
                                        </p:cTn>
                                        <p:tgtEl>
                                          <p:spTgt spid="44"/>
                                        </p:tgtEl>
                                        <p:attrNameLst>
                                          <p:attrName>style.visibility</p:attrName>
                                        </p:attrNameLst>
                                      </p:cBhvr>
                                      <p:to>
                                        <p:strVal val="hidden"/>
                                      </p:to>
                                    </p:set>
                                  </p:childTnLst>
                                </p:cTn>
                              </p:par>
                            </p:childTnLst>
                          </p:cTn>
                        </p:par>
                        <p:par>
                          <p:cTn id="14" fill="hold">
                            <p:stCondLst>
                              <p:cond delay="1250"/>
                            </p:stCondLst>
                            <p:childTnLst>
                              <p:par>
                                <p:cTn id="15" presetID="1" presetClass="exit" presetSubtype="0" fill="hold" nodeType="afterEffect">
                                  <p:stCondLst>
                                    <p:cond delay="0"/>
                                  </p:stCondLst>
                                  <p:childTnLst>
                                    <p:set>
                                      <p:cBhvr>
                                        <p:cTn id="16" dur="1" fill="hold">
                                          <p:stCondLst>
                                            <p:cond delay="0"/>
                                          </p:stCondLst>
                                        </p:cTn>
                                        <p:tgtEl>
                                          <p:spTgt spid="38"/>
                                        </p:tgtEl>
                                        <p:attrNameLst>
                                          <p:attrName>style.visibility</p:attrName>
                                        </p:attrNameLst>
                                      </p:cBhvr>
                                      <p:to>
                                        <p:strVal val="hidden"/>
                                      </p:to>
                                    </p:set>
                                  </p:childTnLst>
                                </p:cTn>
                              </p:par>
                              <p:par>
                                <p:cTn id="17" presetID="1" presetClass="exit" presetSubtype="0" fill="hold" nodeType="withEffect">
                                  <p:stCondLst>
                                    <p:cond delay="0"/>
                                  </p:stCondLst>
                                  <p:childTnLst>
                                    <p:set>
                                      <p:cBhvr>
                                        <p:cTn id="18" dur="1" fill="hold">
                                          <p:stCondLst>
                                            <p:cond delay="0"/>
                                          </p:stCondLst>
                                        </p:cTn>
                                        <p:tgtEl>
                                          <p:spTgt spid="55"/>
                                        </p:tgtEl>
                                        <p:attrNameLst>
                                          <p:attrName>style.visibility</p:attrName>
                                        </p:attrNameLst>
                                      </p:cBhvr>
                                      <p:to>
                                        <p:strVal val="hidden"/>
                                      </p:to>
                                    </p:set>
                                  </p:childTnLst>
                                </p:cTn>
                              </p:par>
                            </p:childTnLst>
                          </p:cTn>
                        </p:par>
                        <p:par>
                          <p:cTn id="19" fill="hold">
                            <p:stCondLst>
                              <p:cond delay="1250"/>
                            </p:stCondLst>
                            <p:childTnLst>
                              <p:par>
                                <p:cTn id="20" presetID="10" presetClass="entr" presetSubtype="0" fill="hold" nodeType="afterEffect">
                                  <p:stCondLst>
                                    <p:cond delay="500"/>
                                  </p:stCondLst>
                                  <p:childTnLst>
                                    <p:set>
                                      <p:cBhvr>
                                        <p:cTn id="21" dur="1" fill="hold">
                                          <p:stCondLst>
                                            <p:cond delay="0"/>
                                          </p:stCondLst>
                                        </p:cTn>
                                        <p:tgtEl>
                                          <p:spTgt spid="35"/>
                                        </p:tgtEl>
                                        <p:attrNameLst>
                                          <p:attrName>style.visibility</p:attrName>
                                        </p:attrNameLst>
                                      </p:cBhvr>
                                      <p:to>
                                        <p:strVal val="visible"/>
                                      </p:to>
                                    </p:set>
                                    <p:animEffect transition="in" filter="fade">
                                      <p:cBhvr>
                                        <p:cTn id="22" dur="1000"/>
                                        <p:tgtEl>
                                          <p:spTgt spid="35"/>
                                        </p:tgtEl>
                                      </p:cBhvr>
                                    </p:animEffect>
                                  </p:childTnLst>
                                </p:cTn>
                              </p:par>
                              <p:par>
                                <p:cTn id="23" presetID="10" presetClass="entr" presetSubtype="0" fill="hold" nodeType="withEffect">
                                  <p:stCondLst>
                                    <p:cond delay="0"/>
                                  </p:stCondLst>
                                  <p:childTnLst>
                                    <p:set>
                                      <p:cBhvr>
                                        <p:cTn id="24" dur="1" fill="hold">
                                          <p:stCondLst>
                                            <p:cond delay="0"/>
                                          </p:stCondLst>
                                        </p:cTn>
                                        <p:tgtEl>
                                          <p:spTgt spid="43"/>
                                        </p:tgtEl>
                                        <p:attrNameLst>
                                          <p:attrName>style.visibility</p:attrName>
                                        </p:attrNameLst>
                                      </p:cBhvr>
                                      <p:to>
                                        <p:strVal val="visible"/>
                                      </p:to>
                                    </p:set>
                                    <p:animEffect transition="in" filter="fade">
                                      <p:cBhvr>
                                        <p:cTn id="25" dur="500"/>
                                        <p:tgtEl>
                                          <p:spTgt spid="43"/>
                                        </p:tgtEl>
                                      </p:cBhvr>
                                    </p:animEffect>
                                  </p:childTnLst>
                                </p:cTn>
                              </p:par>
                              <p:par>
                                <p:cTn id="26" presetID="10" presetClass="entr" presetSubtype="0" fill="hold" nodeType="withEffect">
                                  <p:stCondLst>
                                    <p:cond delay="0"/>
                                  </p:stCondLst>
                                  <p:childTnLst>
                                    <p:set>
                                      <p:cBhvr>
                                        <p:cTn id="27" dur="1" fill="hold">
                                          <p:stCondLst>
                                            <p:cond delay="0"/>
                                          </p:stCondLst>
                                        </p:cTn>
                                        <p:tgtEl>
                                          <p:spTgt spid="52"/>
                                        </p:tgtEl>
                                        <p:attrNameLst>
                                          <p:attrName>style.visibility</p:attrName>
                                        </p:attrNameLst>
                                      </p:cBhvr>
                                      <p:to>
                                        <p:strVal val="visible"/>
                                      </p:to>
                                    </p:set>
                                    <p:animEffect transition="in" filter="fade">
                                      <p:cBhvr>
                                        <p:cTn id="28" dur="1000"/>
                                        <p:tgtEl>
                                          <p:spTgt spid="52"/>
                                        </p:tgtEl>
                                      </p:cBhvr>
                                    </p:animEffec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999"/>
                                          </p:stCondLst>
                                        </p:cTn>
                                        <p:tgtEl>
                                          <p:spTgt spid="13"/>
                                        </p:tgtEl>
                                        <p:attrNameLst>
                                          <p:attrName>style.visibility</p:attrName>
                                        </p:attrNameLst>
                                      </p:cBhvr>
                                      <p:to>
                                        <p:strVal val="visible"/>
                                      </p:to>
                                    </p:set>
                                  </p:childTnLst>
                                </p:cTn>
                              </p:par>
                            </p:childTnLst>
                          </p:cTn>
                        </p:par>
                        <p:par>
                          <p:cTn id="33" fill="hold">
                            <p:stCondLst>
                              <p:cond delay="1000"/>
                            </p:stCondLst>
                            <p:childTnLst>
                              <p:par>
                                <p:cTn id="34" presetID="1" presetClass="exit" presetSubtype="0" fill="hold" nodeType="afterEffect">
                                  <p:stCondLst>
                                    <p:cond delay="1000"/>
                                  </p:stCondLst>
                                  <p:childTnLst>
                                    <p:set>
                                      <p:cBhvr>
                                        <p:cTn id="35" dur="1" fill="hold">
                                          <p:stCondLst>
                                            <p:cond delay="499"/>
                                          </p:stCondLst>
                                        </p:cTn>
                                        <p:tgtEl>
                                          <p:spTgt spid="65"/>
                                        </p:tgtEl>
                                        <p:attrNameLst>
                                          <p:attrName>style.visibility</p:attrName>
                                        </p:attrNameLst>
                                      </p:cBhvr>
                                      <p:to>
                                        <p:strVal val="hidden"/>
                                      </p:to>
                                    </p:set>
                                  </p:childTnLst>
                                </p:cTn>
                              </p:par>
                              <p:par>
                                <p:cTn id="36" presetID="1" presetClass="exit" presetSubtype="0" fill="hold" nodeType="withEffect">
                                  <p:stCondLst>
                                    <p:cond delay="0"/>
                                  </p:stCondLst>
                                  <p:childTnLst>
                                    <p:set>
                                      <p:cBhvr>
                                        <p:cTn id="37" dur="1" fill="hold">
                                          <p:stCondLst>
                                            <p:cond delay="0"/>
                                          </p:stCondLst>
                                        </p:cTn>
                                        <p:tgtEl>
                                          <p:spTgt spid="61"/>
                                        </p:tgtEl>
                                        <p:attrNameLst>
                                          <p:attrName>style.visibility</p:attrName>
                                        </p:attrNameLst>
                                      </p:cBhvr>
                                      <p:to>
                                        <p:strVal val="hidden"/>
                                      </p:to>
                                    </p:set>
                                  </p:childTnLst>
                                </p:cTn>
                              </p:par>
                              <p:par>
                                <p:cTn id="38" presetID="1" presetClass="exit" presetSubtype="0" fill="hold" nodeType="withEffect">
                                  <p:stCondLst>
                                    <p:cond delay="0"/>
                                  </p:stCondLst>
                                  <p:childTnLst>
                                    <p:set>
                                      <p:cBhvr>
                                        <p:cTn id="39" dur="1" fill="hold">
                                          <p:stCondLst>
                                            <p:cond delay="0"/>
                                          </p:stCondLst>
                                        </p:cTn>
                                        <p:tgtEl>
                                          <p:spTgt spid="36"/>
                                        </p:tgtEl>
                                        <p:attrNameLst>
                                          <p:attrName>style.visibility</p:attrName>
                                        </p:attrNameLst>
                                      </p:cBhvr>
                                      <p:to>
                                        <p:strVal val="hidden"/>
                                      </p:to>
                                    </p:set>
                                  </p:childTnLst>
                                </p:cTn>
                              </p:par>
                              <p:par>
                                <p:cTn id="40" presetID="10" presetClass="exit" presetSubtype="0" fill="hold" nodeType="withEffect">
                                  <p:stCondLst>
                                    <p:cond delay="0"/>
                                  </p:stCondLst>
                                  <p:childTnLst>
                                    <p:animEffect transition="out" filter="fade">
                                      <p:cBhvr>
                                        <p:cTn id="41" dur="500"/>
                                        <p:tgtEl>
                                          <p:spTgt spid="36"/>
                                        </p:tgtEl>
                                      </p:cBhvr>
                                    </p:animEffect>
                                    <p:set>
                                      <p:cBhvr>
                                        <p:cTn id="42" dur="1" fill="hold">
                                          <p:stCondLst>
                                            <p:cond delay="499"/>
                                          </p:stCondLst>
                                        </p:cTn>
                                        <p:tgtEl>
                                          <p:spTgt spid="36"/>
                                        </p:tgtEl>
                                        <p:attrNameLst>
                                          <p:attrName>style.visibility</p:attrName>
                                        </p:attrNameLst>
                                      </p:cBhvr>
                                      <p:to>
                                        <p:strVal val="hidden"/>
                                      </p:to>
                                    </p:set>
                                  </p:childTnLst>
                                </p:cTn>
                              </p:par>
                              <p:par>
                                <p:cTn id="43" presetID="10" presetClass="exit" presetSubtype="0" fill="hold" grpId="1" nodeType="withEffect">
                                  <p:stCondLst>
                                    <p:cond delay="0"/>
                                  </p:stCondLst>
                                  <p:childTnLst>
                                    <p:animEffect transition="out" filter="fade">
                                      <p:cBhvr>
                                        <p:cTn id="44" dur="500"/>
                                        <p:tgtEl>
                                          <p:spTgt spid="13"/>
                                        </p:tgtEl>
                                      </p:cBhvr>
                                    </p:animEffect>
                                    <p:set>
                                      <p:cBhvr>
                                        <p:cTn id="45" dur="1" fill="hold">
                                          <p:stCondLst>
                                            <p:cond delay="499"/>
                                          </p:stCondLst>
                                        </p:cTn>
                                        <p:tgtEl>
                                          <p:spTgt spid="13"/>
                                        </p:tgtEl>
                                        <p:attrNameLst>
                                          <p:attrName>style.visibility</p:attrName>
                                        </p:attrNameLst>
                                      </p:cBhvr>
                                      <p:to>
                                        <p:strVal val="hidden"/>
                                      </p:to>
                                    </p:set>
                                  </p:childTnLst>
                                </p:cTn>
                              </p:par>
                              <p:par>
                                <p:cTn id="46" presetID="10" presetClass="exit" presetSubtype="0" fill="hold" nodeType="withEffect">
                                  <p:stCondLst>
                                    <p:cond delay="0"/>
                                  </p:stCondLst>
                                  <p:childTnLst>
                                    <p:animEffect transition="out" filter="fade">
                                      <p:cBhvr>
                                        <p:cTn id="47" dur="500"/>
                                        <p:tgtEl>
                                          <p:spTgt spid="62"/>
                                        </p:tgtEl>
                                      </p:cBhvr>
                                    </p:animEffect>
                                    <p:set>
                                      <p:cBhvr>
                                        <p:cTn id="48" dur="1" fill="hold">
                                          <p:stCondLst>
                                            <p:cond delay="499"/>
                                          </p:stCondLst>
                                        </p:cTn>
                                        <p:tgtEl>
                                          <p:spTgt spid="62"/>
                                        </p:tgtEl>
                                        <p:attrNameLst>
                                          <p:attrName>style.visibility</p:attrName>
                                        </p:attrNameLst>
                                      </p:cBhvr>
                                      <p:to>
                                        <p:strVal val="hidden"/>
                                      </p:to>
                                    </p:set>
                                  </p:childTnLst>
                                </p:cTn>
                              </p:par>
                              <p:par>
                                <p:cTn id="49" presetID="10" presetClass="exit" presetSubtype="0" fill="hold" nodeType="withEffect">
                                  <p:stCondLst>
                                    <p:cond delay="0"/>
                                  </p:stCondLst>
                                  <p:childTnLst>
                                    <p:animEffect transition="out" filter="fade">
                                      <p:cBhvr>
                                        <p:cTn id="50" dur="500"/>
                                        <p:tgtEl>
                                          <p:spTgt spid="38"/>
                                        </p:tgtEl>
                                      </p:cBhvr>
                                    </p:animEffect>
                                    <p:set>
                                      <p:cBhvr>
                                        <p:cTn id="51" dur="1" fill="hold">
                                          <p:stCondLst>
                                            <p:cond delay="499"/>
                                          </p:stCondLst>
                                        </p:cTn>
                                        <p:tgtEl>
                                          <p:spTgt spid="38"/>
                                        </p:tgtEl>
                                        <p:attrNameLst>
                                          <p:attrName>style.visibility</p:attrName>
                                        </p:attrNameLst>
                                      </p:cBhvr>
                                      <p:to>
                                        <p:strVal val="hidden"/>
                                      </p:to>
                                    </p:set>
                                  </p:childTnLst>
                                </p:cTn>
                              </p:par>
                            </p:childTnLst>
                          </p:cTn>
                        </p:par>
                        <p:par>
                          <p:cTn id="52" fill="hold">
                            <p:stCondLst>
                              <p:cond delay="2500"/>
                            </p:stCondLst>
                            <p:childTnLst>
                              <p:par>
                                <p:cTn id="53" presetID="10" presetClass="entr" presetSubtype="0" fill="hold" nodeType="afterEffect">
                                  <p:stCondLst>
                                    <p:cond delay="0"/>
                                  </p:stCondLst>
                                  <p:childTnLst>
                                    <p:set>
                                      <p:cBhvr>
                                        <p:cTn id="54" dur="1" fill="hold">
                                          <p:stCondLst>
                                            <p:cond delay="0"/>
                                          </p:stCondLst>
                                        </p:cTn>
                                        <p:tgtEl>
                                          <p:spTgt spid="7"/>
                                        </p:tgtEl>
                                        <p:attrNameLst>
                                          <p:attrName>style.visibility</p:attrName>
                                        </p:attrNameLst>
                                      </p:cBhvr>
                                      <p:to>
                                        <p:strVal val="visible"/>
                                      </p:to>
                                    </p:set>
                                    <p:animEffect transition="in" filter="fade">
                                      <p:cBhvr>
                                        <p:cTn id="55" dur="500"/>
                                        <p:tgtEl>
                                          <p:spTgt spid="7"/>
                                        </p:tgtEl>
                                      </p:cBhvr>
                                    </p:animEffect>
                                  </p:childTnLst>
                                </p:cTn>
                              </p:par>
                            </p:childTnLst>
                          </p:cTn>
                        </p:par>
                        <p:par>
                          <p:cTn id="56" fill="hold">
                            <p:stCondLst>
                              <p:cond delay="3000"/>
                            </p:stCondLst>
                            <p:childTnLst>
                              <p:par>
                                <p:cTn id="57" presetID="10" presetClass="entr" presetSubtype="0" fill="hold" nodeType="afterEffect">
                                  <p:stCondLst>
                                    <p:cond delay="0"/>
                                  </p:stCondLst>
                                  <p:childTnLst>
                                    <p:set>
                                      <p:cBhvr>
                                        <p:cTn id="58" dur="1" fill="hold">
                                          <p:stCondLst>
                                            <p:cond delay="0"/>
                                          </p:stCondLst>
                                        </p:cTn>
                                        <p:tgtEl>
                                          <p:spTgt spid="49"/>
                                        </p:tgtEl>
                                        <p:attrNameLst>
                                          <p:attrName>style.visibility</p:attrName>
                                        </p:attrNameLst>
                                      </p:cBhvr>
                                      <p:to>
                                        <p:strVal val="visible"/>
                                      </p:to>
                                    </p:set>
                                    <p:animEffect transition="in" filter="fade">
                                      <p:cBhvr>
                                        <p:cTn id="59" dur="500"/>
                                        <p:tgtEl>
                                          <p:spTgt spid="49"/>
                                        </p:tgtEl>
                                      </p:cBhvr>
                                    </p:animEffect>
                                  </p:childTnLst>
                                </p:cTn>
                              </p:par>
                            </p:childTnLst>
                          </p:cTn>
                        </p:par>
                        <p:par>
                          <p:cTn id="60" fill="hold">
                            <p:stCondLst>
                              <p:cond delay="3500"/>
                            </p:stCondLst>
                            <p:childTnLst>
                              <p:par>
                                <p:cTn id="61" presetID="10" presetClass="entr" presetSubtype="0" fill="hold" nodeType="afterEffect">
                                  <p:stCondLst>
                                    <p:cond delay="0"/>
                                  </p:stCondLst>
                                  <p:childTnLst>
                                    <p:set>
                                      <p:cBhvr>
                                        <p:cTn id="62" dur="1" fill="hold">
                                          <p:stCondLst>
                                            <p:cond delay="0"/>
                                          </p:stCondLst>
                                        </p:cTn>
                                        <p:tgtEl>
                                          <p:spTgt spid="68"/>
                                        </p:tgtEl>
                                        <p:attrNameLst>
                                          <p:attrName>style.visibility</p:attrName>
                                        </p:attrNameLst>
                                      </p:cBhvr>
                                      <p:to>
                                        <p:strVal val="visible"/>
                                      </p:to>
                                    </p:set>
                                    <p:animEffect transition="in" filter="fade">
                                      <p:cBhvr>
                                        <p:cTn id="63" dur="500"/>
                                        <p:tgtEl>
                                          <p:spTgt spid="68"/>
                                        </p:tgtEl>
                                      </p:cBhvr>
                                    </p:animEffect>
                                  </p:childTnLst>
                                </p:cTn>
                              </p:par>
                            </p:childTnLst>
                          </p:cTn>
                        </p:par>
                        <p:par>
                          <p:cTn id="64" fill="hold">
                            <p:stCondLst>
                              <p:cond delay="4000"/>
                            </p:stCondLst>
                            <p:childTnLst>
                              <p:par>
                                <p:cTn id="65" presetID="10" presetClass="entr" presetSubtype="0" fill="hold" grpId="0" nodeType="afterEffect">
                                  <p:stCondLst>
                                    <p:cond delay="500"/>
                                  </p:stCondLst>
                                  <p:childTnLst>
                                    <p:set>
                                      <p:cBhvr>
                                        <p:cTn id="66" dur="1" fill="hold">
                                          <p:stCondLst>
                                            <p:cond delay="0"/>
                                          </p:stCondLst>
                                        </p:cTn>
                                        <p:tgtEl>
                                          <p:spTgt spid="29"/>
                                        </p:tgtEl>
                                        <p:attrNameLst>
                                          <p:attrName>style.visibility</p:attrName>
                                        </p:attrNameLst>
                                      </p:cBhvr>
                                      <p:to>
                                        <p:strVal val="visible"/>
                                      </p:to>
                                    </p:set>
                                    <p:animEffect transition="in" filter="fade">
                                      <p:cBhvr>
                                        <p:cTn id="67" dur="500"/>
                                        <p:tgtEl>
                                          <p:spTgt spid="29"/>
                                        </p:tgtEl>
                                      </p:cBhvr>
                                    </p:animEffect>
                                  </p:childTnLst>
                                </p:cTn>
                              </p:par>
                            </p:childTnLst>
                          </p:cTn>
                        </p:par>
                        <p:par>
                          <p:cTn id="68" fill="hold">
                            <p:stCondLst>
                              <p:cond delay="5000"/>
                            </p:stCondLst>
                            <p:childTnLst>
                              <p:par>
                                <p:cTn id="69" presetID="10" presetClass="entr" presetSubtype="0" fill="hold" nodeType="afterEffect">
                                  <p:stCondLst>
                                    <p:cond delay="0"/>
                                  </p:stCondLst>
                                  <p:childTnLst>
                                    <p:set>
                                      <p:cBhvr>
                                        <p:cTn id="70" dur="1" fill="hold">
                                          <p:stCondLst>
                                            <p:cond delay="0"/>
                                          </p:stCondLst>
                                        </p:cTn>
                                        <p:tgtEl>
                                          <p:spTgt spid="70"/>
                                        </p:tgtEl>
                                        <p:attrNameLst>
                                          <p:attrName>style.visibility</p:attrName>
                                        </p:attrNameLst>
                                      </p:cBhvr>
                                      <p:to>
                                        <p:strVal val="visible"/>
                                      </p:to>
                                    </p:set>
                                    <p:animEffect transition="in" filter="fade">
                                      <p:cBhvr>
                                        <p:cTn id="71" dur="500"/>
                                        <p:tgtEl>
                                          <p:spTgt spid="70"/>
                                        </p:tgtEl>
                                      </p:cBhvr>
                                    </p:animEffect>
                                  </p:childTnLst>
                                </p:cTn>
                              </p:par>
                              <p:par>
                                <p:cTn id="72" presetID="10" presetClass="exit" presetSubtype="0" fill="hold" nodeType="withEffect">
                                  <p:stCondLst>
                                    <p:cond delay="0"/>
                                  </p:stCondLst>
                                  <p:childTnLst>
                                    <p:animEffect transition="out" filter="fade">
                                      <p:cBhvr>
                                        <p:cTn id="73" dur="500"/>
                                        <p:tgtEl>
                                          <p:spTgt spid="55"/>
                                        </p:tgtEl>
                                      </p:cBhvr>
                                    </p:animEffect>
                                    <p:set>
                                      <p:cBhvr>
                                        <p:cTn id="74" dur="1" fill="hold">
                                          <p:stCondLst>
                                            <p:cond delay="499"/>
                                          </p:stCondLst>
                                        </p:cTn>
                                        <p:tgtEl>
                                          <p:spTgt spid="5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44" grpId="0" animBg="1"/>
      <p:bldP spid="44" grpId="1" animBg="1"/>
      <p:bldP spid="13" grpId="0" animBg="1"/>
      <p:bldP spid="13" grpId="1"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989C7F9F-9CC9-4216-A50C-AB1D19D989B9}"/>
              </a:ext>
            </a:extLst>
          </p:cNvPr>
          <p:cNvSpPr/>
          <p:nvPr/>
        </p:nvSpPr>
        <p:spPr bwMode="auto">
          <a:xfrm>
            <a:off x="2125878" y="4623607"/>
            <a:ext cx="7245408" cy="1008479"/>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r>
              <a:rPr lang="en-US" sz="200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 $285            vs              $132 = </a:t>
            </a:r>
          </a:p>
        </p:txBody>
      </p:sp>
      <p:sp>
        <p:nvSpPr>
          <p:cNvPr id="23" name="Rectangle 22">
            <a:extLst>
              <a:ext uri="{FF2B5EF4-FFF2-40B4-BE49-F238E27FC236}">
                <a16:creationId xmlns:a16="http://schemas.microsoft.com/office/drawing/2014/main" id="{028916B4-0AD1-4677-B834-288867B7BB14}"/>
              </a:ext>
            </a:extLst>
          </p:cNvPr>
          <p:cNvSpPr/>
          <p:nvPr/>
        </p:nvSpPr>
        <p:spPr bwMode="auto">
          <a:xfrm>
            <a:off x="2120623" y="4624187"/>
            <a:ext cx="7245408" cy="1008479"/>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r>
              <a:rPr lang="en-US" sz="200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 $285            vs              $262 = </a:t>
            </a:r>
          </a:p>
        </p:txBody>
      </p:sp>
      <p:sp>
        <p:nvSpPr>
          <p:cNvPr id="2" name="Title 1"/>
          <p:cNvSpPr>
            <a:spLocks noGrp="1"/>
          </p:cNvSpPr>
          <p:nvPr>
            <p:ph type="title"/>
          </p:nvPr>
        </p:nvSpPr>
        <p:spPr>
          <a:xfrm>
            <a:off x="273455" y="258344"/>
            <a:ext cx="11889564" cy="917575"/>
          </a:xfrm>
        </p:spPr>
        <p:txBody>
          <a:bodyPr/>
          <a:lstStyle/>
          <a:p>
            <a:r>
              <a:rPr lang="en-US" sz="4400" dirty="0"/>
              <a:t>High-Availability &amp; Scale</a:t>
            </a:r>
          </a:p>
        </p:txBody>
      </p:sp>
      <p:sp>
        <p:nvSpPr>
          <p:cNvPr id="47" name="Freeform 95"/>
          <p:cNvSpPr>
            <a:spLocks noChangeAspect="1"/>
          </p:cNvSpPr>
          <p:nvPr/>
        </p:nvSpPr>
        <p:spPr bwMode="black">
          <a:xfrm>
            <a:off x="2970205" y="1568234"/>
            <a:ext cx="206179" cy="206177"/>
          </a:xfrm>
          <a:custGeom>
            <a:avLst/>
            <a:gdLst>
              <a:gd name="T0" fmla="*/ 59 w 67"/>
              <a:gd name="T1" fmla="*/ 0 h 67"/>
              <a:gd name="T2" fmla="*/ 9 w 67"/>
              <a:gd name="T3" fmla="*/ 0 h 67"/>
              <a:gd name="T4" fmla="*/ 0 w 67"/>
              <a:gd name="T5" fmla="*/ 9 h 67"/>
              <a:gd name="T6" fmla="*/ 0 w 67"/>
              <a:gd name="T7" fmla="*/ 41 h 67"/>
              <a:gd name="T8" fmla="*/ 9 w 67"/>
              <a:gd name="T9" fmla="*/ 50 h 67"/>
              <a:gd name="T10" fmla="*/ 21 w 67"/>
              <a:gd name="T11" fmla="*/ 50 h 67"/>
              <a:gd name="T12" fmla="*/ 47 w 67"/>
              <a:gd name="T13" fmla="*/ 67 h 67"/>
              <a:gd name="T14" fmla="*/ 41 w 67"/>
              <a:gd name="T15" fmla="*/ 50 h 67"/>
              <a:gd name="T16" fmla="*/ 59 w 67"/>
              <a:gd name="T17" fmla="*/ 50 h 67"/>
              <a:gd name="T18" fmla="*/ 67 w 67"/>
              <a:gd name="T19" fmla="*/ 41 h 67"/>
              <a:gd name="T20" fmla="*/ 67 w 67"/>
              <a:gd name="T21" fmla="*/ 9 h 67"/>
              <a:gd name="T22" fmla="*/ 59 w 67"/>
              <a:gd name="T23"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7" h="67">
                <a:moveTo>
                  <a:pt x="59" y="0"/>
                </a:moveTo>
                <a:cubicBezTo>
                  <a:pt x="9" y="0"/>
                  <a:pt x="9" y="0"/>
                  <a:pt x="9" y="0"/>
                </a:cubicBezTo>
                <a:cubicBezTo>
                  <a:pt x="4" y="0"/>
                  <a:pt x="0" y="4"/>
                  <a:pt x="0" y="9"/>
                </a:cubicBezTo>
                <a:cubicBezTo>
                  <a:pt x="0" y="41"/>
                  <a:pt x="0" y="41"/>
                  <a:pt x="0" y="41"/>
                </a:cubicBezTo>
                <a:cubicBezTo>
                  <a:pt x="0" y="46"/>
                  <a:pt x="4" y="50"/>
                  <a:pt x="9" y="50"/>
                </a:cubicBezTo>
                <a:cubicBezTo>
                  <a:pt x="21" y="50"/>
                  <a:pt x="21" y="50"/>
                  <a:pt x="21" y="50"/>
                </a:cubicBezTo>
                <a:cubicBezTo>
                  <a:pt x="47" y="67"/>
                  <a:pt x="47" y="67"/>
                  <a:pt x="47" y="67"/>
                </a:cubicBezTo>
                <a:cubicBezTo>
                  <a:pt x="41" y="50"/>
                  <a:pt x="41" y="50"/>
                  <a:pt x="41" y="50"/>
                </a:cubicBezTo>
                <a:cubicBezTo>
                  <a:pt x="59" y="50"/>
                  <a:pt x="59" y="50"/>
                  <a:pt x="59" y="50"/>
                </a:cubicBezTo>
                <a:cubicBezTo>
                  <a:pt x="63" y="50"/>
                  <a:pt x="67" y="46"/>
                  <a:pt x="67" y="41"/>
                </a:cubicBezTo>
                <a:cubicBezTo>
                  <a:pt x="67" y="9"/>
                  <a:pt x="67" y="9"/>
                  <a:pt x="67" y="9"/>
                </a:cubicBezTo>
                <a:cubicBezTo>
                  <a:pt x="67" y="4"/>
                  <a:pt x="63" y="0"/>
                  <a:pt x="59" y="0"/>
                </a:cubicBezTo>
              </a:path>
            </a:pathLst>
          </a:custGeom>
          <a:noFill/>
          <a:ln w="12700">
            <a:solidFill>
              <a:schemeClr val="bg1"/>
            </a:solidFill>
            <a:miter lim="800000"/>
          </a:ln>
          <a:extLst/>
        </p:spPr>
        <p:txBody>
          <a:bodyPr vert="horz" wrap="square" lIns="93251" tIns="46625" rIns="93251" bIns="46625" numCol="1" anchor="t" anchorCtr="0" compatLnSpc="1">
            <a:prstTxWarp prst="textNoShape">
              <a:avLst/>
            </a:prstTxWarp>
          </a:bodyPr>
          <a:lstStyle/>
          <a:p>
            <a:pPr defTabSz="932384"/>
            <a:endParaRPr lang="en-US">
              <a:solidFill>
                <a:srgbClr val="000000"/>
              </a:solidFill>
              <a:latin typeface="Segoe UI"/>
            </a:endParaRPr>
          </a:p>
        </p:txBody>
      </p:sp>
      <p:sp>
        <p:nvSpPr>
          <p:cNvPr id="48" name="Freeform 95"/>
          <p:cNvSpPr>
            <a:spLocks noChangeAspect="1"/>
          </p:cNvSpPr>
          <p:nvPr/>
        </p:nvSpPr>
        <p:spPr bwMode="black">
          <a:xfrm>
            <a:off x="11749860" y="318860"/>
            <a:ext cx="206179" cy="206177"/>
          </a:xfrm>
          <a:custGeom>
            <a:avLst/>
            <a:gdLst>
              <a:gd name="T0" fmla="*/ 59 w 67"/>
              <a:gd name="T1" fmla="*/ 0 h 67"/>
              <a:gd name="T2" fmla="*/ 9 w 67"/>
              <a:gd name="T3" fmla="*/ 0 h 67"/>
              <a:gd name="T4" fmla="*/ 0 w 67"/>
              <a:gd name="T5" fmla="*/ 9 h 67"/>
              <a:gd name="T6" fmla="*/ 0 w 67"/>
              <a:gd name="T7" fmla="*/ 41 h 67"/>
              <a:gd name="T8" fmla="*/ 9 w 67"/>
              <a:gd name="T9" fmla="*/ 50 h 67"/>
              <a:gd name="T10" fmla="*/ 21 w 67"/>
              <a:gd name="T11" fmla="*/ 50 h 67"/>
              <a:gd name="T12" fmla="*/ 47 w 67"/>
              <a:gd name="T13" fmla="*/ 67 h 67"/>
              <a:gd name="T14" fmla="*/ 41 w 67"/>
              <a:gd name="T15" fmla="*/ 50 h 67"/>
              <a:gd name="T16" fmla="*/ 59 w 67"/>
              <a:gd name="T17" fmla="*/ 50 h 67"/>
              <a:gd name="T18" fmla="*/ 67 w 67"/>
              <a:gd name="T19" fmla="*/ 41 h 67"/>
              <a:gd name="T20" fmla="*/ 67 w 67"/>
              <a:gd name="T21" fmla="*/ 9 h 67"/>
              <a:gd name="T22" fmla="*/ 59 w 67"/>
              <a:gd name="T23"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7" h="67">
                <a:moveTo>
                  <a:pt x="59" y="0"/>
                </a:moveTo>
                <a:cubicBezTo>
                  <a:pt x="9" y="0"/>
                  <a:pt x="9" y="0"/>
                  <a:pt x="9" y="0"/>
                </a:cubicBezTo>
                <a:cubicBezTo>
                  <a:pt x="4" y="0"/>
                  <a:pt x="0" y="4"/>
                  <a:pt x="0" y="9"/>
                </a:cubicBezTo>
                <a:cubicBezTo>
                  <a:pt x="0" y="41"/>
                  <a:pt x="0" y="41"/>
                  <a:pt x="0" y="41"/>
                </a:cubicBezTo>
                <a:cubicBezTo>
                  <a:pt x="0" y="46"/>
                  <a:pt x="4" y="50"/>
                  <a:pt x="9" y="50"/>
                </a:cubicBezTo>
                <a:cubicBezTo>
                  <a:pt x="21" y="50"/>
                  <a:pt x="21" y="50"/>
                  <a:pt x="21" y="50"/>
                </a:cubicBezTo>
                <a:cubicBezTo>
                  <a:pt x="47" y="67"/>
                  <a:pt x="47" y="67"/>
                  <a:pt x="47" y="67"/>
                </a:cubicBezTo>
                <a:cubicBezTo>
                  <a:pt x="41" y="50"/>
                  <a:pt x="41" y="50"/>
                  <a:pt x="41" y="50"/>
                </a:cubicBezTo>
                <a:cubicBezTo>
                  <a:pt x="59" y="50"/>
                  <a:pt x="59" y="50"/>
                  <a:pt x="59" y="50"/>
                </a:cubicBezTo>
                <a:cubicBezTo>
                  <a:pt x="63" y="50"/>
                  <a:pt x="67" y="46"/>
                  <a:pt x="67" y="41"/>
                </a:cubicBezTo>
                <a:cubicBezTo>
                  <a:pt x="67" y="9"/>
                  <a:pt x="67" y="9"/>
                  <a:pt x="67" y="9"/>
                </a:cubicBezTo>
                <a:cubicBezTo>
                  <a:pt x="67" y="4"/>
                  <a:pt x="63" y="0"/>
                  <a:pt x="59" y="0"/>
                </a:cubicBezTo>
              </a:path>
            </a:pathLst>
          </a:custGeom>
          <a:noFill/>
          <a:ln w="12700">
            <a:solidFill>
              <a:schemeClr val="bg1"/>
            </a:solidFill>
            <a:miter lim="800000"/>
          </a:ln>
          <a:extLst/>
        </p:spPr>
        <p:txBody>
          <a:bodyPr vert="horz" wrap="square" lIns="93251" tIns="46625" rIns="93251" bIns="46625" numCol="1" anchor="t" anchorCtr="0" compatLnSpc="1">
            <a:prstTxWarp prst="textNoShape">
              <a:avLst/>
            </a:prstTxWarp>
          </a:bodyPr>
          <a:lstStyle/>
          <a:p>
            <a:pPr defTabSz="932384"/>
            <a:endParaRPr lang="en-US">
              <a:solidFill>
                <a:srgbClr val="000000"/>
              </a:solidFill>
              <a:latin typeface="Segoe UI"/>
            </a:endParaRPr>
          </a:p>
        </p:txBody>
      </p:sp>
      <p:pic>
        <p:nvPicPr>
          <p:cNvPr id="6" name="Picture 5">
            <a:extLst>
              <a:ext uri="{FF2B5EF4-FFF2-40B4-BE49-F238E27FC236}">
                <a16:creationId xmlns:a16="http://schemas.microsoft.com/office/drawing/2014/main" id="{712D604F-01C2-4ACF-A46A-09B63F50A463}"/>
              </a:ext>
            </a:extLst>
          </p:cNvPr>
          <p:cNvPicPr>
            <a:picLocks noChangeAspect="1"/>
          </p:cNvPicPr>
          <p:nvPr/>
        </p:nvPicPr>
        <p:blipFill>
          <a:blip r:embed="rId3"/>
          <a:stretch>
            <a:fillRect/>
          </a:stretch>
        </p:blipFill>
        <p:spPr>
          <a:xfrm>
            <a:off x="170324" y="2107766"/>
            <a:ext cx="1777931" cy="3309182"/>
          </a:xfrm>
          <a:prstGeom prst="rect">
            <a:avLst/>
          </a:prstGeom>
        </p:spPr>
      </p:pic>
      <p:sp>
        <p:nvSpPr>
          <p:cNvPr id="16" name="Rectangle 15">
            <a:extLst>
              <a:ext uri="{FF2B5EF4-FFF2-40B4-BE49-F238E27FC236}">
                <a16:creationId xmlns:a16="http://schemas.microsoft.com/office/drawing/2014/main" id="{7243A260-DEE5-49EC-A1CD-176F4248320E}"/>
              </a:ext>
            </a:extLst>
          </p:cNvPr>
          <p:cNvSpPr/>
          <p:nvPr/>
        </p:nvSpPr>
        <p:spPr bwMode="auto">
          <a:xfrm>
            <a:off x="193577" y="2373600"/>
            <a:ext cx="386660" cy="330483"/>
          </a:xfrm>
          <a:prstGeom prst="rect">
            <a:avLst/>
          </a:prstGeom>
          <a:noFill/>
          <a:ln w="28575">
            <a:solidFill>
              <a:srgbClr val="C0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a:gradFill>
                <a:gsLst>
                  <a:gs pos="0">
                    <a:srgbClr val="FFFFFF"/>
                  </a:gs>
                  <a:gs pos="100000">
                    <a:srgbClr val="FFFFFF"/>
                  </a:gs>
                </a:gsLst>
                <a:lin ang="5400000" scaled="0"/>
              </a:gradFill>
            </a:endParaRPr>
          </a:p>
        </p:txBody>
      </p:sp>
      <p:grpSp>
        <p:nvGrpSpPr>
          <p:cNvPr id="3" name="Group 2">
            <a:extLst>
              <a:ext uri="{FF2B5EF4-FFF2-40B4-BE49-F238E27FC236}">
                <a16:creationId xmlns:a16="http://schemas.microsoft.com/office/drawing/2014/main" id="{F15E867F-8DF9-4BE8-9D12-A7A9B4DF7D68}"/>
              </a:ext>
            </a:extLst>
          </p:cNvPr>
          <p:cNvGrpSpPr/>
          <p:nvPr/>
        </p:nvGrpSpPr>
        <p:grpSpPr>
          <a:xfrm>
            <a:off x="7622488" y="2199944"/>
            <a:ext cx="2324628" cy="3296472"/>
            <a:chOff x="7603836" y="2218388"/>
            <a:chExt cx="2324628" cy="3296472"/>
          </a:xfrm>
        </p:grpSpPr>
        <p:pic>
          <p:nvPicPr>
            <p:cNvPr id="9" name="Picture 8">
              <a:extLst>
                <a:ext uri="{FF2B5EF4-FFF2-40B4-BE49-F238E27FC236}">
                  <a16:creationId xmlns:a16="http://schemas.microsoft.com/office/drawing/2014/main" id="{DC1E748A-0326-4A30-A69F-32041DC65110}"/>
                </a:ext>
              </a:extLst>
            </p:cNvPr>
            <p:cNvPicPr>
              <a:picLocks noChangeAspect="1"/>
            </p:cNvPicPr>
            <p:nvPr/>
          </p:nvPicPr>
          <p:blipFill rotWithShape="1">
            <a:blip r:embed="rId4"/>
            <a:srcRect l="1760" r="6771" b="3646"/>
            <a:stretch/>
          </p:blipFill>
          <p:spPr>
            <a:xfrm>
              <a:off x="7603836" y="2218388"/>
              <a:ext cx="2324628" cy="3296472"/>
            </a:xfrm>
            <a:prstGeom prst="rect">
              <a:avLst/>
            </a:prstGeom>
          </p:spPr>
        </p:pic>
        <p:sp>
          <p:nvSpPr>
            <p:cNvPr id="52" name="Rectangle 51">
              <a:extLst>
                <a:ext uri="{FF2B5EF4-FFF2-40B4-BE49-F238E27FC236}">
                  <a16:creationId xmlns:a16="http://schemas.microsoft.com/office/drawing/2014/main" id="{78A7FFE9-27D4-49B3-B5D1-46AE67A1C720}"/>
                </a:ext>
              </a:extLst>
            </p:cNvPr>
            <p:cNvSpPr/>
            <p:nvPr/>
          </p:nvSpPr>
          <p:spPr bwMode="auto">
            <a:xfrm>
              <a:off x="9574798" y="3581629"/>
              <a:ext cx="225599" cy="177203"/>
            </a:xfrm>
            <a:prstGeom prst="rect">
              <a:avLst/>
            </a:prstGeom>
            <a:noFill/>
            <a:ln w="28575">
              <a:solidFill>
                <a:schemeClr val="accent4">
                  <a:lumMod val="60000"/>
                  <a:lumOff val="4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53" name="Rectangle 52">
              <a:extLst>
                <a:ext uri="{FF2B5EF4-FFF2-40B4-BE49-F238E27FC236}">
                  <a16:creationId xmlns:a16="http://schemas.microsoft.com/office/drawing/2014/main" id="{4C39029C-0539-4B2F-9286-F29497E3D855}"/>
                </a:ext>
              </a:extLst>
            </p:cNvPr>
            <p:cNvSpPr/>
            <p:nvPr/>
          </p:nvSpPr>
          <p:spPr bwMode="auto">
            <a:xfrm>
              <a:off x="9572206" y="4212642"/>
              <a:ext cx="230435" cy="200655"/>
            </a:xfrm>
            <a:prstGeom prst="rect">
              <a:avLst/>
            </a:prstGeom>
            <a:noFill/>
            <a:ln w="28575">
              <a:solidFill>
                <a:schemeClr val="accent4">
                  <a:lumMod val="60000"/>
                  <a:lumOff val="4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a:gradFill>
                  <a:gsLst>
                    <a:gs pos="0">
                      <a:srgbClr val="FFFFFF"/>
                    </a:gs>
                    <a:gs pos="100000">
                      <a:srgbClr val="FFFFFF"/>
                    </a:gs>
                  </a:gsLst>
                  <a:lin ang="5400000" scaled="0"/>
                </a:gradFill>
              </a:endParaRPr>
            </a:p>
          </p:txBody>
        </p:sp>
      </p:grpSp>
      <p:pic>
        <p:nvPicPr>
          <p:cNvPr id="57" name="Picture 56">
            <a:extLst>
              <a:ext uri="{FF2B5EF4-FFF2-40B4-BE49-F238E27FC236}">
                <a16:creationId xmlns:a16="http://schemas.microsoft.com/office/drawing/2014/main" id="{4E4175DC-3D91-410F-9E1F-1653F0340406}"/>
              </a:ext>
            </a:extLst>
          </p:cNvPr>
          <p:cNvPicPr>
            <a:picLocks noChangeAspect="1"/>
          </p:cNvPicPr>
          <p:nvPr/>
        </p:nvPicPr>
        <p:blipFill>
          <a:blip r:embed="rId3"/>
          <a:stretch>
            <a:fillRect/>
          </a:stretch>
        </p:blipFill>
        <p:spPr>
          <a:xfrm>
            <a:off x="2123359" y="2125571"/>
            <a:ext cx="1768364" cy="3291377"/>
          </a:xfrm>
          <a:prstGeom prst="rect">
            <a:avLst/>
          </a:prstGeom>
        </p:spPr>
      </p:pic>
      <p:sp>
        <p:nvSpPr>
          <p:cNvPr id="58" name="Rectangle 57">
            <a:extLst>
              <a:ext uri="{FF2B5EF4-FFF2-40B4-BE49-F238E27FC236}">
                <a16:creationId xmlns:a16="http://schemas.microsoft.com/office/drawing/2014/main" id="{160C86CF-9A9C-48CA-BCEF-4A9E9FD214BA}"/>
              </a:ext>
            </a:extLst>
          </p:cNvPr>
          <p:cNvSpPr/>
          <p:nvPr/>
        </p:nvSpPr>
        <p:spPr bwMode="auto">
          <a:xfrm>
            <a:off x="2123360" y="2403238"/>
            <a:ext cx="384977" cy="300844"/>
          </a:xfrm>
          <a:prstGeom prst="rect">
            <a:avLst/>
          </a:prstGeom>
          <a:noFill/>
          <a:ln w="28575">
            <a:solidFill>
              <a:srgbClr val="C0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59" name="Rectangle 58">
            <a:extLst>
              <a:ext uri="{FF2B5EF4-FFF2-40B4-BE49-F238E27FC236}">
                <a16:creationId xmlns:a16="http://schemas.microsoft.com/office/drawing/2014/main" id="{8AF0FCDA-DA47-4E27-8DEB-F987A36FA76D}"/>
              </a:ext>
            </a:extLst>
          </p:cNvPr>
          <p:cNvSpPr/>
          <p:nvPr/>
        </p:nvSpPr>
        <p:spPr bwMode="auto">
          <a:xfrm>
            <a:off x="2518863" y="3672050"/>
            <a:ext cx="549654" cy="312439"/>
          </a:xfrm>
          <a:prstGeom prst="rect">
            <a:avLst/>
          </a:prstGeom>
          <a:noFill/>
          <a:ln w="28575">
            <a:solidFill>
              <a:srgbClr val="C0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13" name="Left Brace 12">
            <a:extLst>
              <a:ext uri="{FF2B5EF4-FFF2-40B4-BE49-F238E27FC236}">
                <a16:creationId xmlns:a16="http://schemas.microsoft.com/office/drawing/2014/main" id="{B750E771-F0B1-450F-B8C8-6C6451419506}"/>
              </a:ext>
            </a:extLst>
          </p:cNvPr>
          <p:cNvSpPr/>
          <p:nvPr/>
        </p:nvSpPr>
        <p:spPr>
          <a:xfrm rot="5400000">
            <a:off x="1945982" y="152232"/>
            <a:ext cx="143773" cy="3710979"/>
          </a:xfrm>
          <a:prstGeom prst="leftBrace">
            <a:avLst>
              <a:gd name="adj1" fmla="val 38082"/>
              <a:gd name="adj2" fmla="val 50000"/>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Rectangle 13">
            <a:extLst>
              <a:ext uri="{FF2B5EF4-FFF2-40B4-BE49-F238E27FC236}">
                <a16:creationId xmlns:a16="http://schemas.microsoft.com/office/drawing/2014/main" id="{5BD5A791-9E25-4E8E-96E0-5E147AE332DC}"/>
              </a:ext>
            </a:extLst>
          </p:cNvPr>
          <p:cNvSpPr/>
          <p:nvPr/>
        </p:nvSpPr>
        <p:spPr>
          <a:xfrm>
            <a:off x="1289790" y="1704250"/>
            <a:ext cx="1491370" cy="282383"/>
          </a:xfrm>
          <a:prstGeom prst="rect">
            <a:avLst/>
          </a:prstGeom>
        </p:spPr>
        <p:txBody>
          <a:bodyPr wrap="none">
            <a:spAutoFit/>
          </a:bodyPr>
          <a:lstStyle/>
          <a:p>
            <a:r>
              <a:rPr lang="en-US" sz="1199" spc="50">
                <a:latin typeface="Segoe UI Semibold" panose="020B0702040204020203" pitchFamily="34" charset="0"/>
                <a:cs typeface="Segoe UI Semibold" panose="020B0702040204020203" pitchFamily="34" charset="0"/>
              </a:rPr>
              <a:t>High-Availability</a:t>
            </a:r>
            <a:endParaRPr lang="en-US" sz="1199"/>
          </a:p>
        </p:txBody>
      </p:sp>
      <p:sp>
        <p:nvSpPr>
          <p:cNvPr id="63" name="Rectangle 62">
            <a:extLst>
              <a:ext uri="{FF2B5EF4-FFF2-40B4-BE49-F238E27FC236}">
                <a16:creationId xmlns:a16="http://schemas.microsoft.com/office/drawing/2014/main" id="{979B51D8-A735-4391-9987-CA7279EA8FA9}"/>
              </a:ext>
            </a:extLst>
          </p:cNvPr>
          <p:cNvSpPr/>
          <p:nvPr/>
        </p:nvSpPr>
        <p:spPr bwMode="auto">
          <a:xfrm>
            <a:off x="580237" y="3651460"/>
            <a:ext cx="549654" cy="312439"/>
          </a:xfrm>
          <a:prstGeom prst="rect">
            <a:avLst/>
          </a:prstGeom>
          <a:noFill/>
          <a:ln w="28575">
            <a:solidFill>
              <a:srgbClr val="C0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49" name="Left Brace 48">
            <a:extLst>
              <a:ext uri="{FF2B5EF4-FFF2-40B4-BE49-F238E27FC236}">
                <a16:creationId xmlns:a16="http://schemas.microsoft.com/office/drawing/2014/main" id="{A41B81B2-0F9E-4C67-8304-C3328AEA52C7}"/>
              </a:ext>
            </a:extLst>
          </p:cNvPr>
          <p:cNvSpPr/>
          <p:nvPr/>
        </p:nvSpPr>
        <p:spPr>
          <a:xfrm rot="5400000">
            <a:off x="8696680" y="928338"/>
            <a:ext cx="138938" cy="2324629"/>
          </a:xfrm>
          <a:prstGeom prst="leftBrace">
            <a:avLst>
              <a:gd name="adj1" fmla="val 38082"/>
              <a:gd name="adj2" fmla="val 50000"/>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4" name="Rectangle 53">
            <a:extLst>
              <a:ext uri="{FF2B5EF4-FFF2-40B4-BE49-F238E27FC236}">
                <a16:creationId xmlns:a16="http://schemas.microsoft.com/office/drawing/2014/main" id="{9E208880-36EB-474D-BD5F-4DD9E93842B8}"/>
              </a:ext>
            </a:extLst>
          </p:cNvPr>
          <p:cNvSpPr/>
          <p:nvPr/>
        </p:nvSpPr>
        <p:spPr>
          <a:xfrm>
            <a:off x="8020464" y="1762960"/>
            <a:ext cx="1491370" cy="282383"/>
          </a:xfrm>
          <a:prstGeom prst="rect">
            <a:avLst/>
          </a:prstGeom>
        </p:spPr>
        <p:txBody>
          <a:bodyPr wrap="none">
            <a:spAutoFit/>
          </a:bodyPr>
          <a:lstStyle/>
          <a:p>
            <a:r>
              <a:rPr lang="en-US" sz="1199" spc="50">
                <a:latin typeface="Segoe UI Semibold" panose="020B0702040204020203" pitchFamily="34" charset="0"/>
                <a:cs typeface="Segoe UI Semibold" panose="020B0702040204020203" pitchFamily="34" charset="0"/>
              </a:rPr>
              <a:t>High-Availability</a:t>
            </a:r>
            <a:endParaRPr lang="en-US" sz="1199"/>
          </a:p>
        </p:txBody>
      </p:sp>
      <p:grpSp>
        <p:nvGrpSpPr>
          <p:cNvPr id="4" name="Group 3">
            <a:extLst>
              <a:ext uri="{FF2B5EF4-FFF2-40B4-BE49-F238E27FC236}">
                <a16:creationId xmlns:a16="http://schemas.microsoft.com/office/drawing/2014/main" id="{A1F2F9C8-CBF5-4F42-85F3-CD5182710CB9}"/>
              </a:ext>
            </a:extLst>
          </p:cNvPr>
          <p:cNvGrpSpPr/>
          <p:nvPr/>
        </p:nvGrpSpPr>
        <p:grpSpPr>
          <a:xfrm>
            <a:off x="7622488" y="2180033"/>
            <a:ext cx="2295124" cy="3296472"/>
            <a:chOff x="10062266" y="2210812"/>
            <a:chExt cx="2295124" cy="3296472"/>
          </a:xfrm>
        </p:grpSpPr>
        <p:pic>
          <p:nvPicPr>
            <p:cNvPr id="8" name="Picture 7">
              <a:extLst>
                <a:ext uri="{FF2B5EF4-FFF2-40B4-BE49-F238E27FC236}">
                  <a16:creationId xmlns:a16="http://schemas.microsoft.com/office/drawing/2014/main" id="{104FC1F3-B4F0-40CB-8CCD-04CECD9EAB9D}"/>
                </a:ext>
              </a:extLst>
            </p:cNvPr>
            <p:cNvPicPr>
              <a:picLocks noChangeAspect="1"/>
            </p:cNvPicPr>
            <p:nvPr/>
          </p:nvPicPr>
          <p:blipFill rotWithShape="1">
            <a:blip r:embed="rId5"/>
            <a:srcRect l="1923" t="-454" r="7115" b="30129"/>
            <a:stretch/>
          </p:blipFill>
          <p:spPr>
            <a:xfrm>
              <a:off x="10062266" y="2210812"/>
              <a:ext cx="2295124" cy="3296472"/>
            </a:xfrm>
            <a:prstGeom prst="rect">
              <a:avLst/>
            </a:prstGeom>
          </p:spPr>
        </p:pic>
        <p:sp>
          <p:nvSpPr>
            <p:cNvPr id="50" name="Rectangle 49">
              <a:extLst>
                <a:ext uri="{FF2B5EF4-FFF2-40B4-BE49-F238E27FC236}">
                  <a16:creationId xmlns:a16="http://schemas.microsoft.com/office/drawing/2014/main" id="{1AEB3E19-0BC0-4371-A0B8-8E4ED0F554BE}"/>
                </a:ext>
              </a:extLst>
            </p:cNvPr>
            <p:cNvSpPr/>
            <p:nvPr/>
          </p:nvSpPr>
          <p:spPr bwMode="auto">
            <a:xfrm>
              <a:off x="12010280" y="3574053"/>
              <a:ext cx="236186" cy="177203"/>
            </a:xfrm>
            <a:prstGeom prst="rect">
              <a:avLst/>
            </a:prstGeom>
            <a:noFill/>
            <a:ln w="28575">
              <a:solidFill>
                <a:srgbClr val="C0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51" name="Rectangle 50">
              <a:extLst>
                <a:ext uri="{FF2B5EF4-FFF2-40B4-BE49-F238E27FC236}">
                  <a16:creationId xmlns:a16="http://schemas.microsoft.com/office/drawing/2014/main" id="{6A26149E-B36E-48D3-8A3E-07C8A75AD481}"/>
                </a:ext>
              </a:extLst>
            </p:cNvPr>
            <p:cNvSpPr/>
            <p:nvPr/>
          </p:nvSpPr>
          <p:spPr bwMode="auto">
            <a:xfrm>
              <a:off x="12010281" y="4201815"/>
              <a:ext cx="233166" cy="203906"/>
            </a:xfrm>
            <a:prstGeom prst="rect">
              <a:avLst/>
            </a:prstGeom>
            <a:noFill/>
            <a:ln w="28575">
              <a:solidFill>
                <a:srgbClr val="C0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a:gradFill>
                  <a:gsLst>
                    <a:gs pos="0">
                      <a:srgbClr val="FFFFFF"/>
                    </a:gs>
                    <a:gs pos="100000">
                      <a:srgbClr val="FFFFFF"/>
                    </a:gs>
                  </a:gsLst>
                  <a:lin ang="5400000" scaled="0"/>
                </a:gradFill>
              </a:endParaRPr>
            </a:p>
          </p:txBody>
        </p:sp>
      </p:grpSp>
      <p:sp>
        <p:nvSpPr>
          <p:cNvPr id="12" name="Multiplication Sign 11">
            <a:extLst>
              <a:ext uri="{FF2B5EF4-FFF2-40B4-BE49-F238E27FC236}">
                <a16:creationId xmlns:a16="http://schemas.microsoft.com/office/drawing/2014/main" id="{0410DCEF-9B73-496B-A7DE-1569CA4F5C6A}"/>
              </a:ext>
            </a:extLst>
          </p:cNvPr>
          <p:cNvSpPr/>
          <p:nvPr/>
        </p:nvSpPr>
        <p:spPr bwMode="auto">
          <a:xfrm>
            <a:off x="8926280" y="848807"/>
            <a:ext cx="4508571" cy="6112315"/>
          </a:xfrm>
          <a:prstGeom prst="mathMultiply">
            <a:avLst>
              <a:gd name="adj1" fmla="val 4266"/>
            </a:avLst>
          </a:prstGeom>
          <a:solidFill>
            <a:srgbClr val="C0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1211713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par>
                          <p:cTn id="11" fill="hold">
                            <p:stCondLst>
                              <p:cond delay="500"/>
                            </p:stCondLst>
                            <p:childTnLst>
                              <p:par>
                                <p:cTn id="12" presetID="1" presetClass="entr" presetSubtype="0" fill="hold" grpId="0" nodeType="afterEffect">
                                  <p:stCondLst>
                                    <p:cond delay="0"/>
                                  </p:stCondLst>
                                  <p:childTnLst>
                                    <p:set>
                                      <p:cBhvr>
                                        <p:cTn id="13" dur="1" fill="hold">
                                          <p:stCondLst>
                                            <p:cond delay="0"/>
                                          </p:stCondLst>
                                        </p:cTn>
                                        <p:tgtEl>
                                          <p:spTgt spid="16"/>
                                        </p:tgtEl>
                                        <p:attrNameLst>
                                          <p:attrName>style.visibility</p:attrName>
                                        </p:attrNameLst>
                                      </p:cBhvr>
                                      <p:to>
                                        <p:strVal val="visible"/>
                                      </p:to>
                                    </p:set>
                                  </p:childTnLst>
                                </p:cTn>
                              </p:par>
                            </p:childTnLst>
                          </p:cTn>
                        </p:par>
                        <p:par>
                          <p:cTn id="14" fill="hold">
                            <p:stCondLst>
                              <p:cond delay="500"/>
                            </p:stCondLst>
                            <p:childTnLst>
                              <p:par>
                                <p:cTn id="15" presetID="1" presetClass="entr" presetSubtype="0" fill="hold" grpId="0" nodeType="afterEffect">
                                  <p:stCondLst>
                                    <p:cond delay="0"/>
                                  </p:stCondLst>
                                  <p:childTnLst>
                                    <p:set>
                                      <p:cBhvr>
                                        <p:cTn id="16" dur="1" fill="hold">
                                          <p:stCondLst>
                                            <p:cond delay="0"/>
                                          </p:stCondLst>
                                        </p:cTn>
                                        <p:tgtEl>
                                          <p:spTgt spid="6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57"/>
                                        </p:tgtEl>
                                        <p:attrNameLst>
                                          <p:attrName>style.visibility</p:attrName>
                                        </p:attrNameLst>
                                      </p:cBhvr>
                                      <p:to>
                                        <p:strVal val="visible"/>
                                      </p:to>
                                    </p:set>
                                    <p:animEffect transition="in" filter="fade">
                                      <p:cBhvr>
                                        <p:cTn id="21" dur="500"/>
                                        <p:tgtEl>
                                          <p:spTgt spid="57"/>
                                        </p:tgtEl>
                                      </p:cBhvr>
                                    </p:animEffect>
                                  </p:childTnLst>
                                </p:cTn>
                              </p:par>
                            </p:childTnLst>
                          </p:cTn>
                        </p:par>
                        <p:par>
                          <p:cTn id="22" fill="hold">
                            <p:stCondLst>
                              <p:cond delay="500"/>
                            </p:stCondLst>
                            <p:childTnLst>
                              <p:par>
                                <p:cTn id="23" presetID="1" presetClass="entr" presetSubtype="0" fill="hold" grpId="0" nodeType="afterEffect">
                                  <p:stCondLst>
                                    <p:cond delay="0"/>
                                  </p:stCondLst>
                                  <p:childTnLst>
                                    <p:set>
                                      <p:cBhvr>
                                        <p:cTn id="24" dur="1" fill="hold">
                                          <p:stCondLst>
                                            <p:cond delay="0"/>
                                          </p:stCondLst>
                                        </p:cTn>
                                        <p:tgtEl>
                                          <p:spTgt spid="58"/>
                                        </p:tgtEl>
                                        <p:attrNameLst>
                                          <p:attrName>style.visibility</p:attrName>
                                        </p:attrNameLst>
                                      </p:cBhvr>
                                      <p:to>
                                        <p:strVal val="visible"/>
                                      </p:to>
                                    </p:set>
                                  </p:childTnLst>
                                </p:cTn>
                              </p:par>
                            </p:childTnLst>
                          </p:cTn>
                        </p:par>
                        <p:par>
                          <p:cTn id="25" fill="hold">
                            <p:stCondLst>
                              <p:cond delay="500"/>
                            </p:stCondLst>
                            <p:childTnLst>
                              <p:par>
                                <p:cTn id="26" presetID="1" presetClass="entr" presetSubtype="0" fill="hold" grpId="0" nodeType="afterEffect">
                                  <p:stCondLst>
                                    <p:cond delay="0"/>
                                  </p:stCondLst>
                                  <p:childTnLst>
                                    <p:set>
                                      <p:cBhvr>
                                        <p:cTn id="27" dur="1" fill="hold">
                                          <p:stCondLst>
                                            <p:cond delay="0"/>
                                          </p:stCondLst>
                                        </p:cTn>
                                        <p:tgtEl>
                                          <p:spTgt spid="59"/>
                                        </p:tgtEl>
                                        <p:attrNameLst>
                                          <p:attrName>style.visibility</p:attrName>
                                        </p:attrNameLst>
                                      </p:cBhvr>
                                      <p:to>
                                        <p:strVal val="visible"/>
                                      </p:to>
                                    </p:set>
                                  </p:childTnLst>
                                </p:cTn>
                              </p:par>
                            </p:childTnLst>
                          </p:cTn>
                        </p:par>
                        <p:par>
                          <p:cTn id="28" fill="hold">
                            <p:stCondLst>
                              <p:cond delay="500"/>
                            </p:stCondLst>
                            <p:childTnLst>
                              <p:par>
                                <p:cTn id="29" presetID="1" presetClass="entr" presetSubtype="0" fill="hold" grpId="0" nodeType="after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par>
                          <p:cTn id="31" fill="hold">
                            <p:stCondLst>
                              <p:cond delay="500"/>
                            </p:stCondLst>
                            <p:childTnLst>
                              <p:par>
                                <p:cTn id="32" presetID="1" presetClass="entr" presetSubtype="0" fill="hold" grpId="0" nodeType="afterEffect">
                                  <p:stCondLst>
                                    <p:cond delay="0"/>
                                  </p:stCondLst>
                                  <p:childTnLst>
                                    <p:set>
                                      <p:cBhvr>
                                        <p:cTn id="33" dur="1" fill="hold">
                                          <p:stCondLst>
                                            <p:cond delay="0"/>
                                          </p:stCondLst>
                                        </p:cTn>
                                        <p:tgtEl>
                                          <p:spTgt spid="13"/>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49"/>
                                        </p:tgtEl>
                                        <p:attrNameLst>
                                          <p:attrName>style.visibility</p:attrName>
                                        </p:attrNameLst>
                                      </p:cBhvr>
                                      <p:to>
                                        <p:strVal val="visible"/>
                                      </p:to>
                                    </p:set>
                                  </p:childTnLst>
                                </p:cTn>
                              </p:par>
                            </p:childTnLst>
                          </p:cTn>
                        </p:par>
                        <p:par>
                          <p:cTn id="36" fill="hold">
                            <p:stCondLst>
                              <p:cond delay="500"/>
                            </p:stCondLst>
                            <p:childTnLst>
                              <p:par>
                                <p:cTn id="37" presetID="1" presetClass="entr" presetSubtype="0" fill="hold" grpId="0" nodeType="afterEffect">
                                  <p:stCondLst>
                                    <p:cond delay="0"/>
                                  </p:stCondLst>
                                  <p:childTnLst>
                                    <p:set>
                                      <p:cBhvr>
                                        <p:cTn id="38" dur="1" fill="hold">
                                          <p:stCondLst>
                                            <p:cond delay="0"/>
                                          </p:stCondLst>
                                        </p:cTn>
                                        <p:tgtEl>
                                          <p:spTgt spid="54"/>
                                        </p:tgtEl>
                                        <p:attrNameLst>
                                          <p:attrName>style.visibility</p:attrName>
                                        </p:attrNameLst>
                                      </p:cBhvr>
                                      <p:to>
                                        <p:strVal val="visible"/>
                                      </p:to>
                                    </p:set>
                                  </p:childTnLst>
                                </p:cTn>
                              </p:par>
                            </p:childTnLst>
                          </p:cTn>
                        </p:par>
                        <p:par>
                          <p:cTn id="39" fill="hold">
                            <p:stCondLst>
                              <p:cond delay="500"/>
                            </p:stCondLst>
                            <p:childTnLst>
                              <p:par>
                                <p:cTn id="40" presetID="10" presetClass="entr" presetSubtype="0" fill="hold" grpId="0" nodeType="afterEffect">
                                  <p:stCondLst>
                                    <p:cond delay="750"/>
                                  </p:stCondLst>
                                  <p:childTnLst>
                                    <p:set>
                                      <p:cBhvr>
                                        <p:cTn id="41" dur="1" fill="hold">
                                          <p:stCondLst>
                                            <p:cond delay="0"/>
                                          </p:stCondLst>
                                        </p:cTn>
                                        <p:tgtEl>
                                          <p:spTgt spid="23"/>
                                        </p:tgtEl>
                                        <p:attrNameLst>
                                          <p:attrName>style.visibility</p:attrName>
                                        </p:attrNameLst>
                                      </p:cBhvr>
                                      <p:to>
                                        <p:strVal val="visible"/>
                                      </p:to>
                                    </p:set>
                                    <p:animEffect transition="in" filter="fade">
                                      <p:cBhvr>
                                        <p:cTn id="42" dur="500"/>
                                        <p:tgtEl>
                                          <p:spTgt spid="23"/>
                                        </p:tgtEl>
                                      </p:cBhvr>
                                    </p:animEffect>
                                  </p:childTnLst>
                                </p:cTn>
                              </p:par>
                            </p:childTnLst>
                          </p:cTn>
                        </p:par>
                      </p:childTnLst>
                    </p:cTn>
                  </p:par>
                  <p:par>
                    <p:cTn id="43" fill="hold">
                      <p:stCondLst>
                        <p:cond delay="indefinite"/>
                      </p:stCondLst>
                      <p:childTnLst>
                        <p:par>
                          <p:cTn id="44" fill="hold">
                            <p:stCondLst>
                              <p:cond delay="0"/>
                            </p:stCondLst>
                            <p:childTnLst>
                              <p:par>
                                <p:cTn id="45" presetID="42" presetClass="path" presetSubtype="0" accel="50000" decel="50000" fill="hold" nodeType="clickEffect">
                                  <p:stCondLst>
                                    <p:cond delay="0"/>
                                  </p:stCondLst>
                                  <p:childTnLst>
                                    <p:animMotion origin="layout" path="M -1.47817E-6 1.64775E-6 L 0.19199 0.00045 " pathEditMode="relative" rAng="0" ptsTypes="AA">
                                      <p:cBhvr>
                                        <p:cTn id="46" dur="700" fill="hold"/>
                                        <p:tgtEl>
                                          <p:spTgt spid="4"/>
                                        </p:tgtEl>
                                        <p:attrNameLst>
                                          <p:attrName>ppt_x</p:attrName>
                                          <p:attrName>ppt_y</p:attrName>
                                        </p:attrNameLst>
                                      </p:cBhvr>
                                      <p:rCtr x="9599" y="23"/>
                                    </p:animMotion>
                                  </p:childTnLst>
                                </p:cTn>
                              </p:par>
                              <p:par>
                                <p:cTn id="47" presetID="10" presetClass="exit" presetSubtype="0" fill="hold" grpId="1" nodeType="withEffect">
                                  <p:stCondLst>
                                    <p:cond delay="0"/>
                                  </p:stCondLst>
                                  <p:childTnLst>
                                    <p:animEffect transition="out" filter="fade">
                                      <p:cBhvr>
                                        <p:cTn id="48" dur="500"/>
                                        <p:tgtEl>
                                          <p:spTgt spid="23"/>
                                        </p:tgtEl>
                                      </p:cBhvr>
                                    </p:animEffect>
                                    <p:set>
                                      <p:cBhvr>
                                        <p:cTn id="49" dur="1" fill="hold">
                                          <p:stCondLst>
                                            <p:cond delay="499"/>
                                          </p:stCondLst>
                                        </p:cTn>
                                        <p:tgtEl>
                                          <p:spTgt spid="23"/>
                                        </p:tgtEl>
                                        <p:attrNameLst>
                                          <p:attrName>style.visibility</p:attrName>
                                        </p:attrNameLst>
                                      </p:cBhvr>
                                      <p:to>
                                        <p:strVal val="hidden"/>
                                      </p:to>
                                    </p:set>
                                  </p:childTnLst>
                                </p:cTn>
                              </p:par>
                            </p:childTnLst>
                          </p:cTn>
                        </p:par>
                        <p:par>
                          <p:cTn id="50" fill="hold">
                            <p:stCondLst>
                              <p:cond delay="700"/>
                            </p:stCondLst>
                            <p:childTnLst>
                              <p:par>
                                <p:cTn id="51" presetID="10" presetClass="entr" presetSubtype="0" fill="hold" grpId="0" nodeType="afterEffect">
                                  <p:stCondLst>
                                    <p:cond delay="0"/>
                                  </p:stCondLst>
                                  <p:childTnLst>
                                    <p:set>
                                      <p:cBhvr>
                                        <p:cTn id="52" dur="1" fill="hold">
                                          <p:stCondLst>
                                            <p:cond delay="0"/>
                                          </p:stCondLst>
                                        </p:cTn>
                                        <p:tgtEl>
                                          <p:spTgt spid="12"/>
                                        </p:tgtEl>
                                        <p:attrNameLst>
                                          <p:attrName>style.visibility</p:attrName>
                                        </p:attrNameLst>
                                      </p:cBhvr>
                                      <p:to>
                                        <p:strVal val="visible"/>
                                      </p:to>
                                    </p:set>
                                    <p:animEffect transition="in" filter="fade">
                                      <p:cBhvr>
                                        <p:cTn id="53" dur="500"/>
                                        <p:tgtEl>
                                          <p:spTgt spid="12"/>
                                        </p:tgtEl>
                                      </p:cBhvr>
                                    </p:animEffect>
                                  </p:childTnLst>
                                </p:cTn>
                              </p:par>
                            </p:childTnLst>
                          </p:cTn>
                        </p:par>
                        <p:par>
                          <p:cTn id="54" fill="hold">
                            <p:stCondLst>
                              <p:cond delay="1200"/>
                            </p:stCondLst>
                            <p:childTnLst>
                              <p:par>
                                <p:cTn id="55" presetID="1" presetClass="entr" presetSubtype="0" fill="hold" nodeType="afterEffect">
                                  <p:stCondLst>
                                    <p:cond delay="0"/>
                                  </p:stCondLst>
                                  <p:childTnLst>
                                    <p:set>
                                      <p:cBhvr>
                                        <p:cTn id="56" dur="1" fill="hold">
                                          <p:stCondLst>
                                            <p:cond delay="0"/>
                                          </p:stCondLst>
                                        </p:cTn>
                                        <p:tgtEl>
                                          <p:spTgt spid="3"/>
                                        </p:tgtEl>
                                        <p:attrNameLst>
                                          <p:attrName>style.visibility</p:attrName>
                                        </p:attrNameLst>
                                      </p:cBhvr>
                                      <p:to>
                                        <p:strVal val="visible"/>
                                      </p:to>
                                    </p:set>
                                  </p:childTnLst>
                                </p:cTn>
                              </p:par>
                            </p:childTnLst>
                          </p:cTn>
                        </p:par>
                        <p:par>
                          <p:cTn id="57" fill="hold">
                            <p:stCondLst>
                              <p:cond delay="1200"/>
                            </p:stCondLst>
                            <p:childTnLst>
                              <p:par>
                                <p:cTn id="58" presetID="10" presetClass="entr" presetSubtype="0" fill="hold" grpId="0" nodeType="afterEffect">
                                  <p:stCondLst>
                                    <p:cond delay="750"/>
                                  </p:stCondLst>
                                  <p:childTnLst>
                                    <p:set>
                                      <p:cBhvr>
                                        <p:cTn id="59" dur="1" fill="hold">
                                          <p:stCondLst>
                                            <p:cond delay="0"/>
                                          </p:stCondLst>
                                        </p:cTn>
                                        <p:tgtEl>
                                          <p:spTgt spid="27"/>
                                        </p:tgtEl>
                                        <p:attrNameLst>
                                          <p:attrName>style.visibility</p:attrName>
                                        </p:attrNameLst>
                                      </p:cBhvr>
                                      <p:to>
                                        <p:strVal val="visible"/>
                                      </p:to>
                                    </p:set>
                                    <p:animEffect transition="in" filter="fade">
                                      <p:cBhvr>
                                        <p:cTn id="60"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3" grpId="0" animBg="1"/>
      <p:bldP spid="23" grpId="1" animBg="1"/>
      <p:bldP spid="16" grpId="0" animBg="1"/>
      <p:bldP spid="58" grpId="0" animBg="1"/>
      <p:bldP spid="59" grpId="0" animBg="1"/>
      <p:bldP spid="13" grpId="0" animBg="1"/>
      <p:bldP spid="14" grpId="0"/>
      <p:bldP spid="63" grpId="0" animBg="1"/>
      <p:bldP spid="49" grpId="0" animBg="1"/>
      <p:bldP spid="54" grpId="0"/>
      <p:bldP spid="12"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t>High Availability in AWS RDS vs. ADS</a:t>
            </a:r>
          </a:p>
        </p:txBody>
      </p:sp>
      <p:sp>
        <p:nvSpPr>
          <p:cNvPr id="47" name="Freeform 95"/>
          <p:cNvSpPr>
            <a:spLocks noChangeAspect="1"/>
          </p:cNvSpPr>
          <p:nvPr/>
        </p:nvSpPr>
        <p:spPr bwMode="black">
          <a:xfrm>
            <a:off x="2970205" y="524527"/>
            <a:ext cx="206179" cy="206177"/>
          </a:xfrm>
          <a:custGeom>
            <a:avLst/>
            <a:gdLst>
              <a:gd name="T0" fmla="*/ 59 w 67"/>
              <a:gd name="T1" fmla="*/ 0 h 67"/>
              <a:gd name="T2" fmla="*/ 9 w 67"/>
              <a:gd name="T3" fmla="*/ 0 h 67"/>
              <a:gd name="T4" fmla="*/ 0 w 67"/>
              <a:gd name="T5" fmla="*/ 9 h 67"/>
              <a:gd name="T6" fmla="*/ 0 w 67"/>
              <a:gd name="T7" fmla="*/ 41 h 67"/>
              <a:gd name="T8" fmla="*/ 9 w 67"/>
              <a:gd name="T9" fmla="*/ 50 h 67"/>
              <a:gd name="T10" fmla="*/ 21 w 67"/>
              <a:gd name="T11" fmla="*/ 50 h 67"/>
              <a:gd name="T12" fmla="*/ 47 w 67"/>
              <a:gd name="T13" fmla="*/ 67 h 67"/>
              <a:gd name="T14" fmla="*/ 41 w 67"/>
              <a:gd name="T15" fmla="*/ 50 h 67"/>
              <a:gd name="T16" fmla="*/ 59 w 67"/>
              <a:gd name="T17" fmla="*/ 50 h 67"/>
              <a:gd name="T18" fmla="*/ 67 w 67"/>
              <a:gd name="T19" fmla="*/ 41 h 67"/>
              <a:gd name="T20" fmla="*/ 67 w 67"/>
              <a:gd name="T21" fmla="*/ 9 h 67"/>
              <a:gd name="T22" fmla="*/ 59 w 67"/>
              <a:gd name="T23"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7" h="67">
                <a:moveTo>
                  <a:pt x="59" y="0"/>
                </a:moveTo>
                <a:cubicBezTo>
                  <a:pt x="9" y="0"/>
                  <a:pt x="9" y="0"/>
                  <a:pt x="9" y="0"/>
                </a:cubicBezTo>
                <a:cubicBezTo>
                  <a:pt x="4" y="0"/>
                  <a:pt x="0" y="4"/>
                  <a:pt x="0" y="9"/>
                </a:cubicBezTo>
                <a:cubicBezTo>
                  <a:pt x="0" y="41"/>
                  <a:pt x="0" y="41"/>
                  <a:pt x="0" y="41"/>
                </a:cubicBezTo>
                <a:cubicBezTo>
                  <a:pt x="0" y="46"/>
                  <a:pt x="4" y="50"/>
                  <a:pt x="9" y="50"/>
                </a:cubicBezTo>
                <a:cubicBezTo>
                  <a:pt x="21" y="50"/>
                  <a:pt x="21" y="50"/>
                  <a:pt x="21" y="50"/>
                </a:cubicBezTo>
                <a:cubicBezTo>
                  <a:pt x="47" y="67"/>
                  <a:pt x="47" y="67"/>
                  <a:pt x="47" y="67"/>
                </a:cubicBezTo>
                <a:cubicBezTo>
                  <a:pt x="41" y="50"/>
                  <a:pt x="41" y="50"/>
                  <a:pt x="41" y="50"/>
                </a:cubicBezTo>
                <a:cubicBezTo>
                  <a:pt x="59" y="50"/>
                  <a:pt x="59" y="50"/>
                  <a:pt x="59" y="50"/>
                </a:cubicBezTo>
                <a:cubicBezTo>
                  <a:pt x="63" y="50"/>
                  <a:pt x="67" y="46"/>
                  <a:pt x="67" y="41"/>
                </a:cubicBezTo>
                <a:cubicBezTo>
                  <a:pt x="67" y="9"/>
                  <a:pt x="67" y="9"/>
                  <a:pt x="67" y="9"/>
                </a:cubicBezTo>
                <a:cubicBezTo>
                  <a:pt x="67" y="4"/>
                  <a:pt x="63" y="0"/>
                  <a:pt x="59" y="0"/>
                </a:cubicBezTo>
              </a:path>
            </a:pathLst>
          </a:custGeom>
          <a:noFill/>
          <a:ln w="12700">
            <a:solidFill>
              <a:schemeClr val="bg1"/>
            </a:solidFill>
            <a:miter lim="800000"/>
          </a:ln>
          <a:extLst/>
        </p:spPr>
        <p:txBody>
          <a:bodyPr vert="horz" wrap="square" lIns="93251" tIns="46625" rIns="93251" bIns="46625" numCol="1" anchor="t" anchorCtr="0" compatLnSpc="1">
            <a:prstTxWarp prst="textNoShape">
              <a:avLst/>
            </a:prstTxWarp>
          </a:bodyPr>
          <a:lstStyle/>
          <a:p>
            <a:pPr defTabSz="932384"/>
            <a:endParaRPr lang="en-US">
              <a:solidFill>
                <a:srgbClr val="000000"/>
              </a:solidFill>
              <a:latin typeface="Segoe UI"/>
            </a:endParaRPr>
          </a:p>
        </p:txBody>
      </p:sp>
      <p:sp>
        <p:nvSpPr>
          <p:cNvPr id="48" name="Freeform 95"/>
          <p:cNvSpPr>
            <a:spLocks noChangeAspect="1"/>
          </p:cNvSpPr>
          <p:nvPr/>
        </p:nvSpPr>
        <p:spPr bwMode="black">
          <a:xfrm>
            <a:off x="11749860" y="524527"/>
            <a:ext cx="206179" cy="206177"/>
          </a:xfrm>
          <a:custGeom>
            <a:avLst/>
            <a:gdLst>
              <a:gd name="T0" fmla="*/ 59 w 67"/>
              <a:gd name="T1" fmla="*/ 0 h 67"/>
              <a:gd name="T2" fmla="*/ 9 w 67"/>
              <a:gd name="T3" fmla="*/ 0 h 67"/>
              <a:gd name="T4" fmla="*/ 0 w 67"/>
              <a:gd name="T5" fmla="*/ 9 h 67"/>
              <a:gd name="T6" fmla="*/ 0 w 67"/>
              <a:gd name="T7" fmla="*/ 41 h 67"/>
              <a:gd name="T8" fmla="*/ 9 w 67"/>
              <a:gd name="T9" fmla="*/ 50 h 67"/>
              <a:gd name="T10" fmla="*/ 21 w 67"/>
              <a:gd name="T11" fmla="*/ 50 h 67"/>
              <a:gd name="T12" fmla="*/ 47 w 67"/>
              <a:gd name="T13" fmla="*/ 67 h 67"/>
              <a:gd name="T14" fmla="*/ 41 w 67"/>
              <a:gd name="T15" fmla="*/ 50 h 67"/>
              <a:gd name="T16" fmla="*/ 59 w 67"/>
              <a:gd name="T17" fmla="*/ 50 h 67"/>
              <a:gd name="T18" fmla="*/ 67 w 67"/>
              <a:gd name="T19" fmla="*/ 41 h 67"/>
              <a:gd name="T20" fmla="*/ 67 w 67"/>
              <a:gd name="T21" fmla="*/ 9 h 67"/>
              <a:gd name="T22" fmla="*/ 59 w 67"/>
              <a:gd name="T23"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7" h="67">
                <a:moveTo>
                  <a:pt x="59" y="0"/>
                </a:moveTo>
                <a:cubicBezTo>
                  <a:pt x="9" y="0"/>
                  <a:pt x="9" y="0"/>
                  <a:pt x="9" y="0"/>
                </a:cubicBezTo>
                <a:cubicBezTo>
                  <a:pt x="4" y="0"/>
                  <a:pt x="0" y="4"/>
                  <a:pt x="0" y="9"/>
                </a:cubicBezTo>
                <a:cubicBezTo>
                  <a:pt x="0" y="41"/>
                  <a:pt x="0" y="41"/>
                  <a:pt x="0" y="41"/>
                </a:cubicBezTo>
                <a:cubicBezTo>
                  <a:pt x="0" y="46"/>
                  <a:pt x="4" y="50"/>
                  <a:pt x="9" y="50"/>
                </a:cubicBezTo>
                <a:cubicBezTo>
                  <a:pt x="21" y="50"/>
                  <a:pt x="21" y="50"/>
                  <a:pt x="21" y="50"/>
                </a:cubicBezTo>
                <a:cubicBezTo>
                  <a:pt x="47" y="67"/>
                  <a:pt x="47" y="67"/>
                  <a:pt x="47" y="67"/>
                </a:cubicBezTo>
                <a:cubicBezTo>
                  <a:pt x="41" y="50"/>
                  <a:pt x="41" y="50"/>
                  <a:pt x="41" y="50"/>
                </a:cubicBezTo>
                <a:cubicBezTo>
                  <a:pt x="59" y="50"/>
                  <a:pt x="59" y="50"/>
                  <a:pt x="59" y="50"/>
                </a:cubicBezTo>
                <a:cubicBezTo>
                  <a:pt x="63" y="50"/>
                  <a:pt x="67" y="46"/>
                  <a:pt x="67" y="41"/>
                </a:cubicBezTo>
                <a:cubicBezTo>
                  <a:pt x="67" y="9"/>
                  <a:pt x="67" y="9"/>
                  <a:pt x="67" y="9"/>
                </a:cubicBezTo>
                <a:cubicBezTo>
                  <a:pt x="67" y="4"/>
                  <a:pt x="63" y="0"/>
                  <a:pt x="59" y="0"/>
                </a:cubicBezTo>
              </a:path>
            </a:pathLst>
          </a:custGeom>
          <a:noFill/>
          <a:ln w="12700">
            <a:solidFill>
              <a:schemeClr val="bg1"/>
            </a:solidFill>
            <a:miter lim="800000"/>
          </a:ln>
          <a:extLst/>
        </p:spPr>
        <p:txBody>
          <a:bodyPr vert="horz" wrap="square" lIns="93251" tIns="46625" rIns="93251" bIns="46625" numCol="1" anchor="t" anchorCtr="0" compatLnSpc="1">
            <a:prstTxWarp prst="textNoShape">
              <a:avLst/>
            </a:prstTxWarp>
          </a:bodyPr>
          <a:lstStyle/>
          <a:p>
            <a:pPr defTabSz="932384"/>
            <a:endParaRPr lang="en-US">
              <a:solidFill>
                <a:srgbClr val="000000"/>
              </a:solidFill>
              <a:latin typeface="Segoe UI"/>
            </a:endParaRPr>
          </a:p>
        </p:txBody>
      </p:sp>
      <p:sp>
        <p:nvSpPr>
          <p:cNvPr id="23" name="Rectangle 22">
            <a:extLst>
              <a:ext uri="{FF2B5EF4-FFF2-40B4-BE49-F238E27FC236}">
                <a16:creationId xmlns:a16="http://schemas.microsoft.com/office/drawing/2014/main" id="{028916B4-0AD1-4677-B834-288867B7BB14}"/>
              </a:ext>
            </a:extLst>
          </p:cNvPr>
          <p:cNvSpPr/>
          <p:nvPr/>
        </p:nvSpPr>
        <p:spPr bwMode="auto">
          <a:xfrm>
            <a:off x="162379" y="4169568"/>
            <a:ext cx="12114082" cy="1008479"/>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a:gradFill>
                <a:gsLst>
                  <a:gs pos="0">
                    <a:srgbClr val="FFFFFF"/>
                  </a:gs>
                  <a:gs pos="100000">
                    <a:srgbClr val="FFFFFF"/>
                  </a:gs>
                </a:gsLst>
                <a:lin ang="5400000" scaled="0"/>
              </a:gradFill>
            </a:endParaRPr>
          </a:p>
        </p:txBody>
      </p:sp>
      <p:pic>
        <p:nvPicPr>
          <p:cNvPr id="9" name="Picture 8">
            <a:extLst>
              <a:ext uri="{FF2B5EF4-FFF2-40B4-BE49-F238E27FC236}">
                <a16:creationId xmlns:a16="http://schemas.microsoft.com/office/drawing/2014/main" id="{DC1E748A-0326-4A30-A69F-32041DC65110}"/>
              </a:ext>
            </a:extLst>
          </p:cNvPr>
          <p:cNvPicPr>
            <a:picLocks noChangeAspect="1"/>
          </p:cNvPicPr>
          <p:nvPr/>
        </p:nvPicPr>
        <p:blipFill rotWithShape="1">
          <a:blip r:embed="rId3"/>
          <a:srcRect l="2871" t="877" r="6908" b="3469"/>
          <a:stretch/>
        </p:blipFill>
        <p:spPr>
          <a:xfrm>
            <a:off x="9425230" y="2098146"/>
            <a:ext cx="2600515" cy="3711530"/>
          </a:xfrm>
          <a:prstGeom prst="rect">
            <a:avLst/>
          </a:prstGeom>
        </p:spPr>
      </p:pic>
      <p:pic>
        <p:nvPicPr>
          <p:cNvPr id="15" name="Picture 14">
            <a:extLst>
              <a:ext uri="{FF2B5EF4-FFF2-40B4-BE49-F238E27FC236}">
                <a16:creationId xmlns:a16="http://schemas.microsoft.com/office/drawing/2014/main" id="{2ECA6F90-883A-4E2F-B0A0-420760C2BBEF}"/>
              </a:ext>
            </a:extLst>
          </p:cNvPr>
          <p:cNvPicPr>
            <a:picLocks noChangeAspect="1"/>
          </p:cNvPicPr>
          <p:nvPr/>
        </p:nvPicPr>
        <p:blipFill rotWithShape="1">
          <a:blip r:embed="rId4"/>
          <a:srcRect l="31664"/>
          <a:stretch/>
        </p:blipFill>
        <p:spPr>
          <a:xfrm>
            <a:off x="313352" y="2091235"/>
            <a:ext cx="4424760" cy="1848974"/>
          </a:xfrm>
          <a:prstGeom prst="rect">
            <a:avLst/>
          </a:prstGeom>
        </p:spPr>
      </p:pic>
      <p:sp>
        <p:nvSpPr>
          <p:cNvPr id="53" name="Rectangle 52">
            <a:extLst>
              <a:ext uri="{FF2B5EF4-FFF2-40B4-BE49-F238E27FC236}">
                <a16:creationId xmlns:a16="http://schemas.microsoft.com/office/drawing/2014/main" id="{4C39029C-0539-4B2F-9286-F29497E3D855}"/>
              </a:ext>
            </a:extLst>
          </p:cNvPr>
          <p:cNvSpPr/>
          <p:nvPr/>
        </p:nvSpPr>
        <p:spPr bwMode="auto">
          <a:xfrm>
            <a:off x="11120648" y="4646894"/>
            <a:ext cx="774122" cy="284140"/>
          </a:xfrm>
          <a:prstGeom prst="rect">
            <a:avLst/>
          </a:prstGeom>
          <a:noFill/>
          <a:ln w="28575">
            <a:solidFill>
              <a:schemeClr val="accent4">
                <a:lumMod val="60000"/>
                <a:lumOff val="4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54" name="Rectangle 53">
            <a:extLst>
              <a:ext uri="{FF2B5EF4-FFF2-40B4-BE49-F238E27FC236}">
                <a16:creationId xmlns:a16="http://schemas.microsoft.com/office/drawing/2014/main" id="{7BD23BFA-5C86-444A-B348-761D9AF5D9A4}"/>
              </a:ext>
            </a:extLst>
          </p:cNvPr>
          <p:cNvSpPr/>
          <p:nvPr/>
        </p:nvSpPr>
        <p:spPr bwMode="auto">
          <a:xfrm>
            <a:off x="2380648" y="2054980"/>
            <a:ext cx="774122" cy="284140"/>
          </a:xfrm>
          <a:prstGeom prst="rect">
            <a:avLst/>
          </a:prstGeom>
          <a:noFill/>
          <a:ln w="28575">
            <a:solidFill>
              <a:schemeClr val="accent4">
                <a:lumMod val="60000"/>
                <a:lumOff val="4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55" name="Rectangle 54">
            <a:extLst>
              <a:ext uri="{FF2B5EF4-FFF2-40B4-BE49-F238E27FC236}">
                <a16:creationId xmlns:a16="http://schemas.microsoft.com/office/drawing/2014/main" id="{20E6AD43-E2E4-483B-92FA-F373743F614E}"/>
              </a:ext>
            </a:extLst>
          </p:cNvPr>
          <p:cNvSpPr/>
          <p:nvPr/>
        </p:nvSpPr>
        <p:spPr bwMode="auto">
          <a:xfrm>
            <a:off x="2767709" y="3291637"/>
            <a:ext cx="681891" cy="178471"/>
          </a:xfrm>
          <a:prstGeom prst="rect">
            <a:avLst/>
          </a:prstGeom>
          <a:noFill/>
          <a:ln w="28575">
            <a:solidFill>
              <a:srgbClr val="C0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56" name="Rectangle 55">
            <a:extLst>
              <a:ext uri="{FF2B5EF4-FFF2-40B4-BE49-F238E27FC236}">
                <a16:creationId xmlns:a16="http://schemas.microsoft.com/office/drawing/2014/main" id="{6B9AFEB4-FFC5-47C8-AFD7-2758D8FEF023}"/>
              </a:ext>
            </a:extLst>
          </p:cNvPr>
          <p:cNvSpPr/>
          <p:nvPr/>
        </p:nvSpPr>
        <p:spPr bwMode="auto">
          <a:xfrm>
            <a:off x="4009417" y="3470107"/>
            <a:ext cx="608847" cy="189948"/>
          </a:xfrm>
          <a:prstGeom prst="rect">
            <a:avLst/>
          </a:prstGeom>
          <a:noFill/>
          <a:ln w="28575">
            <a:solidFill>
              <a:srgbClr val="C0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a:gradFill>
                <a:gsLst>
                  <a:gs pos="0">
                    <a:srgbClr val="FFFFFF"/>
                  </a:gs>
                  <a:gs pos="100000">
                    <a:srgbClr val="FFFFFF"/>
                  </a:gs>
                </a:gsLst>
                <a:lin ang="5400000" scaled="0"/>
              </a:gradFill>
            </a:endParaRPr>
          </a:p>
        </p:txBody>
      </p:sp>
      <p:pic>
        <p:nvPicPr>
          <p:cNvPr id="7" name="Picture 6">
            <a:extLst>
              <a:ext uri="{FF2B5EF4-FFF2-40B4-BE49-F238E27FC236}">
                <a16:creationId xmlns:a16="http://schemas.microsoft.com/office/drawing/2014/main" id="{6E0EE952-BB11-4687-BD2D-5EBA0A613130}"/>
              </a:ext>
            </a:extLst>
          </p:cNvPr>
          <p:cNvPicPr>
            <a:picLocks noChangeAspect="1"/>
          </p:cNvPicPr>
          <p:nvPr/>
        </p:nvPicPr>
        <p:blipFill>
          <a:blip r:embed="rId5"/>
          <a:stretch>
            <a:fillRect/>
          </a:stretch>
        </p:blipFill>
        <p:spPr>
          <a:xfrm>
            <a:off x="313352" y="4022275"/>
            <a:ext cx="4412070" cy="1592650"/>
          </a:xfrm>
          <a:prstGeom prst="rect">
            <a:avLst/>
          </a:prstGeom>
        </p:spPr>
      </p:pic>
      <p:sp>
        <p:nvSpPr>
          <p:cNvPr id="57" name="Rectangle 56">
            <a:extLst>
              <a:ext uri="{FF2B5EF4-FFF2-40B4-BE49-F238E27FC236}">
                <a16:creationId xmlns:a16="http://schemas.microsoft.com/office/drawing/2014/main" id="{2B9D4079-2488-41AD-AF32-8FCA7E21C2FB}"/>
              </a:ext>
            </a:extLst>
          </p:cNvPr>
          <p:cNvSpPr/>
          <p:nvPr/>
        </p:nvSpPr>
        <p:spPr bwMode="auto">
          <a:xfrm>
            <a:off x="11605209" y="3589254"/>
            <a:ext cx="289299" cy="205098"/>
          </a:xfrm>
          <a:prstGeom prst="rect">
            <a:avLst/>
          </a:prstGeom>
          <a:noFill/>
          <a:ln w="28575">
            <a:solidFill>
              <a:srgbClr val="C0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58" name="Rectangle 57">
            <a:extLst>
              <a:ext uri="{FF2B5EF4-FFF2-40B4-BE49-F238E27FC236}">
                <a16:creationId xmlns:a16="http://schemas.microsoft.com/office/drawing/2014/main" id="{973523ED-F5AD-46E1-A2A8-219726EDF541}"/>
              </a:ext>
            </a:extLst>
          </p:cNvPr>
          <p:cNvSpPr/>
          <p:nvPr/>
        </p:nvSpPr>
        <p:spPr bwMode="auto">
          <a:xfrm>
            <a:off x="11605209" y="4350716"/>
            <a:ext cx="289299" cy="205098"/>
          </a:xfrm>
          <a:prstGeom prst="rect">
            <a:avLst/>
          </a:prstGeom>
          <a:noFill/>
          <a:ln w="28575">
            <a:solidFill>
              <a:srgbClr val="C0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59" name="Rectangle 58">
            <a:extLst>
              <a:ext uri="{FF2B5EF4-FFF2-40B4-BE49-F238E27FC236}">
                <a16:creationId xmlns:a16="http://schemas.microsoft.com/office/drawing/2014/main" id="{57CAD978-8C46-4456-898C-C37B550C6161}"/>
              </a:ext>
            </a:extLst>
          </p:cNvPr>
          <p:cNvSpPr/>
          <p:nvPr/>
        </p:nvSpPr>
        <p:spPr bwMode="auto">
          <a:xfrm>
            <a:off x="2358321" y="3994091"/>
            <a:ext cx="774122" cy="284140"/>
          </a:xfrm>
          <a:prstGeom prst="rect">
            <a:avLst/>
          </a:prstGeom>
          <a:noFill/>
          <a:ln w="28575">
            <a:solidFill>
              <a:schemeClr val="accent4">
                <a:lumMod val="60000"/>
                <a:lumOff val="4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60" name="Rectangle 59">
            <a:extLst>
              <a:ext uri="{FF2B5EF4-FFF2-40B4-BE49-F238E27FC236}">
                <a16:creationId xmlns:a16="http://schemas.microsoft.com/office/drawing/2014/main" id="{EAC75EFE-6A6E-4DF7-B0C9-E7706A37AD5D}"/>
              </a:ext>
            </a:extLst>
          </p:cNvPr>
          <p:cNvSpPr/>
          <p:nvPr/>
        </p:nvSpPr>
        <p:spPr bwMode="auto">
          <a:xfrm>
            <a:off x="2767709" y="5230747"/>
            <a:ext cx="1167780" cy="346566"/>
          </a:xfrm>
          <a:prstGeom prst="rect">
            <a:avLst/>
          </a:prstGeom>
          <a:noFill/>
          <a:ln w="28575">
            <a:solidFill>
              <a:srgbClr val="C0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61" name="Rectangle 60">
            <a:extLst>
              <a:ext uri="{FF2B5EF4-FFF2-40B4-BE49-F238E27FC236}">
                <a16:creationId xmlns:a16="http://schemas.microsoft.com/office/drawing/2014/main" id="{B01F4CC0-AF2B-46B4-83BA-2CDB60520AE8}"/>
              </a:ext>
            </a:extLst>
          </p:cNvPr>
          <p:cNvSpPr/>
          <p:nvPr/>
        </p:nvSpPr>
        <p:spPr bwMode="auto">
          <a:xfrm>
            <a:off x="3994737" y="5404029"/>
            <a:ext cx="608847" cy="189948"/>
          </a:xfrm>
          <a:prstGeom prst="rect">
            <a:avLst/>
          </a:prstGeom>
          <a:noFill/>
          <a:ln w="28575">
            <a:solidFill>
              <a:srgbClr val="C0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65" name="Rectangle 64">
            <a:extLst>
              <a:ext uri="{FF2B5EF4-FFF2-40B4-BE49-F238E27FC236}">
                <a16:creationId xmlns:a16="http://schemas.microsoft.com/office/drawing/2014/main" id="{92A768CB-1C0C-497C-B269-5C66489D305D}"/>
              </a:ext>
            </a:extLst>
          </p:cNvPr>
          <p:cNvSpPr/>
          <p:nvPr/>
        </p:nvSpPr>
        <p:spPr>
          <a:xfrm>
            <a:off x="5903957" y="3201545"/>
            <a:ext cx="2313725" cy="1754326"/>
          </a:xfrm>
          <a:prstGeom prst="rect">
            <a:avLst/>
          </a:prstGeom>
        </p:spPr>
        <p:txBody>
          <a:bodyPr wrap="square">
            <a:spAutoFit/>
          </a:bodyPr>
          <a:lstStyle/>
          <a:p>
            <a:pPr algn="ctr"/>
            <a:r>
              <a:rPr lang="en-US" spc="50" dirty="0">
                <a:latin typeface="Segoe UI Semibold" panose="020B0702040204020203" pitchFamily="34" charset="0"/>
                <a:cs typeface="Segoe UI Semibold" panose="020B0702040204020203" pitchFamily="34" charset="0"/>
              </a:rPr>
              <a:t>AWS RDS with a 99.95% SLA is 2x more expensive* than Azure Database for MySQL/PostgreSQL </a:t>
            </a:r>
            <a:endParaRPr lang="en-US" spc="50" dirty="0">
              <a:highlight>
                <a:srgbClr val="FFFF00"/>
              </a:highlight>
              <a:latin typeface="Segoe UI Semibold" panose="020B0702040204020203" pitchFamily="34" charset="0"/>
              <a:cs typeface="Segoe UI Semibold" panose="020B0702040204020203" pitchFamily="34" charset="0"/>
            </a:endParaRPr>
          </a:p>
        </p:txBody>
      </p:sp>
      <p:sp>
        <p:nvSpPr>
          <p:cNvPr id="49" name="Left Brace 48">
            <a:extLst>
              <a:ext uri="{FF2B5EF4-FFF2-40B4-BE49-F238E27FC236}">
                <a16:creationId xmlns:a16="http://schemas.microsoft.com/office/drawing/2014/main" id="{A3853578-455F-4AA7-9CD6-723A537642D6}"/>
              </a:ext>
            </a:extLst>
          </p:cNvPr>
          <p:cNvSpPr/>
          <p:nvPr/>
        </p:nvSpPr>
        <p:spPr>
          <a:xfrm rot="5400000">
            <a:off x="10656411" y="563628"/>
            <a:ext cx="138153" cy="2600513"/>
          </a:xfrm>
          <a:prstGeom prst="leftBrace">
            <a:avLst>
              <a:gd name="adj1" fmla="val 38082"/>
              <a:gd name="adj2" fmla="val 50000"/>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 name="Rectangle 49">
            <a:extLst>
              <a:ext uri="{FF2B5EF4-FFF2-40B4-BE49-F238E27FC236}">
                <a16:creationId xmlns:a16="http://schemas.microsoft.com/office/drawing/2014/main" id="{624FD9CF-B1C8-4862-97C4-9E75E71C6326}"/>
              </a:ext>
            </a:extLst>
          </p:cNvPr>
          <p:cNvSpPr/>
          <p:nvPr/>
        </p:nvSpPr>
        <p:spPr>
          <a:xfrm>
            <a:off x="9979802" y="1535737"/>
            <a:ext cx="1491370" cy="282383"/>
          </a:xfrm>
          <a:prstGeom prst="rect">
            <a:avLst/>
          </a:prstGeom>
        </p:spPr>
        <p:txBody>
          <a:bodyPr wrap="none">
            <a:spAutoFit/>
          </a:bodyPr>
          <a:lstStyle/>
          <a:p>
            <a:r>
              <a:rPr lang="en-US" sz="1199" spc="50">
                <a:latin typeface="Segoe UI Semibold" panose="020B0702040204020203" pitchFamily="34" charset="0"/>
                <a:cs typeface="Segoe UI Semibold" panose="020B0702040204020203" pitchFamily="34" charset="0"/>
              </a:rPr>
              <a:t>High-Availability</a:t>
            </a:r>
            <a:endParaRPr lang="en-US" sz="1199"/>
          </a:p>
        </p:txBody>
      </p:sp>
      <p:sp>
        <p:nvSpPr>
          <p:cNvPr id="51" name="Left Brace 50">
            <a:extLst>
              <a:ext uri="{FF2B5EF4-FFF2-40B4-BE49-F238E27FC236}">
                <a16:creationId xmlns:a16="http://schemas.microsoft.com/office/drawing/2014/main" id="{D65C1826-5466-42E8-A8E4-2398A1C7DEAD}"/>
              </a:ext>
            </a:extLst>
          </p:cNvPr>
          <p:cNvSpPr/>
          <p:nvPr/>
        </p:nvSpPr>
        <p:spPr>
          <a:xfrm rot="16200000">
            <a:off x="3267723" y="5183239"/>
            <a:ext cx="161030" cy="1161059"/>
          </a:xfrm>
          <a:prstGeom prst="leftBrace">
            <a:avLst>
              <a:gd name="adj1" fmla="val 38082"/>
              <a:gd name="adj2" fmla="val 50000"/>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2" name="Rectangle 51">
            <a:extLst>
              <a:ext uri="{FF2B5EF4-FFF2-40B4-BE49-F238E27FC236}">
                <a16:creationId xmlns:a16="http://schemas.microsoft.com/office/drawing/2014/main" id="{305BF8E2-E237-4104-B2AE-4C854062A383}"/>
              </a:ext>
            </a:extLst>
          </p:cNvPr>
          <p:cNvSpPr/>
          <p:nvPr/>
        </p:nvSpPr>
        <p:spPr>
          <a:xfrm>
            <a:off x="2608622" y="5899945"/>
            <a:ext cx="1479232" cy="276871"/>
          </a:xfrm>
          <a:prstGeom prst="rect">
            <a:avLst/>
          </a:prstGeom>
        </p:spPr>
        <p:txBody>
          <a:bodyPr wrap="square">
            <a:spAutoFit/>
          </a:bodyPr>
          <a:lstStyle/>
          <a:p>
            <a:r>
              <a:rPr lang="en-US" sz="1199" spc="50">
                <a:latin typeface="Segoe UI Semibold" panose="020B0702040204020203" pitchFamily="34" charset="0"/>
                <a:cs typeface="Segoe UI Semibold" panose="020B0702040204020203" pitchFamily="34" charset="0"/>
              </a:rPr>
              <a:t>High-Availability</a:t>
            </a:r>
            <a:endParaRPr lang="en-US" sz="1199"/>
          </a:p>
        </p:txBody>
      </p:sp>
      <p:sp>
        <p:nvSpPr>
          <p:cNvPr id="3" name="Rectangle 2">
            <a:extLst>
              <a:ext uri="{FF2B5EF4-FFF2-40B4-BE49-F238E27FC236}">
                <a16:creationId xmlns:a16="http://schemas.microsoft.com/office/drawing/2014/main" id="{04484E9B-B21F-4413-A7E2-2A86BB4C3C72}"/>
              </a:ext>
            </a:extLst>
          </p:cNvPr>
          <p:cNvSpPr/>
          <p:nvPr/>
        </p:nvSpPr>
        <p:spPr>
          <a:xfrm>
            <a:off x="11354752" y="6758018"/>
            <a:ext cx="1202573" cy="261610"/>
          </a:xfrm>
          <a:prstGeom prst="rect">
            <a:avLst/>
          </a:prstGeom>
        </p:spPr>
        <p:txBody>
          <a:bodyPr wrap="none">
            <a:spAutoFit/>
          </a:bodyPr>
          <a:lstStyle/>
          <a:p>
            <a:r>
              <a:rPr lang="en-US" sz="1050" dirty="0"/>
              <a:t>* as of April 2018</a:t>
            </a:r>
          </a:p>
        </p:txBody>
      </p:sp>
    </p:spTree>
    <p:extLst>
      <p:ext uri="{BB962C8B-B14F-4D97-AF65-F5344CB8AC3E}">
        <p14:creationId xmlns:p14="http://schemas.microsoft.com/office/powerpoint/2010/main" val="31595799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4"/>
                                        </p:tgtEl>
                                        <p:attrNameLst>
                                          <p:attrName>style.visibility</p:attrName>
                                        </p:attrNameLst>
                                      </p:cBhvr>
                                      <p:to>
                                        <p:strVal val="visible"/>
                                      </p:to>
                                    </p:set>
                                    <p:animEffect transition="in" filter="fade">
                                      <p:cBhvr>
                                        <p:cTn id="10" dur="500"/>
                                        <p:tgtEl>
                                          <p:spTgt spid="5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5"/>
                                        </p:tgtEl>
                                        <p:attrNameLst>
                                          <p:attrName>style.visibility</p:attrName>
                                        </p:attrNameLst>
                                      </p:cBhvr>
                                      <p:to>
                                        <p:strVal val="visible"/>
                                      </p:to>
                                    </p:set>
                                    <p:animEffect transition="in" filter="fade">
                                      <p:cBhvr>
                                        <p:cTn id="13" dur="500"/>
                                        <p:tgtEl>
                                          <p:spTgt spid="5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6"/>
                                        </p:tgtEl>
                                        <p:attrNameLst>
                                          <p:attrName>style.visibility</p:attrName>
                                        </p:attrNameLst>
                                      </p:cBhvr>
                                      <p:to>
                                        <p:strVal val="visible"/>
                                      </p:to>
                                    </p:set>
                                    <p:animEffect transition="in" filter="fade">
                                      <p:cBhvr>
                                        <p:cTn id="16" dur="500"/>
                                        <p:tgtEl>
                                          <p:spTgt spid="56"/>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57"/>
                                        </p:tgtEl>
                                        <p:attrNameLst>
                                          <p:attrName>style.visibility</p:attrName>
                                        </p:attrNameLst>
                                      </p:cBhvr>
                                      <p:to>
                                        <p:strVal val="visible"/>
                                      </p:to>
                                    </p:set>
                                    <p:animEffect transition="in" filter="fade">
                                      <p:cBhvr>
                                        <p:cTn id="24" dur="500"/>
                                        <p:tgtEl>
                                          <p:spTgt spid="57"/>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58"/>
                                        </p:tgtEl>
                                        <p:attrNameLst>
                                          <p:attrName>style.visibility</p:attrName>
                                        </p:attrNameLst>
                                      </p:cBhvr>
                                      <p:to>
                                        <p:strVal val="visible"/>
                                      </p:to>
                                    </p:set>
                                    <p:animEffect transition="in" filter="fade">
                                      <p:cBhvr>
                                        <p:cTn id="27" dur="500"/>
                                        <p:tgtEl>
                                          <p:spTgt spid="58"/>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53"/>
                                        </p:tgtEl>
                                        <p:attrNameLst>
                                          <p:attrName>style.visibility</p:attrName>
                                        </p:attrNameLst>
                                      </p:cBhvr>
                                      <p:to>
                                        <p:strVal val="visible"/>
                                      </p:to>
                                    </p:set>
                                    <p:animEffect transition="in" filter="fade">
                                      <p:cBhvr>
                                        <p:cTn id="30" dur="500"/>
                                        <p:tgtEl>
                                          <p:spTgt spid="53"/>
                                        </p:tgtEl>
                                      </p:cBhvr>
                                    </p:animEffect>
                                  </p:childTnLst>
                                </p:cTn>
                              </p:par>
                            </p:childTnLst>
                          </p:cTn>
                        </p:par>
                        <p:par>
                          <p:cTn id="31" fill="hold">
                            <p:stCondLst>
                              <p:cond delay="500"/>
                            </p:stCondLst>
                            <p:childTnLst>
                              <p:par>
                                <p:cTn id="32" presetID="1" presetClass="entr" presetSubtype="0" fill="hold" grpId="0" nodeType="afterEffect">
                                  <p:stCondLst>
                                    <p:cond delay="0"/>
                                  </p:stCondLst>
                                  <p:childTnLst>
                                    <p:set>
                                      <p:cBhvr>
                                        <p:cTn id="33" dur="1" fill="hold">
                                          <p:stCondLst>
                                            <p:cond delay="0"/>
                                          </p:stCondLst>
                                        </p:cTn>
                                        <p:tgtEl>
                                          <p:spTgt spid="49"/>
                                        </p:tgtEl>
                                        <p:attrNameLst>
                                          <p:attrName>style.visibility</p:attrName>
                                        </p:attrNameLst>
                                      </p:cBhvr>
                                      <p:to>
                                        <p:strVal val="visible"/>
                                      </p:to>
                                    </p:set>
                                  </p:childTnLst>
                                </p:cTn>
                              </p:par>
                            </p:childTnLst>
                          </p:cTn>
                        </p:par>
                        <p:par>
                          <p:cTn id="34" fill="hold">
                            <p:stCondLst>
                              <p:cond delay="500"/>
                            </p:stCondLst>
                            <p:childTnLst>
                              <p:par>
                                <p:cTn id="35" presetID="1" presetClass="entr" presetSubtype="0" fill="hold" grpId="0" nodeType="afterEffect">
                                  <p:stCondLst>
                                    <p:cond delay="0"/>
                                  </p:stCondLst>
                                  <p:childTnLst>
                                    <p:set>
                                      <p:cBhvr>
                                        <p:cTn id="36" dur="1" fill="hold">
                                          <p:stCondLst>
                                            <p:cond delay="0"/>
                                          </p:stCondLst>
                                        </p:cTn>
                                        <p:tgtEl>
                                          <p:spTgt spid="5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59"/>
                                        </p:tgtEl>
                                        <p:attrNameLst>
                                          <p:attrName>style.visibility</p:attrName>
                                        </p:attrNameLst>
                                      </p:cBhvr>
                                      <p:to>
                                        <p:strVal val="visible"/>
                                      </p:to>
                                    </p:set>
                                    <p:animEffect transition="in" filter="fade">
                                      <p:cBhvr>
                                        <p:cTn id="41" dur="500"/>
                                        <p:tgtEl>
                                          <p:spTgt spid="59"/>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60"/>
                                        </p:tgtEl>
                                        <p:attrNameLst>
                                          <p:attrName>style.visibility</p:attrName>
                                        </p:attrNameLst>
                                      </p:cBhvr>
                                      <p:to>
                                        <p:strVal val="visible"/>
                                      </p:to>
                                    </p:set>
                                    <p:animEffect transition="in" filter="fade">
                                      <p:cBhvr>
                                        <p:cTn id="44" dur="500"/>
                                        <p:tgtEl>
                                          <p:spTgt spid="60"/>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61"/>
                                        </p:tgtEl>
                                        <p:attrNameLst>
                                          <p:attrName>style.visibility</p:attrName>
                                        </p:attrNameLst>
                                      </p:cBhvr>
                                      <p:to>
                                        <p:strVal val="visible"/>
                                      </p:to>
                                    </p:set>
                                    <p:animEffect transition="in" filter="fade">
                                      <p:cBhvr>
                                        <p:cTn id="47" dur="500"/>
                                        <p:tgtEl>
                                          <p:spTgt spid="61"/>
                                        </p:tgtEl>
                                      </p:cBhvr>
                                    </p:animEffect>
                                  </p:childTnLst>
                                </p:cTn>
                              </p:par>
                              <p:par>
                                <p:cTn id="48" presetID="10" presetClass="entr" presetSubtype="0" fill="hold" nodeType="withEffect">
                                  <p:stCondLst>
                                    <p:cond delay="0"/>
                                  </p:stCondLst>
                                  <p:childTnLst>
                                    <p:set>
                                      <p:cBhvr>
                                        <p:cTn id="49" dur="1" fill="hold">
                                          <p:stCondLst>
                                            <p:cond delay="0"/>
                                          </p:stCondLst>
                                        </p:cTn>
                                        <p:tgtEl>
                                          <p:spTgt spid="7"/>
                                        </p:tgtEl>
                                        <p:attrNameLst>
                                          <p:attrName>style.visibility</p:attrName>
                                        </p:attrNameLst>
                                      </p:cBhvr>
                                      <p:to>
                                        <p:strVal val="visible"/>
                                      </p:to>
                                    </p:set>
                                    <p:animEffect transition="in" filter="fade">
                                      <p:cBhvr>
                                        <p:cTn id="50" dur="500"/>
                                        <p:tgtEl>
                                          <p:spTgt spid="7"/>
                                        </p:tgtEl>
                                      </p:cBhvr>
                                    </p:animEffect>
                                  </p:childTnLst>
                                </p:cTn>
                              </p:par>
                            </p:childTnLst>
                          </p:cTn>
                        </p:par>
                        <p:par>
                          <p:cTn id="51" fill="hold">
                            <p:stCondLst>
                              <p:cond delay="500"/>
                            </p:stCondLst>
                            <p:childTnLst>
                              <p:par>
                                <p:cTn id="52" presetID="1" presetClass="entr" presetSubtype="0" fill="hold" grpId="0" nodeType="afterEffect">
                                  <p:stCondLst>
                                    <p:cond delay="0"/>
                                  </p:stCondLst>
                                  <p:childTnLst>
                                    <p:set>
                                      <p:cBhvr>
                                        <p:cTn id="53" dur="1" fill="hold">
                                          <p:stCondLst>
                                            <p:cond delay="0"/>
                                          </p:stCondLst>
                                        </p:cTn>
                                        <p:tgtEl>
                                          <p:spTgt spid="51"/>
                                        </p:tgtEl>
                                        <p:attrNameLst>
                                          <p:attrName>style.visibility</p:attrName>
                                        </p:attrNameLst>
                                      </p:cBhvr>
                                      <p:to>
                                        <p:strVal val="visible"/>
                                      </p:to>
                                    </p:set>
                                  </p:childTnLst>
                                </p:cTn>
                              </p:par>
                            </p:childTnLst>
                          </p:cTn>
                        </p:par>
                        <p:par>
                          <p:cTn id="54" fill="hold">
                            <p:stCondLst>
                              <p:cond delay="500"/>
                            </p:stCondLst>
                            <p:childTnLst>
                              <p:par>
                                <p:cTn id="55" presetID="1" presetClass="entr" presetSubtype="0" fill="hold" grpId="0" nodeType="afterEffect">
                                  <p:stCondLst>
                                    <p:cond delay="0"/>
                                  </p:stCondLst>
                                  <p:childTnLst>
                                    <p:set>
                                      <p:cBhvr>
                                        <p:cTn id="56" dur="1" fill="hold">
                                          <p:stCondLst>
                                            <p:cond delay="0"/>
                                          </p:stCondLst>
                                        </p:cTn>
                                        <p:tgtEl>
                                          <p:spTgt spid="52"/>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4" grpId="0" animBg="1"/>
      <p:bldP spid="55" grpId="0" animBg="1"/>
      <p:bldP spid="56" grpId="0" animBg="1"/>
      <p:bldP spid="57" grpId="0" animBg="1"/>
      <p:bldP spid="58" grpId="0" animBg="1"/>
      <p:bldP spid="59" grpId="0" animBg="1"/>
      <p:bldP spid="60" grpId="0" animBg="1"/>
      <p:bldP spid="61" grpId="0" animBg="1"/>
      <p:bldP spid="65" grpId="0"/>
      <p:bldP spid="49" grpId="0" animBg="1"/>
      <p:bldP spid="50" grpId="0"/>
      <p:bldP spid="51" grpId="0" animBg="1"/>
      <p:bldP spid="5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Cloud 25">
            <a:extLst>
              <a:ext uri="{FF2B5EF4-FFF2-40B4-BE49-F238E27FC236}">
                <a16:creationId xmlns:a16="http://schemas.microsoft.com/office/drawing/2014/main" id="{5C232F01-C49E-4044-9E8C-3FAFE8566482}"/>
              </a:ext>
            </a:extLst>
          </p:cNvPr>
          <p:cNvSpPr/>
          <p:nvPr/>
        </p:nvSpPr>
        <p:spPr bwMode="auto">
          <a:xfrm>
            <a:off x="2239732" y="4204023"/>
            <a:ext cx="8642353" cy="2602558"/>
          </a:xfrm>
          <a:prstGeom prst="cloud">
            <a:avLst/>
          </a:prstGeom>
          <a:solidFill>
            <a:schemeClr val="tx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24" name="Rectangle 23">
            <a:extLst>
              <a:ext uri="{FF2B5EF4-FFF2-40B4-BE49-F238E27FC236}">
                <a16:creationId xmlns:a16="http://schemas.microsoft.com/office/drawing/2014/main" id="{318D8CDA-6AD2-4A44-B5BD-DCE630AF916B}"/>
              </a:ext>
            </a:extLst>
          </p:cNvPr>
          <p:cNvSpPr/>
          <p:nvPr/>
        </p:nvSpPr>
        <p:spPr bwMode="auto">
          <a:xfrm>
            <a:off x="3053186" y="2474801"/>
            <a:ext cx="6148672" cy="3889785"/>
          </a:xfrm>
          <a:prstGeom prst="rect">
            <a:avLst/>
          </a:prstGeom>
          <a:solidFill>
            <a:schemeClr val="tx2">
              <a:lumMod val="75000"/>
              <a:alpha val="50196"/>
            </a:schemeClr>
          </a:solidFill>
          <a:ln w="28575">
            <a:no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2" name="Title 1"/>
          <p:cNvSpPr>
            <a:spLocks noGrp="1"/>
          </p:cNvSpPr>
          <p:nvPr>
            <p:ph type="title"/>
          </p:nvPr>
        </p:nvSpPr>
        <p:spPr/>
        <p:txBody>
          <a:bodyPr/>
          <a:lstStyle/>
          <a:p>
            <a:r>
              <a:rPr lang="en-US" sz="4400" dirty="0"/>
              <a:t>Scale Performance on the Fly</a:t>
            </a:r>
          </a:p>
        </p:txBody>
      </p:sp>
      <p:sp>
        <p:nvSpPr>
          <p:cNvPr id="197" name="TextBox 196"/>
          <p:cNvSpPr txBox="1"/>
          <p:nvPr/>
        </p:nvSpPr>
        <p:spPr>
          <a:xfrm>
            <a:off x="3053033" y="2599140"/>
            <a:ext cx="2370705" cy="461665"/>
          </a:xfrm>
          <a:prstGeom prst="rect">
            <a:avLst/>
          </a:prstGeom>
          <a:noFill/>
        </p:spPr>
        <p:txBody>
          <a:bodyPr wrap="squar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light"/>
                <a:ea typeface="+mn-ea"/>
                <a:cs typeface="+mn-cs"/>
              </a:rPr>
              <a:t>Server provisioning and management</a:t>
            </a:r>
          </a:p>
        </p:txBody>
      </p:sp>
      <p:sp>
        <p:nvSpPr>
          <p:cNvPr id="37" name="TextBox 36"/>
          <p:cNvSpPr txBox="1"/>
          <p:nvPr/>
        </p:nvSpPr>
        <p:spPr>
          <a:xfrm>
            <a:off x="9728057" y="5948074"/>
            <a:ext cx="3807842" cy="323165"/>
          </a:xfrm>
          <a:prstGeom prst="rect">
            <a:avLst/>
          </a:prstGeom>
          <a:noFill/>
        </p:spPr>
        <p:txBody>
          <a:bodyPr wrap="square" lIns="0" tIns="91440" r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E"/>
                </a:solidFill>
                <a:effectLst/>
                <a:uLnTx/>
                <a:uFillTx/>
                <a:latin typeface="Segoe UI Semilight"/>
                <a:ea typeface="+mn-ea"/>
                <a:cs typeface="+mn-cs"/>
              </a:rPr>
              <a:t>server=server.mysql.database.azure.com</a:t>
            </a:r>
          </a:p>
        </p:txBody>
      </p:sp>
      <p:sp>
        <p:nvSpPr>
          <p:cNvPr id="4" name="Rectangle 3"/>
          <p:cNvSpPr/>
          <p:nvPr/>
        </p:nvSpPr>
        <p:spPr>
          <a:xfrm>
            <a:off x="884237" y="1153226"/>
            <a:ext cx="10439400" cy="954107"/>
          </a:xfrm>
          <a:prstGeom prst="rect">
            <a:avLst/>
          </a:prstGeom>
        </p:spPr>
        <p:txBody>
          <a:bodyPr wrap="square">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Segoe UI Semibold" panose="020B0702040204020203" pitchFamily="34" charset="0"/>
                <a:cs typeface="Segoe UI Semibold" panose="020B0702040204020203" pitchFamily="34" charset="0"/>
              </a:rPr>
              <a:t>Scale your server compute</a:t>
            </a:r>
            <a:r>
              <a:rPr kumimoji="0" lang="en-US" sz="2800" b="0" i="0" u="none" strike="noStrike" kern="1200" cap="none" spc="0" normalizeH="0" noProof="0" dirty="0">
                <a:ln>
                  <a:noFill/>
                </a:ln>
                <a:solidFill>
                  <a:srgbClr val="FFFFFF"/>
                </a:solidFill>
                <a:effectLst/>
                <a:uLnTx/>
                <a:uFillTx/>
                <a:latin typeface="Segoe UI Semibold" panose="020B0702040204020203" pitchFamily="34" charset="0"/>
                <a:cs typeface="Segoe UI Semibold" panose="020B0702040204020203" pitchFamily="34" charset="0"/>
              </a:rPr>
              <a:t> </a:t>
            </a:r>
            <a:r>
              <a:rPr kumimoji="0" lang="en-US" sz="2800" b="0" i="0" u="none" strike="noStrike" kern="1200" cap="none" spc="0" normalizeH="0" baseline="0" noProof="0" dirty="0">
                <a:ln>
                  <a:noFill/>
                </a:ln>
                <a:solidFill>
                  <a:srgbClr val="FFFFFF"/>
                </a:solidFill>
                <a:effectLst/>
                <a:uLnTx/>
                <a:uFillTx/>
                <a:latin typeface="Segoe UI Semibold" panose="020B0702040204020203" pitchFamily="34" charset="0"/>
                <a:cs typeface="Segoe UI Semibold" panose="020B0702040204020203" pitchFamily="34" charset="0"/>
              </a:rPr>
              <a:t>up or down </a:t>
            </a:r>
            <a:r>
              <a:rPr lang="en-US" sz="2800" dirty="0">
                <a:solidFill>
                  <a:srgbClr val="FFFFFF"/>
                </a:solidFill>
                <a:latin typeface="Segoe UI Semibold" panose="020B0702040204020203" pitchFamily="34" charset="0"/>
                <a:cs typeface="Segoe UI Semibold" panose="020B0702040204020203" pitchFamily="34" charset="0"/>
              </a:rPr>
              <a:t>in seconds!</a:t>
            </a: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Segoe UI Semibold" panose="020B0702040204020203" pitchFamily="34" charset="0"/>
                <a:cs typeface="Segoe UI Semibold" panose="020B0702040204020203" pitchFamily="34" charset="0"/>
              </a:rPr>
              <a:t>Independently scale</a:t>
            </a:r>
            <a:r>
              <a:rPr kumimoji="0" lang="en-US" sz="2800" b="0" i="0" u="none" strike="noStrike" kern="1200" cap="none" spc="0" normalizeH="0" noProof="0" dirty="0">
                <a:ln>
                  <a:noFill/>
                </a:ln>
                <a:solidFill>
                  <a:srgbClr val="FFFFFF"/>
                </a:solidFill>
                <a:effectLst/>
                <a:uLnTx/>
                <a:uFillTx/>
                <a:latin typeface="Segoe UI Semibold" panose="020B0702040204020203" pitchFamily="34" charset="0"/>
                <a:cs typeface="Segoe UI Semibold" panose="020B0702040204020203" pitchFamily="34" charset="0"/>
              </a:rPr>
              <a:t> up storage as needed</a:t>
            </a:r>
            <a:endParaRPr kumimoji="0" lang="en-US" sz="32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32" name="Rectangle 31"/>
          <p:cNvSpPr/>
          <p:nvPr/>
        </p:nvSpPr>
        <p:spPr>
          <a:xfrm>
            <a:off x="7844117" y="3522831"/>
            <a:ext cx="1380506" cy="507831"/>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350" b="0" i="0" u="none" strike="noStrike" kern="0" cap="none" spc="0" normalizeH="0" baseline="0" noProof="0">
                <a:ln>
                  <a:noFill/>
                </a:ln>
                <a:solidFill>
                  <a:srgbClr val="353535">
                    <a:lumMod val="75000"/>
                  </a:srgbClr>
                </a:solidFill>
                <a:effectLst/>
                <a:uLnTx/>
                <a:uFillTx/>
                <a:latin typeface="Segoe UI Semibold" panose="020B0702040204020203" pitchFamily="34" charset="0"/>
                <a:ea typeface="+mn-ea"/>
                <a:cs typeface="Segoe UI Semibold" panose="020B0702040204020203" pitchFamily="34" charset="0"/>
              </a:rPr>
              <a:t>MySQL IP:3306</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350" b="0" i="0" u="none" strike="noStrike" kern="0" cap="none" spc="0" normalizeH="0" baseline="0" noProof="0">
                <a:ln>
                  <a:noFill/>
                </a:ln>
                <a:solidFill>
                  <a:srgbClr val="353535">
                    <a:lumMod val="75000"/>
                  </a:srgbClr>
                </a:solidFill>
                <a:effectLst/>
                <a:uLnTx/>
                <a:uFillTx/>
                <a:latin typeface="Segoe UI Semibold" panose="020B0702040204020203" pitchFamily="34" charset="0"/>
                <a:ea typeface="+mn-ea"/>
                <a:cs typeface="Segoe UI Semibold" panose="020B0702040204020203" pitchFamily="34" charset="0"/>
              </a:rPr>
              <a:t>PGSQL IP:5432</a:t>
            </a:r>
            <a:endParaRPr kumimoji="0" lang="en-US" sz="1350" b="0" i="0" u="none" strike="noStrike" kern="1200" cap="none" spc="0" normalizeH="0" baseline="0" noProof="0">
              <a:ln>
                <a:noFill/>
              </a:ln>
              <a:solidFill>
                <a:srgbClr val="353535">
                  <a:lumMod val="75000"/>
                </a:srgbClr>
              </a:solidFill>
              <a:effectLst/>
              <a:uLnTx/>
              <a:uFillTx/>
              <a:latin typeface="Segoe UI Semibold" panose="020B0702040204020203" pitchFamily="34" charset="0"/>
              <a:ea typeface="+mn-ea"/>
              <a:cs typeface="Segoe UI Semibold" panose="020B0702040204020203" pitchFamily="34" charset="0"/>
            </a:endParaRPr>
          </a:p>
        </p:txBody>
      </p:sp>
      <p:cxnSp>
        <p:nvCxnSpPr>
          <p:cNvPr id="5" name="Straight Arrow Connector 4">
            <a:extLst>
              <a:ext uri="{FF2B5EF4-FFF2-40B4-BE49-F238E27FC236}">
                <a16:creationId xmlns:a16="http://schemas.microsoft.com/office/drawing/2014/main" id="{D3B14A96-3077-4820-A2A8-139AF16E0EB0}"/>
              </a:ext>
            </a:extLst>
          </p:cNvPr>
          <p:cNvCxnSpPr>
            <a:cxnSpLocks/>
            <a:endCxn id="59" idx="3"/>
          </p:cNvCxnSpPr>
          <p:nvPr/>
        </p:nvCxnSpPr>
        <p:spPr>
          <a:xfrm flipH="1" flipV="1">
            <a:off x="7795159" y="4057192"/>
            <a:ext cx="3069725" cy="51729"/>
          </a:xfrm>
          <a:prstGeom prst="straightConnector1">
            <a:avLst/>
          </a:prstGeom>
          <a:ln w="28575"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56" name="Rectangle: Rounded Corners 55">
            <a:extLst>
              <a:ext uri="{FF2B5EF4-FFF2-40B4-BE49-F238E27FC236}">
                <a16:creationId xmlns:a16="http://schemas.microsoft.com/office/drawing/2014/main" id="{3309E5BF-FB4D-4D9A-AD20-0852F4E12B2A}"/>
              </a:ext>
            </a:extLst>
          </p:cNvPr>
          <p:cNvSpPr/>
          <p:nvPr/>
        </p:nvSpPr>
        <p:spPr bwMode="auto">
          <a:xfrm>
            <a:off x="4964571" y="2739783"/>
            <a:ext cx="1666172" cy="422603"/>
          </a:xfrm>
          <a:prstGeom prst="roundRect">
            <a:avLst/>
          </a:prstGeom>
          <a:solidFill>
            <a:srgbClr val="505050"/>
          </a:solidFill>
          <a:ln w="28575">
            <a:solidFill>
              <a:srgbClr val="2576B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57" name="Rectangle 56">
            <a:extLst>
              <a:ext uri="{FF2B5EF4-FFF2-40B4-BE49-F238E27FC236}">
                <a16:creationId xmlns:a16="http://schemas.microsoft.com/office/drawing/2014/main" id="{EA595E34-7FAA-4450-A498-6B86BB48849A}"/>
              </a:ext>
            </a:extLst>
          </p:cNvPr>
          <p:cNvSpPr/>
          <p:nvPr/>
        </p:nvSpPr>
        <p:spPr>
          <a:xfrm>
            <a:off x="4984305" y="2734571"/>
            <a:ext cx="1666172" cy="430887"/>
          </a:xfrm>
          <a:prstGeom prst="rect">
            <a:avLst/>
          </a:prstGeom>
        </p:spPr>
        <p:txBody>
          <a:bodyPr wrap="square">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Azure Database Management Service</a:t>
            </a:r>
          </a:p>
        </p:txBody>
      </p:sp>
      <p:sp>
        <p:nvSpPr>
          <p:cNvPr id="59" name="Rectangle: Rounded Corners 58">
            <a:extLst>
              <a:ext uri="{FF2B5EF4-FFF2-40B4-BE49-F238E27FC236}">
                <a16:creationId xmlns:a16="http://schemas.microsoft.com/office/drawing/2014/main" id="{373C937A-987F-4A87-B3CF-156F07006F8E}"/>
              </a:ext>
            </a:extLst>
          </p:cNvPr>
          <p:cNvSpPr/>
          <p:nvPr/>
        </p:nvSpPr>
        <p:spPr bwMode="auto">
          <a:xfrm>
            <a:off x="7006902" y="3878648"/>
            <a:ext cx="788257" cy="357087"/>
          </a:xfrm>
          <a:prstGeom prst="roundRect">
            <a:avLst/>
          </a:prstGeom>
          <a:solidFill>
            <a:srgbClr val="505050"/>
          </a:solidFill>
          <a:ln w="28575">
            <a:solidFill>
              <a:srgbClr val="2576B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60" name="Rectangle 59">
            <a:extLst>
              <a:ext uri="{FF2B5EF4-FFF2-40B4-BE49-F238E27FC236}">
                <a16:creationId xmlns:a16="http://schemas.microsoft.com/office/drawing/2014/main" id="{18286BAF-4917-4FA7-845D-B72DABFC3994}"/>
              </a:ext>
            </a:extLst>
          </p:cNvPr>
          <p:cNvSpPr/>
          <p:nvPr/>
        </p:nvSpPr>
        <p:spPr>
          <a:xfrm>
            <a:off x="7031943" y="3907631"/>
            <a:ext cx="738173" cy="261610"/>
          </a:xfrm>
          <a:prstGeom prst="rect">
            <a:avLst/>
          </a:prstGeom>
        </p:spPr>
        <p:txBody>
          <a:bodyPr wrap="square">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Gateway</a:t>
            </a:r>
          </a:p>
        </p:txBody>
      </p:sp>
      <p:cxnSp>
        <p:nvCxnSpPr>
          <p:cNvPr id="61" name="Straight Arrow Connector 60">
            <a:extLst>
              <a:ext uri="{FF2B5EF4-FFF2-40B4-BE49-F238E27FC236}">
                <a16:creationId xmlns:a16="http://schemas.microsoft.com/office/drawing/2014/main" id="{CAB896E8-C2BF-4820-AAAB-F61F8F55821E}"/>
              </a:ext>
            </a:extLst>
          </p:cNvPr>
          <p:cNvCxnSpPr>
            <a:cxnSpLocks/>
          </p:cNvCxnSpPr>
          <p:nvPr/>
        </p:nvCxnSpPr>
        <p:spPr>
          <a:xfrm flipH="1">
            <a:off x="6124506" y="4060392"/>
            <a:ext cx="889409" cy="468441"/>
          </a:xfrm>
          <a:prstGeom prst="straightConnector1">
            <a:avLst/>
          </a:prstGeom>
          <a:ln w="28575"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65" name="Straight Arrow Connector 64">
            <a:extLst>
              <a:ext uri="{FF2B5EF4-FFF2-40B4-BE49-F238E27FC236}">
                <a16:creationId xmlns:a16="http://schemas.microsoft.com/office/drawing/2014/main" id="{ED52F671-A37C-4BC6-A561-08E28C627B32}"/>
              </a:ext>
            </a:extLst>
          </p:cNvPr>
          <p:cNvCxnSpPr>
            <a:cxnSpLocks/>
            <a:stCxn id="56" idx="2"/>
          </p:cNvCxnSpPr>
          <p:nvPr/>
        </p:nvCxnSpPr>
        <p:spPr>
          <a:xfrm flipH="1">
            <a:off x="5792432" y="3162386"/>
            <a:ext cx="5225" cy="958826"/>
          </a:xfrm>
          <a:prstGeom prst="straightConnector1">
            <a:avLst/>
          </a:prstGeom>
          <a:ln w="28575"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68" name="Straight Arrow Connector 67">
            <a:extLst>
              <a:ext uri="{FF2B5EF4-FFF2-40B4-BE49-F238E27FC236}">
                <a16:creationId xmlns:a16="http://schemas.microsoft.com/office/drawing/2014/main" id="{5944E48D-2417-4701-B8C4-ED8AF37D2065}"/>
              </a:ext>
            </a:extLst>
          </p:cNvPr>
          <p:cNvCxnSpPr>
            <a:cxnSpLocks/>
          </p:cNvCxnSpPr>
          <p:nvPr/>
        </p:nvCxnSpPr>
        <p:spPr>
          <a:xfrm flipH="1">
            <a:off x="4863917" y="3162386"/>
            <a:ext cx="928517" cy="1105250"/>
          </a:xfrm>
          <a:prstGeom prst="straightConnector1">
            <a:avLst/>
          </a:prstGeom>
          <a:ln w="28575"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0" name="Straight Arrow Connector 69">
            <a:extLst>
              <a:ext uri="{FF2B5EF4-FFF2-40B4-BE49-F238E27FC236}">
                <a16:creationId xmlns:a16="http://schemas.microsoft.com/office/drawing/2014/main" id="{8ABB6C7B-1A88-4335-8B85-304D7F62A5E7}"/>
              </a:ext>
            </a:extLst>
          </p:cNvPr>
          <p:cNvCxnSpPr>
            <a:cxnSpLocks/>
          </p:cNvCxnSpPr>
          <p:nvPr/>
        </p:nvCxnSpPr>
        <p:spPr>
          <a:xfrm flipH="1">
            <a:off x="5280573" y="4060392"/>
            <a:ext cx="1728120" cy="750297"/>
          </a:xfrm>
          <a:prstGeom prst="straightConnector1">
            <a:avLst/>
          </a:prstGeom>
          <a:ln w="28575"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75" name="TextBox 74">
            <a:extLst>
              <a:ext uri="{FF2B5EF4-FFF2-40B4-BE49-F238E27FC236}">
                <a16:creationId xmlns:a16="http://schemas.microsoft.com/office/drawing/2014/main" id="{F6E0C153-E24A-424F-A917-1D38423D73D6}"/>
              </a:ext>
            </a:extLst>
          </p:cNvPr>
          <p:cNvSpPr txBox="1"/>
          <p:nvPr/>
        </p:nvSpPr>
        <p:spPr>
          <a:xfrm>
            <a:off x="8376910" y="2653977"/>
            <a:ext cx="735951" cy="276999"/>
          </a:xfrm>
          <a:prstGeom prst="rect">
            <a:avLst/>
          </a:prstGeom>
          <a:noFill/>
        </p:spPr>
        <p:txBody>
          <a:bodyPr wrap="squar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light"/>
                <a:ea typeface="+mn-ea"/>
                <a:cs typeface="+mn-cs"/>
              </a:rPr>
              <a:t>US West</a:t>
            </a:r>
          </a:p>
        </p:txBody>
      </p:sp>
      <p:sp>
        <p:nvSpPr>
          <p:cNvPr id="41" name="Rectangle 40">
            <a:extLst>
              <a:ext uri="{FF2B5EF4-FFF2-40B4-BE49-F238E27FC236}">
                <a16:creationId xmlns:a16="http://schemas.microsoft.com/office/drawing/2014/main" id="{5BB7E730-3828-472F-98FC-AE4712612C97}"/>
              </a:ext>
            </a:extLst>
          </p:cNvPr>
          <p:cNvSpPr/>
          <p:nvPr/>
        </p:nvSpPr>
        <p:spPr bwMode="auto">
          <a:xfrm>
            <a:off x="3692016" y="5657504"/>
            <a:ext cx="3463443" cy="56463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2" name="Rectangle 41">
            <a:extLst>
              <a:ext uri="{FF2B5EF4-FFF2-40B4-BE49-F238E27FC236}">
                <a16:creationId xmlns:a16="http://schemas.microsoft.com/office/drawing/2014/main" id="{F52C1BB7-EBD8-4A17-9F33-DB696FD248CB}"/>
              </a:ext>
            </a:extLst>
          </p:cNvPr>
          <p:cNvSpPr/>
          <p:nvPr/>
        </p:nvSpPr>
        <p:spPr bwMode="auto">
          <a:xfrm>
            <a:off x="3692016" y="5433511"/>
            <a:ext cx="1456798" cy="26251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light"/>
                <a:ea typeface="+mn-ea"/>
                <a:cs typeface="+mn-cs"/>
              </a:rPr>
              <a:t>Azure Storage</a:t>
            </a:r>
          </a:p>
        </p:txBody>
      </p:sp>
      <p:pic>
        <p:nvPicPr>
          <p:cNvPr id="8" name="Picture 7" descr="A picture containing thing&#10;&#10;Description generated with high confidence">
            <a:extLst>
              <a:ext uri="{FF2B5EF4-FFF2-40B4-BE49-F238E27FC236}">
                <a16:creationId xmlns:a16="http://schemas.microsoft.com/office/drawing/2014/main" id="{5CD30C4C-E37E-48AF-B32F-6B4A9C9D90F3}"/>
              </a:ext>
            </a:extLst>
          </p:cNvPr>
          <p:cNvPicPr>
            <a:picLocks noChangeAspect="1"/>
          </p:cNvPicPr>
          <p:nvPr/>
        </p:nvPicPr>
        <p:blipFill>
          <a:blip r:embed="rId3"/>
          <a:stretch>
            <a:fillRect/>
          </a:stretch>
        </p:blipFill>
        <p:spPr>
          <a:xfrm>
            <a:off x="6385225" y="5678620"/>
            <a:ext cx="491036" cy="491036"/>
          </a:xfrm>
          <a:prstGeom prst="rect">
            <a:avLst/>
          </a:prstGeom>
        </p:spPr>
      </p:pic>
      <p:pic>
        <p:nvPicPr>
          <p:cNvPr id="33" name="Picture 32" descr="A picture containing thing&#10;&#10;Description generated with high confidence">
            <a:extLst>
              <a:ext uri="{FF2B5EF4-FFF2-40B4-BE49-F238E27FC236}">
                <a16:creationId xmlns:a16="http://schemas.microsoft.com/office/drawing/2014/main" id="{34C97251-0CEC-4F1F-B236-3A902AAB934F}"/>
              </a:ext>
            </a:extLst>
          </p:cNvPr>
          <p:cNvPicPr>
            <a:picLocks noChangeAspect="1"/>
          </p:cNvPicPr>
          <p:nvPr/>
        </p:nvPicPr>
        <p:blipFill>
          <a:blip r:embed="rId3"/>
          <a:stretch>
            <a:fillRect/>
          </a:stretch>
        </p:blipFill>
        <p:spPr>
          <a:xfrm>
            <a:off x="5543042" y="5685125"/>
            <a:ext cx="491036" cy="491036"/>
          </a:xfrm>
          <a:prstGeom prst="rect">
            <a:avLst/>
          </a:prstGeom>
        </p:spPr>
      </p:pic>
      <p:pic>
        <p:nvPicPr>
          <p:cNvPr id="34" name="Picture 33" descr="A picture containing thing&#10;&#10;Description generated with high confidence">
            <a:extLst>
              <a:ext uri="{FF2B5EF4-FFF2-40B4-BE49-F238E27FC236}">
                <a16:creationId xmlns:a16="http://schemas.microsoft.com/office/drawing/2014/main" id="{84A352A4-79EC-463B-9B0D-D6D5C6823334}"/>
              </a:ext>
            </a:extLst>
          </p:cNvPr>
          <p:cNvPicPr>
            <a:picLocks noChangeAspect="1"/>
          </p:cNvPicPr>
          <p:nvPr/>
        </p:nvPicPr>
        <p:blipFill>
          <a:blip r:embed="rId3"/>
          <a:stretch>
            <a:fillRect/>
          </a:stretch>
        </p:blipFill>
        <p:spPr>
          <a:xfrm>
            <a:off x="4700859" y="5685125"/>
            <a:ext cx="491036" cy="491036"/>
          </a:xfrm>
          <a:prstGeom prst="rect">
            <a:avLst/>
          </a:prstGeom>
        </p:spPr>
      </p:pic>
      <p:cxnSp>
        <p:nvCxnSpPr>
          <p:cNvPr id="36" name="Straight Arrow Connector 35">
            <a:extLst>
              <a:ext uri="{FF2B5EF4-FFF2-40B4-BE49-F238E27FC236}">
                <a16:creationId xmlns:a16="http://schemas.microsoft.com/office/drawing/2014/main" id="{54C6A2DD-C4FD-4266-AECE-C4005CFE3AF0}"/>
              </a:ext>
            </a:extLst>
          </p:cNvPr>
          <p:cNvCxnSpPr>
            <a:cxnSpLocks/>
            <a:endCxn id="33" idx="0"/>
          </p:cNvCxnSpPr>
          <p:nvPr/>
        </p:nvCxnSpPr>
        <p:spPr>
          <a:xfrm flipH="1">
            <a:off x="5788560" y="4918683"/>
            <a:ext cx="352" cy="766442"/>
          </a:xfrm>
          <a:prstGeom prst="straightConnector1">
            <a:avLst/>
          </a:prstGeom>
          <a:ln w="28575"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0" name="Straight Arrow Connector 39">
            <a:extLst>
              <a:ext uri="{FF2B5EF4-FFF2-40B4-BE49-F238E27FC236}">
                <a16:creationId xmlns:a16="http://schemas.microsoft.com/office/drawing/2014/main" id="{1BAE788E-88BE-4127-A44E-E01EE2786F3F}"/>
              </a:ext>
            </a:extLst>
          </p:cNvPr>
          <p:cNvCxnSpPr>
            <a:cxnSpLocks/>
          </p:cNvCxnSpPr>
          <p:nvPr/>
        </p:nvCxnSpPr>
        <p:spPr>
          <a:xfrm flipH="1">
            <a:off x="5118870" y="5930643"/>
            <a:ext cx="351147" cy="0"/>
          </a:xfrm>
          <a:prstGeom prst="straightConnector1">
            <a:avLst/>
          </a:prstGeom>
          <a:ln w="28575"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6" name="Straight Arrow Connector 45">
            <a:extLst>
              <a:ext uri="{FF2B5EF4-FFF2-40B4-BE49-F238E27FC236}">
                <a16:creationId xmlns:a16="http://schemas.microsoft.com/office/drawing/2014/main" id="{A44F1006-4862-4FE1-8FA6-897DA6516F1C}"/>
              </a:ext>
            </a:extLst>
          </p:cNvPr>
          <p:cNvCxnSpPr>
            <a:cxnSpLocks/>
            <a:endCxn id="33" idx="0"/>
          </p:cNvCxnSpPr>
          <p:nvPr/>
        </p:nvCxnSpPr>
        <p:spPr>
          <a:xfrm>
            <a:off x="4933712" y="5247544"/>
            <a:ext cx="854848" cy="437581"/>
          </a:xfrm>
          <a:prstGeom prst="straightConnector1">
            <a:avLst/>
          </a:prstGeom>
          <a:ln w="28575"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pSp>
        <p:nvGrpSpPr>
          <p:cNvPr id="43" name="Group 42">
            <a:extLst>
              <a:ext uri="{FF2B5EF4-FFF2-40B4-BE49-F238E27FC236}">
                <a16:creationId xmlns:a16="http://schemas.microsoft.com/office/drawing/2014/main" id="{CA6415B2-E18C-45E2-8245-7419F1647F10}"/>
              </a:ext>
            </a:extLst>
          </p:cNvPr>
          <p:cNvGrpSpPr/>
          <p:nvPr/>
        </p:nvGrpSpPr>
        <p:grpSpPr>
          <a:xfrm>
            <a:off x="10287067" y="4565037"/>
            <a:ext cx="1481363" cy="1198683"/>
            <a:chOff x="10570075" y="4406712"/>
            <a:chExt cx="1592110" cy="1470902"/>
          </a:xfrm>
        </p:grpSpPr>
        <p:sp>
          <p:nvSpPr>
            <p:cNvPr id="45" name="Rectangle: Rounded Corners 44">
              <a:extLst>
                <a:ext uri="{FF2B5EF4-FFF2-40B4-BE49-F238E27FC236}">
                  <a16:creationId xmlns:a16="http://schemas.microsoft.com/office/drawing/2014/main" id="{F4398999-46B4-4E8E-B393-A186098BFC27}"/>
                </a:ext>
              </a:extLst>
            </p:cNvPr>
            <p:cNvSpPr/>
            <p:nvPr/>
          </p:nvSpPr>
          <p:spPr bwMode="auto">
            <a:xfrm>
              <a:off x="10570075" y="4406712"/>
              <a:ext cx="1592110" cy="1470902"/>
            </a:xfrm>
            <a:prstGeom prst="roundRect">
              <a:avLst/>
            </a:prstGeom>
            <a:solidFill>
              <a:srgbClr val="5D89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47" name="Rectangle 46">
              <a:extLst>
                <a:ext uri="{FF2B5EF4-FFF2-40B4-BE49-F238E27FC236}">
                  <a16:creationId xmlns:a16="http://schemas.microsoft.com/office/drawing/2014/main" id="{1F9BAF21-6651-4147-BC35-D19364EAEEB9}"/>
                </a:ext>
              </a:extLst>
            </p:cNvPr>
            <p:cNvSpPr/>
            <p:nvPr/>
          </p:nvSpPr>
          <p:spPr>
            <a:xfrm>
              <a:off x="10724422" y="4658007"/>
              <a:ext cx="1247457" cy="338554"/>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Application</a:t>
              </a:r>
              <a:endParaRPr kumimoji="0" lang="en-US" sz="16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49" name="Rectangle 48">
              <a:extLst>
                <a:ext uri="{FF2B5EF4-FFF2-40B4-BE49-F238E27FC236}">
                  <a16:creationId xmlns:a16="http://schemas.microsoft.com/office/drawing/2014/main" id="{528F75AC-A66D-44A5-A195-BDEFC5CD185D}"/>
                </a:ext>
              </a:extLst>
            </p:cNvPr>
            <p:cNvSpPr/>
            <p:nvPr/>
          </p:nvSpPr>
          <p:spPr bwMode="auto">
            <a:xfrm>
              <a:off x="10776865" y="5079061"/>
              <a:ext cx="1247457" cy="72341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52" name="Rectangle 51">
              <a:extLst>
                <a:ext uri="{FF2B5EF4-FFF2-40B4-BE49-F238E27FC236}">
                  <a16:creationId xmlns:a16="http://schemas.microsoft.com/office/drawing/2014/main" id="{453CC84C-7610-4659-BABB-D6B005937361}"/>
                </a:ext>
              </a:extLst>
            </p:cNvPr>
            <p:cNvSpPr/>
            <p:nvPr/>
          </p:nvSpPr>
          <p:spPr>
            <a:xfrm>
              <a:off x="10847006" y="5167996"/>
              <a:ext cx="1079741" cy="523220"/>
            </a:xfrm>
            <a:prstGeom prst="rect">
              <a:avLst/>
            </a:prstGeom>
          </p:spPr>
          <p:txBody>
            <a:bodyPr wrap="square">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MySQL Client</a:t>
              </a:r>
              <a:endParaRPr kumimoji="0" lang="en-US" sz="14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grpSp>
      <p:grpSp>
        <p:nvGrpSpPr>
          <p:cNvPr id="58" name="Group 57">
            <a:extLst>
              <a:ext uri="{FF2B5EF4-FFF2-40B4-BE49-F238E27FC236}">
                <a16:creationId xmlns:a16="http://schemas.microsoft.com/office/drawing/2014/main" id="{25A9749D-6C7F-45AF-90EB-F183A3B544E4}"/>
              </a:ext>
            </a:extLst>
          </p:cNvPr>
          <p:cNvGrpSpPr/>
          <p:nvPr/>
        </p:nvGrpSpPr>
        <p:grpSpPr>
          <a:xfrm>
            <a:off x="10864884" y="3307283"/>
            <a:ext cx="1481363" cy="1198683"/>
            <a:chOff x="10570075" y="4406712"/>
            <a:chExt cx="1592110" cy="1470902"/>
          </a:xfrm>
        </p:grpSpPr>
        <p:sp>
          <p:nvSpPr>
            <p:cNvPr id="62" name="Rectangle: Rounded Corners 61">
              <a:extLst>
                <a:ext uri="{FF2B5EF4-FFF2-40B4-BE49-F238E27FC236}">
                  <a16:creationId xmlns:a16="http://schemas.microsoft.com/office/drawing/2014/main" id="{1370990B-A12F-4CEB-9B1D-6D724C74C337}"/>
                </a:ext>
              </a:extLst>
            </p:cNvPr>
            <p:cNvSpPr/>
            <p:nvPr/>
          </p:nvSpPr>
          <p:spPr bwMode="auto">
            <a:xfrm>
              <a:off x="10570075" y="4406712"/>
              <a:ext cx="1592110" cy="1470902"/>
            </a:xfrm>
            <a:prstGeom prst="roundRect">
              <a:avLst/>
            </a:prstGeom>
            <a:solidFill>
              <a:srgbClr val="5D89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63" name="Rectangle 62">
              <a:extLst>
                <a:ext uri="{FF2B5EF4-FFF2-40B4-BE49-F238E27FC236}">
                  <a16:creationId xmlns:a16="http://schemas.microsoft.com/office/drawing/2014/main" id="{8BAF1AB3-5113-464E-8101-D5A2A7F5BC01}"/>
                </a:ext>
              </a:extLst>
            </p:cNvPr>
            <p:cNvSpPr/>
            <p:nvPr/>
          </p:nvSpPr>
          <p:spPr>
            <a:xfrm>
              <a:off x="10724422" y="4658007"/>
              <a:ext cx="1247457" cy="338554"/>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Application</a:t>
              </a:r>
              <a:endParaRPr kumimoji="0" lang="en-US" sz="16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64" name="Rectangle 63">
              <a:extLst>
                <a:ext uri="{FF2B5EF4-FFF2-40B4-BE49-F238E27FC236}">
                  <a16:creationId xmlns:a16="http://schemas.microsoft.com/office/drawing/2014/main" id="{958F2716-4FB0-471D-8FA6-FB546A09BBD8}"/>
                </a:ext>
              </a:extLst>
            </p:cNvPr>
            <p:cNvSpPr/>
            <p:nvPr/>
          </p:nvSpPr>
          <p:spPr bwMode="auto">
            <a:xfrm>
              <a:off x="10776865" y="5079061"/>
              <a:ext cx="1247457" cy="72341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66" name="Rectangle 65">
              <a:extLst>
                <a:ext uri="{FF2B5EF4-FFF2-40B4-BE49-F238E27FC236}">
                  <a16:creationId xmlns:a16="http://schemas.microsoft.com/office/drawing/2014/main" id="{7DE4136E-B1BC-437F-B2D0-562DD711B51B}"/>
                </a:ext>
              </a:extLst>
            </p:cNvPr>
            <p:cNvSpPr/>
            <p:nvPr/>
          </p:nvSpPr>
          <p:spPr>
            <a:xfrm>
              <a:off x="10806055" y="5143398"/>
              <a:ext cx="1193574" cy="642042"/>
            </a:xfrm>
            <a:prstGeom prst="rect">
              <a:avLst/>
            </a:prstGeom>
          </p:spPr>
          <p:txBody>
            <a:bodyPr wrap="square">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PostgreSQL Client</a:t>
              </a:r>
              <a:endParaRPr kumimoji="0" lang="en-US" sz="14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grpSp>
      <p:pic>
        <p:nvPicPr>
          <p:cNvPr id="67" name="Picture 66">
            <a:extLst>
              <a:ext uri="{FF2B5EF4-FFF2-40B4-BE49-F238E27FC236}">
                <a16:creationId xmlns:a16="http://schemas.microsoft.com/office/drawing/2014/main" id="{C3BE143B-4A44-4F0C-94A8-DEA5EFFE1D8F}"/>
              </a:ext>
            </a:extLst>
          </p:cNvPr>
          <p:cNvPicPr>
            <a:picLocks noChangeAspect="1"/>
          </p:cNvPicPr>
          <p:nvPr/>
        </p:nvPicPr>
        <p:blipFill>
          <a:blip r:embed="rId4"/>
          <a:stretch>
            <a:fillRect/>
          </a:stretch>
        </p:blipFill>
        <p:spPr>
          <a:xfrm>
            <a:off x="10180637" y="3191072"/>
            <a:ext cx="595908" cy="763390"/>
          </a:xfrm>
          <a:prstGeom prst="rect">
            <a:avLst/>
          </a:prstGeom>
        </p:spPr>
      </p:pic>
      <p:pic>
        <p:nvPicPr>
          <p:cNvPr id="69" name="Picture 68">
            <a:extLst>
              <a:ext uri="{FF2B5EF4-FFF2-40B4-BE49-F238E27FC236}">
                <a16:creationId xmlns:a16="http://schemas.microsoft.com/office/drawing/2014/main" id="{A3118807-17D2-4A9E-96B8-7EB5F1112D3F}"/>
              </a:ext>
            </a:extLst>
          </p:cNvPr>
          <p:cNvPicPr>
            <a:picLocks noChangeAspect="1"/>
          </p:cNvPicPr>
          <p:nvPr/>
        </p:nvPicPr>
        <p:blipFill>
          <a:blip r:embed="rId5"/>
          <a:stretch>
            <a:fillRect/>
          </a:stretch>
        </p:blipFill>
        <p:spPr>
          <a:xfrm>
            <a:off x="9247260" y="4796916"/>
            <a:ext cx="977755" cy="977755"/>
          </a:xfrm>
          <a:prstGeom prst="rect">
            <a:avLst/>
          </a:prstGeom>
        </p:spPr>
      </p:pic>
      <p:grpSp>
        <p:nvGrpSpPr>
          <p:cNvPr id="71" name="Group 70">
            <a:extLst>
              <a:ext uri="{FF2B5EF4-FFF2-40B4-BE49-F238E27FC236}">
                <a16:creationId xmlns:a16="http://schemas.microsoft.com/office/drawing/2014/main" id="{49B3E612-4372-45C6-9773-9B1D878B248E}"/>
              </a:ext>
            </a:extLst>
          </p:cNvPr>
          <p:cNvGrpSpPr/>
          <p:nvPr/>
        </p:nvGrpSpPr>
        <p:grpSpPr>
          <a:xfrm>
            <a:off x="4233016" y="4108921"/>
            <a:ext cx="1364775" cy="1419693"/>
            <a:chOff x="806583" y="3871262"/>
            <a:chExt cx="979220" cy="979220"/>
          </a:xfrm>
        </p:grpSpPr>
        <p:pic>
          <p:nvPicPr>
            <p:cNvPr id="72" name="Picture 4" descr="C:\Users\janders\AppData\Local\Temp\SNAGHTML94e9836.PNG">
              <a:extLst>
                <a:ext uri="{FF2B5EF4-FFF2-40B4-BE49-F238E27FC236}">
                  <a16:creationId xmlns:a16="http://schemas.microsoft.com/office/drawing/2014/main" id="{602FFCA4-B229-4E39-985E-9523A9E9A5B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6583" y="3871262"/>
              <a:ext cx="979220" cy="979220"/>
            </a:xfrm>
            <a:prstGeom prst="rect">
              <a:avLst/>
            </a:prstGeom>
            <a:noFill/>
            <a:extLst>
              <a:ext uri="{909E8E84-426E-40DD-AFC4-6F175D3DCCD1}">
                <a14:hiddenFill xmlns:a14="http://schemas.microsoft.com/office/drawing/2010/main">
                  <a:solidFill>
                    <a:srgbClr val="FFFFFF"/>
                  </a:solidFill>
                </a14:hiddenFill>
              </a:ext>
            </a:extLst>
          </p:spPr>
        </p:pic>
        <p:sp>
          <p:nvSpPr>
            <p:cNvPr id="73" name="TextBox 72">
              <a:extLst>
                <a:ext uri="{FF2B5EF4-FFF2-40B4-BE49-F238E27FC236}">
                  <a16:creationId xmlns:a16="http://schemas.microsoft.com/office/drawing/2014/main" id="{FC6B0BD1-42A1-48AF-93CB-9D6D03FEDE7C}"/>
                </a:ext>
              </a:extLst>
            </p:cNvPr>
            <p:cNvSpPr txBox="1"/>
            <p:nvPr/>
          </p:nvSpPr>
          <p:spPr>
            <a:xfrm>
              <a:off x="827518" y="4196146"/>
              <a:ext cx="886574" cy="461722"/>
            </a:xfrm>
            <a:prstGeom prst="rect">
              <a:avLst/>
            </a:prstGeom>
            <a:noFill/>
          </p:spPr>
          <p:txBody>
            <a:bodyPr wrap="square" lIns="182880" tIns="146304" rIns="182880" bIns="146304" rtlCol="0">
              <a:spAutoFit/>
            </a:bodyPr>
            <a:lstStyle/>
            <a:p>
              <a:pPr algn="ctr">
                <a:lnSpc>
                  <a:spcPct val="90000"/>
                </a:lnSpc>
                <a:spcAft>
                  <a:spcPts val="600"/>
                </a:spcAft>
              </a:pPr>
              <a:r>
                <a:rPr lang="en-US" sz="90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MySQL or PostgreSQL Server</a:t>
              </a:r>
            </a:p>
          </p:txBody>
        </p:sp>
      </p:grpSp>
      <p:grpSp>
        <p:nvGrpSpPr>
          <p:cNvPr id="74" name="Group 73">
            <a:extLst>
              <a:ext uri="{FF2B5EF4-FFF2-40B4-BE49-F238E27FC236}">
                <a16:creationId xmlns:a16="http://schemas.microsoft.com/office/drawing/2014/main" id="{07FF2D6A-7BCA-402C-9AC2-F189271D1255}"/>
              </a:ext>
            </a:extLst>
          </p:cNvPr>
          <p:cNvGrpSpPr/>
          <p:nvPr/>
        </p:nvGrpSpPr>
        <p:grpSpPr>
          <a:xfrm>
            <a:off x="5289047" y="3981088"/>
            <a:ext cx="1079069" cy="1092733"/>
            <a:chOff x="806583" y="3871262"/>
            <a:chExt cx="979220" cy="979220"/>
          </a:xfrm>
        </p:grpSpPr>
        <p:pic>
          <p:nvPicPr>
            <p:cNvPr id="76" name="Picture 4" descr="C:\Users\janders\AppData\Local\Temp\SNAGHTML94e9836.PNG">
              <a:extLst>
                <a:ext uri="{FF2B5EF4-FFF2-40B4-BE49-F238E27FC236}">
                  <a16:creationId xmlns:a16="http://schemas.microsoft.com/office/drawing/2014/main" id="{F38E1DE4-A068-4ED6-8E1C-99C46796081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6583" y="3871262"/>
              <a:ext cx="979220" cy="979220"/>
            </a:xfrm>
            <a:prstGeom prst="rect">
              <a:avLst/>
            </a:prstGeom>
            <a:noFill/>
            <a:extLst>
              <a:ext uri="{909E8E84-426E-40DD-AFC4-6F175D3DCCD1}">
                <a14:hiddenFill xmlns:a14="http://schemas.microsoft.com/office/drawing/2010/main">
                  <a:solidFill>
                    <a:srgbClr val="FFFFFF"/>
                  </a:solidFill>
                </a14:hiddenFill>
              </a:ext>
            </a:extLst>
          </p:spPr>
        </p:pic>
        <p:sp>
          <p:nvSpPr>
            <p:cNvPr id="77" name="TextBox 76">
              <a:extLst>
                <a:ext uri="{FF2B5EF4-FFF2-40B4-BE49-F238E27FC236}">
                  <a16:creationId xmlns:a16="http://schemas.microsoft.com/office/drawing/2014/main" id="{580BB445-5DC9-44CF-AB5C-380C942C0494}"/>
                </a:ext>
              </a:extLst>
            </p:cNvPr>
            <p:cNvSpPr txBox="1"/>
            <p:nvPr/>
          </p:nvSpPr>
          <p:spPr>
            <a:xfrm>
              <a:off x="833061" y="4169241"/>
              <a:ext cx="886574" cy="599875"/>
            </a:xfrm>
            <a:prstGeom prst="rect">
              <a:avLst/>
            </a:prstGeom>
            <a:noFill/>
          </p:spPr>
          <p:txBody>
            <a:bodyPr wrap="square" lIns="182880" tIns="146304" rIns="182880" bIns="146304" rtlCol="0">
              <a:spAutoFit/>
            </a:bodyPr>
            <a:lstStyle/>
            <a:p>
              <a:pPr algn="ctr">
                <a:lnSpc>
                  <a:spcPct val="90000"/>
                </a:lnSpc>
                <a:spcAft>
                  <a:spcPts val="600"/>
                </a:spcAft>
              </a:pPr>
              <a:r>
                <a:rPr lang="en-US" sz="90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MySQL or PostgreSQL Server</a:t>
              </a:r>
            </a:p>
          </p:txBody>
        </p:sp>
      </p:grpSp>
      <p:cxnSp>
        <p:nvCxnSpPr>
          <p:cNvPr id="78" name="Straight Arrow Connector 77">
            <a:extLst>
              <a:ext uri="{FF2B5EF4-FFF2-40B4-BE49-F238E27FC236}">
                <a16:creationId xmlns:a16="http://schemas.microsoft.com/office/drawing/2014/main" id="{4A8D1706-08E7-4172-83E3-3A84C858398D}"/>
              </a:ext>
            </a:extLst>
          </p:cNvPr>
          <p:cNvCxnSpPr>
            <a:cxnSpLocks/>
          </p:cNvCxnSpPr>
          <p:nvPr/>
        </p:nvCxnSpPr>
        <p:spPr>
          <a:xfrm>
            <a:off x="6081651" y="5928101"/>
            <a:ext cx="382909" cy="0"/>
          </a:xfrm>
          <a:prstGeom prst="straightConnector1">
            <a:avLst/>
          </a:prstGeom>
          <a:ln w="28575"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9" name="Straight Arrow Connector 78">
            <a:extLst>
              <a:ext uri="{FF2B5EF4-FFF2-40B4-BE49-F238E27FC236}">
                <a16:creationId xmlns:a16="http://schemas.microsoft.com/office/drawing/2014/main" id="{EDF70BEC-98D8-45FD-8BA8-5BBBE3BCBEA2}"/>
              </a:ext>
            </a:extLst>
          </p:cNvPr>
          <p:cNvCxnSpPr>
            <a:cxnSpLocks/>
          </p:cNvCxnSpPr>
          <p:nvPr/>
        </p:nvCxnSpPr>
        <p:spPr>
          <a:xfrm>
            <a:off x="5280573" y="5930643"/>
            <a:ext cx="345434" cy="0"/>
          </a:xfrm>
          <a:prstGeom prst="straightConnector1">
            <a:avLst/>
          </a:prstGeom>
          <a:ln w="28575"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0" name="Straight Arrow Connector 79">
            <a:extLst>
              <a:ext uri="{FF2B5EF4-FFF2-40B4-BE49-F238E27FC236}">
                <a16:creationId xmlns:a16="http://schemas.microsoft.com/office/drawing/2014/main" id="{40074750-F1F0-4DD4-8092-B37C4B237890}"/>
              </a:ext>
            </a:extLst>
          </p:cNvPr>
          <p:cNvCxnSpPr>
            <a:cxnSpLocks/>
          </p:cNvCxnSpPr>
          <p:nvPr/>
        </p:nvCxnSpPr>
        <p:spPr>
          <a:xfrm flipH="1">
            <a:off x="5968173" y="5928101"/>
            <a:ext cx="351147" cy="0"/>
          </a:xfrm>
          <a:prstGeom prst="straightConnector1">
            <a:avLst/>
          </a:prstGeom>
          <a:ln w="28575"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67883599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1"/>
                                        </p:tgtEl>
                                        <p:attrNameLst>
                                          <p:attrName>style.visibility</p:attrName>
                                        </p:attrNameLst>
                                      </p:cBhvr>
                                      <p:to>
                                        <p:strVal val="visible"/>
                                      </p:to>
                                    </p:set>
                                    <p:animEffect transition="in" filter="fade">
                                      <p:cBhvr>
                                        <p:cTn id="7" dur="500"/>
                                        <p:tgtEl>
                                          <p:spTgt spid="71"/>
                                        </p:tgtEl>
                                      </p:cBhvr>
                                    </p:animEffect>
                                  </p:childTnLst>
                                </p:cTn>
                              </p:par>
                            </p:childTnLst>
                          </p:cTn>
                        </p:par>
                        <p:par>
                          <p:cTn id="8" fill="hold">
                            <p:stCondLst>
                              <p:cond delay="500"/>
                            </p:stCondLst>
                            <p:childTnLst>
                              <p:par>
                                <p:cTn id="9" presetID="10" presetClass="exit" presetSubtype="0" fill="hold" nodeType="afterEffect">
                                  <p:stCondLst>
                                    <p:cond delay="500"/>
                                  </p:stCondLst>
                                  <p:childTnLst>
                                    <p:animEffect transition="out" filter="fade">
                                      <p:cBhvr>
                                        <p:cTn id="10" dur="500"/>
                                        <p:tgtEl>
                                          <p:spTgt spid="74"/>
                                        </p:tgtEl>
                                      </p:cBhvr>
                                    </p:animEffect>
                                    <p:set>
                                      <p:cBhvr>
                                        <p:cTn id="11" dur="1" fill="hold">
                                          <p:stCondLst>
                                            <p:cond delay="499"/>
                                          </p:stCondLst>
                                        </p:cTn>
                                        <p:tgtEl>
                                          <p:spTgt spid="74"/>
                                        </p:tgtEl>
                                        <p:attrNameLst>
                                          <p:attrName>style.visibility</p:attrName>
                                        </p:attrNameLst>
                                      </p:cBhvr>
                                      <p:to>
                                        <p:strVal val="hidden"/>
                                      </p:to>
                                    </p:set>
                                  </p:childTnLst>
                                </p:cTn>
                              </p:par>
                              <p:par>
                                <p:cTn id="12" presetID="10" presetClass="exit" presetSubtype="0" fill="hold" nodeType="withEffect">
                                  <p:stCondLst>
                                    <p:cond delay="0"/>
                                  </p:stCondLst>
                                  <p:childTnLst>
                                    <p:animEffect transition="out" filter="fade">
                                      <p:cBhvr>
                                        <p:cTn id="13" dur="500"/>
                                        <p:tgtEl>
                                          <p:spTgt spid="61"/>
                                        </p:tgtEl>
                                      </p:cBhvr>
                                    </p:animEffect>
                                    <p:set>
                                      <p:cBhvr>
                                        <p:cTn id="14" dur="1" fill="hold">
                                          <p:stCondLst>
                                            <p:cond delay="499"/>
                                          </p:stCondLst>
                                        </p:cTn>
                                        <p:tgtEl>
                                          <p:spTgt spid="61"/>
                                        </p:tgtEl>
                                        <p:attrNameLst>
                                          <p:attrName>style.visibility</p:attrName>
                                        </p:attrNameLst>
                                      </p:cBhvr>
                                      <p:to>
                                        <p:strVal val="hidden"/>
                                      </p:to>
                                    </p:set>
                                  </p:childTnLst>
                                </p:cTn>
                              </p:par>
                              <p:par>
                                <p:cTn id="15" presetID="10" presetClass="exit" presetSubtype="0" fill="hold" nodeType="withEffect">
                                  <p:stCondLst>
                                    <p:cond delay="0"/>
                                  </p:stCondLst>
                                  <p:childTnLst>
                                    <p:animEffect transition="out" filter="fade">
                                      <p:cBhvr>
                                        <p:cTn id="16" dur="500"/>
                                        <p:tgtEl>
                                          <p:spTgt spid="36"/>
                                        </p:tgtEl>
                                      </p:cBhvr>
                                    </p:animEffect>
                                    <p:set>
                                      <p:cBhvr>
                                        <p:cTn id="17" dur="1" fill="hold">
                                          <p:stCondLst>
                                            <p:cond delay="499"/>
                                          </p:stCondLst>
                                        </p:cTn>
                                        <p:tgtEl>
                                          <p:spTgt spid="36"/>
                                        </p:tgtEl>
                                        <p:attrNameLst>
                                          <p:attrName>style.visibility</p:attrName>
                                        </p:attrNameLst>
                                      </p:cBhvr>
                                      <p:to>
                                        <p:strVal val="hidden"/>
                                      </p:to>
                                    </p:set>
                                  </p:childTnLst>
                                </p:cTn>
                              </p:par>
                            </p:childTnLst>
                          </p:cTn>
                        </p:par>
                        <p:par>
                          <p:cTn id="18" fill="hold">
                            <p:stCondLst>
                              <p:cond delay="1500"/>
                            </p:stCondLst>
                            <p:childTnLst>
                              <p:par>
                                <p:cTn id="19" presetID="10" presetClass="entr" presetSubtype="0" fill="hold" nodeType="afterEffect">
                                  <p:stCondLst>
                                    <p:cond delay="0"/>
                                  </p:stCondLst>
                                  <p:childTnLst>
                                    <p:set>
                                      <p:cBhvr>
                                        <p:cTn id="20" dur="1" fill="hold">
                                          <p:stCondLst>
                                            <p:cond delay="0"/>
                                          </p:stCondLst>
                                        </p:cTn>
                                        <p:tgtEl>
                                          <p:spTgt spid="46"/>
                                        </p:tgtEl>
                                        <p:attrNameLst>
                                          <p:attrName>style.visibility</p:attrName>
                                        </p:attrNameLst>
                                      </p:cBhvr>
                                      <p:to>
                                        <p:strVal val="visible"/>
                                      </p:to>
                                    </p:set>
                                    <p:animEffect transition="in" filter="fade">
                                      <p:cBhvr>
                                        <p:cTn id="21" dur="500"/>
                                        <p:tgtEl>
                                          <p:spTgt spid="46"/>
                                        </p:tgtEl>
                                      </p:cBhvr>
                                    </p:animEffect>
                                  </p:childTnLst>
                                </p:cTn>
                              </p:par>
                            </p:childTnLst>
                          </p:cTn>
                        </p:par>
                        <p:par>
                          <p:cTn id="22" fill="hold">
                            <p:stCondLst>
                              <p:cond delay="2000"/>
                            </p:stCondLst>
                            <p:childTnLst>
                              <p:par>
                                <p:cTn id="23" presetID="10" presetClass="exit" presetSubtype="0" fill="hold" nodeType="afterEffect">
                                  <p:stCondLst>
                                    <p:cond delay="0"/>
                                  </p:stCondLst>
                                  <p:childTnLst>
                                    <p:animEffect transition="out" filter="fade">
                                      <p:cBhvr>
                                        <p:cTn id="24" dur="500"/>
                                        <p:tgtEl>
                                          <p:spTgt spid="65"/>
                                        </p:tgtEl>
                                      </p:cBhvr>
                                    </p:animEffect>
                                    <p:set>
                                      <p:cBhvr>
                                        <p:cTn id="25" dur="1" fill="hold">
                                          <p:stCondLst>
                                            <p:cond delay="499"/>
                                          </p:stCondLst>
                                        </p:cTn>
                                        <p:tgtEl>
                                          <p:spTgt spid="65"/>
                                        </p:tgtEl>
                                        <p:attrNameLst>
                                          <p:attrName>style.visibility</p:attrName>
                                        </p:attrNameLst>
                                      </p:cBhvr>
                                      <p:to>
                                        <p:strVal val="hidden"/>
                                      </p:to>
                                    </p:set>
                                  </p:childTnLst>
                                </p:cTn>
                              </p:par>
                            </p:childTnLst>
                          </p:cTn>
                        </p:par>
                        <p:par>
                          <p:cTn id="26" fill="hold">
                            <p:stCondLst>
                              <p:cond delay="2500"/>
                            </p:stCondLst>
                            <p:childTnLst>
                              <p:par>
                                <p:cTn id="27" presetID="10" presetClass="entr" presetSubtype="0" fill="hold" nodeType="afterEffect">
                                  <p:stCondLst>
                                    <p:cond delay="0"/>
                                  </p:stCondLst>
                                  <p:childTnLst>
                                    <p:set>
                                      <p:cBhvr>
                                        <p:cTn id="28" dur="1" fill="hold">
                                          <p:stCondLst>
                                            <p:cond delay="0"/>
                                          </p:stCondLst>
                                        </p:cTn>
                                        <p:tgtEl>
                                          <p:spTgt spid="68"/>
                                        </p:tgtEl>
                                        <p:attrNameLst>
                                          <p:attrName>style.visibility</p:attrName>
                                        </p:attrNameLst>
                                      </p:cBhvr>
                                      <p:to>
                                        <p:strVal val="visible"/>
                                      </p:to>
                                    </p:set>
                                    <p:animEffect transition="in" filter="fade">
                                      <p:cBhvr>
                                        <p:cTn id="29" dur="500"/>
                                        <p:tgtEl>
                                          <p:spTgt spid="68"/>
                                        </p:tgtEl>
                                      </p:cBhvr>
                                    </p:animEffect>
                                  </p:childTnLst>
                                </p:cTn>
                              </p:par>
                            </p:childTnLst>
                          </p:cTn>
                        </p:par>
                        <p:par>
                          <p:cTn id="30" fill="hold">
                            <p:stCondLst>
                              <p:cond delay="3000"/>
                            </p:stCondLst>
                            <p:childTnLst>
                              <p:par>
                                <p:cTn id="31" presetID="10" presetClass="entr" presetSubtype="0" fill="hold" nodeType="afterEffect">
                                  <p:stCondLst>
                                    <p:cond delay="500"/>
                                  </p:stCondLst>
                                  <p:childTnLst>
                                    <p:set>
                                      <p:cBhvr>
                                        <p:cTn id="32" dur="1" fill="hold">
                                          <p:stCondLst>
                                            <p:cond delay="0"/>
                                          </p:stCondLst>
                                        </p:cTn>
                                        <p:tgtEl>
                                          <p:spTgt spid="70"/>
                                        </p:tgtEl>
                                        <p:attrNameLst>
                                          <p:attrName>style.visibility</p:attrName>
                                        </p:attrNameLst>
                                      </p:cBhvr>
                                      <p:to>
                                        <p:strVal val="visible"/>
                                      </p:to>
                                    </p:set>
                                    <p:animEffect transition="in" filter="fade">
                                      <p:cBhvr>
                                        <p:cTn id="33"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AF5D67-03E3-42F2-A969-C209715019DA}"/>
              </a:ext>
            </a:extLst>
          </p:cNvPr>
          <p:cNvSpPr>
            <a:spLocks noGrp="1"/>
          </p:cNvSpPr>
          <p:nvPr>
            <p:ph type="title"/>
          </p:nvPr>
        </p:nvSpPr>
        <p:spPr/>
        <p:txBody>
          <a:bodyPr/>
          <a:lstStyle/>
          <a:p>
            <a:r>
              <a:rPr lang="en-US" sz="4400" dirty="0"/>
              <a:t>Backup &amp; Restore</a:t>
            </a:r>
          </a:p>
        </p:txBody>
      </p:sp>
      <p:sp>
        <p:nvSpPr>
          <p:cNvPr id="3" name="Text Placeholder 2">
            <a:extLst>
              <a:ext uri="{FF2B5EF4-FFF2-40B4-BE49-F238E27FC236}">
                <a16:creationId xmlns:a16="http://schemas.microsoft.com/office/drawing/2014/main" id="{FD50BC1A-E033-4CA9-9EE7-D886759D0133}"/>
              </a:ext>
            </a:extLst>
          </p:cNvPr>
          <p:cNvSpPr>
            <a:spLocks noGrp="1"/>
          </p:cNvSpPr>
          <p:nvPr>
            <p:ph type="body" sz="quarter" idx="4294967295"/>
          </p:nvPr>
        </p:nvSpPr>
        <p:spPr>
          <a:xfrm>
            <a:off x="108408" y="1549842"/>
            <a:ext cx="5981700" cy="4099584"/>
          </a:xfrm>
        </p:spPr>
        <p:txBody>
          <a:bodyPr/>
          <a:lstStyle/>
          <a:p>
            <a:r>
              <a:rPr lang="en-US" sz="2400" dirty="0">
                <a:latin typeface="Segoe UI Semibold" panose="020B0702040204020203" pitchFamily="34" charset="0"/>
                <a:cs typeface="Segoe UI Semibold" panose="020B0702040204020203" pitchFamily="34" charset="0"/>
              </a:rPr>
              <a:t>Built-in backups</a:t>
            </a:r>
          </a:p>
          <a:p>
            <a:endParaRPr lang="en-US" sz="2400" dirty="0">
              <a:latin typeface="Segoe UI Semibold" panose="020B0702040204020203" pitchFamily="34" charset="0"/>
              <a:cs typeface="Segoe UI Semibold" panose="020B0702040204020203" pitchFamily="34" charset="0"/>
            </a:endParaRPr>
          </a:p>
          <a:p>
            <a:r>
              <a:rPr lang="en-US" sz="2400" dirty="0">
                <a:latin typeface="Segoe UI Semibold" panose="020B0702040204020203" pitchFamily="34" charset="0"/>
                <a:cs typeface="Segoe UI Semibold" panose="020B0702040204020203" pitchFamily="34" charset="0"/>
              </a:rPr>
              <a:t>Choose LRS or GRS </a:t>
            </a:r>
          </a:p>
          <a:p>
            <a:endParaRPr lang="en-US" sz="2400" dirty="0">
              <a:latin typeface="Segoe UI Semibold" panose="020B0702040204020203" pitchFamily="34" charset="0"/>
              <a:cs typeface="Segoe UI Semibold" panose="020B0702040204020203" pitchFamily="34" charset="0"/>
            </a:endParaRPr>
          </a:p>
          <a:p>
            <a:r>
              <a:rPr lang="en-US" sz="2400" dirty="0">
                <a:latin typeface="Segoe UI Semibold" panose="020B0702040204020203" pitchFamily="34" charset="0"/>
                <a:cs typeface="Segoe UI Semibold" panose="020B0702040204020203" pitchFamily="34" charset="0"/>
              </a:rPr>
              <a:t>Restore from geo-redundant backups for disaster recovery (RPO &lt;= 1 </a:t>
            </a:r>
            <a:r>
              <a:rPr lang="en-US" sz="2400" dirty="0" err="1">
                <a:latin typeface="Segoe UI Semibold" panose="020B0702040204020203" pitchFamily="34" charset="0"/>
                <a:cs typeface="Segoe UI Semibold" panose="020B0702040204020203" pitchFamily="34" charset="0"/>
              </a:rPr>
              <a:t>hr</a:t>
            </a:r>
            <a:r>
              <a:rPr lang="en-US" sz="2400" dirty="0">
                <a:latin typeface="Segoe UI Semibold" panose="020B0702040204020203" pitchFamily="34" charset="0"/>
                <a:cs typeface="Segoe UI Semibold" panose="020B0702040204020203" pitchFamily="34" charset="0"/>
              </a:rPr>
              <a:t>)</a:t>
            </a:r>
          </a:p>
          <a:p>
            <a:endParaRPr lang="en-US" sz="2400" dirty="0">
              <a:latin typeface="Segoe UI Semibold" panose="020B0702040204020203" pitchFamily="34" charset="0"/>
              <a:cs typeface="Segoe UI Semibold" panose="020B0702040204020203" pitchFamily="34" charset="0"/>
            </a:endParaRPr>
          </a:p>
          <a:p>
            <a:r>
              <a:rPr lang="en-US" sz="2400" dirty="0">
                <a:latin typeface="Segoe UI Semibold" panose="020B0702040204020203" pitchFamily="34" charset="0"/>
                <a:cs typeface="Segoe UI Semibold" panose="020B0702040204020203" pitchFamily="34" charset="0"/>
              </a:rPr>
              <a:t>1x Backup storage included</a:t>
            </a:r>
          </a:p>
          <a:p>
            <a:endParaRPr lang="en-US" sz="2400" dirty="0">
              <a:latin typeface="Segoe UI Semibold" panose="020B0702040204020203" pitchFamily="34" charset="0"/>
              <a:cs typeface="Segoe UI Semibold" panose="020B0702040204020203" pitchFamily="34" charset="0"/>
            </a:endParaRPr>
          </a:p>
          <a:p>
            <a:r>
              <a:rPr lang="en-US" sz="2400" dirty="0">
                <a:latin typeface="Segoe UI Semibold" panose="020B0702040204020203" pitchFamily="34" charset="0"/>
                <a:cs typeface="Segoe UI Semibold" panose="020B0702040204020203" pitchFamily="34" charset="0"/>
              </a:rPr>
              <a:t>PITR up to 35 days (minimum 7 days)</a:t>
            </a:r>
          </a:p>
        </p:txBody>
      </p:sp>
      <p:pic>
        <p:nvPicPr>
          <p:cNvPr id="4" name="Picture 3">
            <a:extLst>
              <a:ext uri="{FF2B5EF4-FFF2-40B4-BE49-F238E27FC236}">
                <a16:creationId xmlns:a16="http://schemas.microsoft.com/office/drawing/2014/main" id="{251E5D22-63FC-4961-AF0F-17907EC6E95A}"/>
              </a:ext>
            </a:extLst>
          </p:cNvPr>
          <p:cNvPicPr>
            <a:picLocks noChangeAspect="1"/>
          </p:cNvPicPr>
          <p:nvPr/>
        </p:nvPicPr>
        <p:blipFill>
          <a:blip r:embed="rId3"/>
          <a:stretch>
            <a:fillRect/>
          </a:stretch>
        </p:blipFill>
        <p:spPr>
          <a:xfrm>
            <a:off x="7403409" y="988784"/>
            <a:ext cx="4715299" cy="2574138"/>
          </a:xfrm>
          <a:prstGeom prst="rect">
            <a:avLst/>
          </a:prstGeom>
        </p:spPr>
      </p:pic>
      <p:pic>
        <p:nvPicPr>
          <p:cNvPr id="8" name="Picture 7">
            <a:extLst>
              <a:ext uri="{FF2B5EF4-FFF2-40B4-BE49-F238E27FC236}">
                <a16:creationId xmlns:a16="http://schemas.microsoft.com/office/drawing/2014/main" id="{AB0CE3A9-2875-4185-9E3D-78C6820D754E}"/>
              </a:ext>
            </a:extLst>
          </p:cNvPr>
          <p:cNvPicPr>
            <a:picLocks noChangeAspect="1"/>
          </p:cNvPicPr>
          <p:nvPr/>
        </p:nvPicPr>
        <p:blipFill>
          <a:blip r:embed="rId4"/>
          <a:stretch>
            <a:fillRect/>
          </a:stretch>
        </p:blipFill>
        <p:spPr>
          <a:xfrm>
            <a:off x="9343670" y="3942129"/>
            <a:ext cx="2775038" cy="2865350"/>
          </a:xfrm>
          <a:prstGeom prst="rect">
            <a:avLst/>
          </a:prstGeom>
        </p:spPr>
      </p:pic>
      <p:pic>
        <p:nvPicPr>
          <p:cNvPr id="9" name="Picture 8">
            <a:extLst>
              <a:ext uri="{FF2B5EF4-FFF2-40B4-BE49-F238E27FC236}">
                <a16:creationId xmlns:a16="http://schemas.microsoft.com/office/drawing/2014/main" id="{D69D8947-19B4-4188-8D92-73B03EDC1B13}"/>
              </a:ext>
            </a:extLst>
          </p:cNvPr>
          <p:cNvPicPr>
            <a:picLocks noChangeAspect="1"/>
          </p:cNvPicPr>
          <p:nvPr/>
        </p:nvPicPr>
        <p:blipFill>
          <a:blip r:embed="rId5"/>
          <a:stretch>
            <a:fillRect/>
          </a:stretch>
        </p:blipFill>
        <p:spPr>
          <a:xfrm>
            <a:off x="6384184" y="3706619"/>
            <a:ext cx="2718505" cy="3100860"/>
          </a:xfrm>
          <a:prstGeom prst="rect">
            <a:avLst/>
          </a:prstGeom>
        </p:spPr>
      </p:pic>
      <p:pic>
        <p:nvPicPr>
          <p:cNvPr id="5" name="Picture 4">
            <a:extLst>
              <a:ext uri="{FF2B5EF4-FFF2-40B4-BE49-F238E27FC236}">
                <a16:creationId xmlns:a16="http://schemas.microsoft.com/office/drawing/2014/main" id="{D87882D6-371D-4AA7-AB45-12CA06FCCA54}"/>
              </a:ext>
            </a:extLst>
          </p:cNvPr>
          <p:cNvPicPr>
            <a:picLocks noChangeAspect="1"/>
          </p:cNvPicPr>
          <p:nvPr/>
        </p:nvPicPr>
        <p:blipFill>
          <a:blip r:embed="rId6"/>
          <a:stretch>
            <a:fillRect/>
          </a:stretch>
        </p:blipFill>
        <p:spPr>
          <a:xfrm>
            <a:off x="7075184" y="2621529"/>
            <a:ext cx="5043524" cy="2038365"/>
          </a:xfrm>
          <a:prstGeom prst="rect">
            <a:avLst/>
          </a:prstGeom>
        </p:spPr>
      </p:pic>
    </p:spTree>
    <p:extLst>
      <p:ext uri="{BB962C8B-B14F-4D97-AF65-F5344CB8AC3E}">
        <p14:creationId xmlns:p14="http://schemas.microsoft.com/office/powerpoint/2010/main" val="32757673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82A1A-384D-4EA3-864F-9140EBBC271E}"/>
              </a:ext>
            </a:extLst>
          </p:cNvPr>
          <p:cNvSpPr>
            <a:spLocks noGrp="1"/>
          </p:cNvSpPr>
          <p:nvPr>
            <p:ph type="title"/>
          </p:nvPr>
        </p:nvSpPr>
        <p:spPr/>
        <p:txBody>
          <a:bodyPr/>
          <a:lstStyle/>
          <a:p>
            <a:r>
              <a:rPr lang="en-US" sz="4400" dirty="0"/>
              <a:t>Monitoring &amp; Alerting</a:t>
            </a:r>
          </a:p>
        </p:txBody>
      </p:sp>
      <p:sp>
        <p:nvSpPr>
          <p:cNvPr id="6" name="Text Placeholder 2">
            <a:extLst>
              <a:ext uri="{FF2B5EF4-FFF2-40B4-BE49-F238E27FC236}">
                <a16:creationId xmlns:a16="http://schemas.microsoft.com/office/drawing/2014/main" id="{51C6923B-A0A1-46E2-86C3-3C5CDE30959B}"/>
              </a:ext>
            </a:extLst>
          </p:cNvPr>
          <p:cNvSpPr>
            <a:spLocks noGrp="1"/>
          </p:cNvSpPr>
          <p:nvPr>
            <p:ph type="body" sz="quarter" idx="4294967295"/>
          </p:nvPr>
        </p:nvSpPr>
        <p:spPr>
          <a:xfrm>
            <a:off x="0" y="1536700"/>
            <a:ext cx="5981700" cy="4278094"/>
          </a:xfrm>
        </p:spPr>
        <p:txBody>
          <a:bodyPr/>
          <a:lstStyle/>
          <a:p>
            <a:pPr marL="0" indent="0">
              <a:buNone/>
            </a:pPr>
            <a:r>
              <a:rPr lang="en-US" sz="2800" dirty="0">
                <a:latin typeface="Segoe UI Semibold" panose="020B0702040204020203" pitchFamily="34" charset="0"/>
                <a:cs typeface="Segoe UI Semibold" panose="020B0702040204020203" pitchFamily="34" charset="0"/>
              </a:rPr>
              <a:t>Built-in monitoring</a:t>
            </a:r>
          </a:p>
          <a:p>
            <a:pPr marL="0" indent="0">
              <a:buNone/>
            </a:pPr>
            <a:endParaRPr lang="en-US" sz="2800" dirty="0">
              <a:latin typeface="Segoe UI Semibold" panose="020B0702040204020203" pitchFamily="34" charset="0"/>
              <a:cs typeface="Segoe UI Semibold" panose="020B0702040204020203" pitchFamily="34" charset="0"/>
            </a:endParaRPr>
          </a:p>
          <a:p>
            <a:pPr marL="0" indent="0">
              <a:buNone/>
            </a:pPr>
            <a:r>
              <a:rPr lang="en-US" sz="2800" dirty="0">
                <a:latin typeface="Segoe UI Semibold" panose="020B0702040204020203" pitchFamily="34" charset="0"/>
                <a:cs typeface="Segoe UI Semibold" panose="020B0702040204020203" pitchFamily="34" charset="0"/>
              </a:rPr>
              <a:t>Configurable alerts</a:t>
            </a:r>
          </a:p>
          <a:p>
            <a:pPr marL="0" indent="0">
              <a:buNone/>
            </a:pPr>
            <a:endParaRPr lang="en-US" sz="2800" dirty="0">
              <a:latin typeface="Segoe UI Semibold" panose="020B0702040204020203" pitchFamily="34" charset="0"/>
              <a:cs typeface="Segoe UI Semibold" panose="020B0702040204020203" pitchFamily="34" charset="0"/>
            </a:endParaRPr>
          </a:p>
          <a:p>
            <a:pPr marL="0" indent="0">
              <a:buNone/>
            </a:pPr>
            <a:r>
              <a:rPr lang="en-US" sz="2800" dirty="0">
                <a:latin typeface="Segoe UI Semibold" panose="020B0702040204020203" pitchFamily="34" charset="0"/>
                <a:cs typeface="Segoe UI Semibold" panose="020B0702040204020203" pitchFamily="34" charset="0"/>
              </a:rPr>
              <a:t>Auto Notifications</a:t>
            </a:r>
          </a:p>
          <a:p>
            <a:pPr marL="0" indent="0">
              <a:buNone/>
            </a:pPr>
            <a:endParaRPr lang="en-US" sz="2800" dirty="0">
              <a:latin typeface="Segoe UI Semibold" panose="020B0702040204020203" pitchFamily="34" charset="0"/>
              <a:cs typeface="Segoe UI Semibold" panose="020B0702040204020203" pitchFamily="34" charset="0"/>
            </a:endParaRPr>
          </a:p>
          <a:p>
            <a:pPr marL="0" indent="0">
              <a:buNone/>
            </a:pPr>
            <a:r>
              <a:rPr lang="en-US" sz="2800" dirty="0">
                <a:latin typeface="Segoe UI Semibold" panose="020B0702040204020203" pitchFamily="34" charset="0"/>
                <a:cs typeface="Segoe UI Semibold" panose="020B0702040204020203" pitchFamily="34" charset="0"/>
              </a:rPr>
              <a:t>Enabled for database engine monitoring by default</a:t>
            </a:r>
          </a:p>
          <a:p>
            <a:pPr marL="0" indent="0">
              <a:buNone/>
            </a:pPr>
            <a:endParaRPr lang="en-US" sz="2800" dirty="0">
              <a:latin typeface="Segoe UI Semibold" panose="020B0702040204020203" pitchFamily="34" charset="0"/>
              <a:cs typeface="Segoe UI Semibold" panose="020B0702040204020203" pitchFamily="34" charset="0"/>
            </a:endParaRPr>
          </a:p>
        </p:txBody>
      </p:sp>
      <p:pic>
        <p:nvPicPr>
          <p:cNvPr id="4" name="Picture 3">
            <a:extLst>
              <a:ext uri="{FF2B5EF4-FFF2-40B4-BE49-F238E27FC236}">
                <a16:creationId xmlns:a16="http://schemas.microsoft.com/office/drawing/2014/main" id="{AB40B1B6-93AD-4743-9854-BCA4F59FC502}"/>
              </a:ext>
            </a:extLst>
          </p:cNvPr>
          <p:cNvPicPr>
            <a:picLocks noChangeAspect="1"/>
          </p:cNvPicPr>
          <p:nvPr/>
        </p:nvPicPr>
        <p:blipFill>
          <a:blip r:embed="rId3"/>
          <a:stretch>
            <a:fillRect/>
          </a:stretch>
        </p:blipFill>
        <p:spPr>
          <a:xfrm>
            <a:off x="6454776" y="954791"/>
            <a:ext cx="5146352" cy="5820279"/>
          </a:xfrm>
          <a:prstGeom prst="rect">
            <a:avLst/>
          </a:prstGeom>
        </p:spPr>
      </p:pic>
      <p:pic>
        <p:nvPicPr>
          <p:cNvPr id="7" name="Picture 6">
            <a:extLst>
              <a:ext uri="{FF2B5EF4-FFF2-40B4-BE49-F238E27FC236}">
                <a16:creationId xmlns:a16="http://schemas.microsoft.com/office/drawing/2014/main" id="{483ADFAA-4F67-48EA-BA35-8511BEAE41A3}"/>
              </a:ext>
            </a:extLst>
          </p:cNvPr>
          <p:cNvPicPr>
            <a:picLocks noChangeAspect="1"/>
          </p:cNvPicPr>
          <p:nvPr/>
        </p:nvPicPr>
        <p:blipFill>
          <a:blip r:embed="rId4"/>
          <a:stretch>
            <a:fillRect/>
          </a:stretch>
        </p:blipFill>
        <p:spPr>
          <a:xfrm>
            <a:off x="7929427" y="1267905"/>
            <a:ext cx="4028611" cy="5507165"/>
          </a:xfrm>
          <a:prstGeom prst="rect">
            <a:avLst/>
          </a:prstGeom>
        </p:spPr>
      </p:pic>
    </p:spTree>
    <p:extLst>
      <p:ext uri="{BB962C8B-B14F-4D97-AF65-F5344CB8AC3E}">
        <p14:creationId xmlns:p14="http://schemas.microsoft.com/office/powerpoint/2010/main" val="24588732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Aft>
                <a:spcPts val="459"/>
              </a:spcAft>
            </a:pPr>
            <a:r>
              <a:rPr lang="en-US" altLang="zh-CN" sz="3672" dirty="0">
                <a:latin typeface="微软雅黑" panose="020B0503020204020204" pitchFamily="34" charset="-122"/>
                <a:ea typeface="微软雅黑" panose="020B0503020204020204" pitchFamily="34" charset="-122"/>
              </a:rPr>
              <a:t>Replication (MySQL)</a:t>
            </a:r>
          </a:p>
        </p:txBody>
      </p:sp>
      <p:sp>
        <p:nvSpPr>
          <p:cNvPr id="3" name="Content Placeholder 2"/>
          <p:cNvSpPr>
            <a:spLocks noGrp="1"/>
          </p:cNvSpPr>
          <p:nvPr>
            <p:ph type="body" sz="quarter" idx="4294967295"/>
          </p:nvPr>
        </p:nvSpPr>
        <p:spPr>
          <a:xfrm>
            <a:off x="0" y="1433513"/>
            <a:ext cx="7305675" cy="3933384"/>
          </a:xfrm>
        </p:spPr>
        <p:txBody>
          <a:bodyPr/>
          <a:lstStyle/>
          <a:p>
            <a:pPr>
              <a:spcAft>
                <a:spcPts val="1224"/>
              </a:spcAft>
            </a:pPr>
            <a:r>
              <a:rPr lang="en-US" sz="2800" dirty="0">
                <a:solidFill>
                  <a:srgbClr val="47D8FF"/>
                </a:solidFill>
                <a:latin typeface="微软雅黑" panose="020B0503020204020204" pitchFamily="34" charset="-122"/>
                <a:ea typeface="微软雅黑" panose="020B0503020204020204" pitchFamily="34" charset="-122"/>
              </a:rPr>
              <a:t>Data-in Replication (for migration scenarios)</a:t>
            </a:r>
          </a:p>
          <a:p>
            <a:pPr lvl="1">
              <a:spcAft>
                <a:spcPts val="1224"/>
              </a:spcAft>
            </a:pPr>
            <a:r>
              <a:rPr lang="en-US" sz="1600" b="1" dirty="0"/>
              <a:t>Replica in Azure, master in VM, on-premises server or other cloud provider (with </a:t>
            </a:r>
            <a:r>
              <a:rPr lang="en-US" sz="1600" b="1" dirty="0" err="1"/>
              <a:t>binlog</a:t>
            </a:r>
            <a:r>
              <a:rPr lang="en-US" sz="1600" b="1" dirty="0"/>
              <a:t> replication)</a:t>
            </a:r>
          </a:p>
          <a:p>
            <a:pPr lvl="1">
              <a:spcAft>
                <a:spcPts val="1224"/>
              </a:spcAft>
            </a:pPr>
            <a:r>
              <a:rPr lang="en-US" sz="1600" b="1" dirty="0"/>
              <a:t>For hybrid, multi-cloud synchronization or migration</a:t>
            </a:r>
          </a:p>
          <a:p>
            <a:pPr lvl="1">
              <a:spcAft>
                <a:spcPts val="1224"/>
              </a:spcAft>
            </a:pPr>
            <a:endParaRPr lang="en-US" sz="1600" b="1" dirty="0"/>
          </a:p>
          <a:p>
            <a:pPr>
              <a:spcAft>
                <a:spcPts val="1224"/>
              </a:spcAft>
            </a:pPr>
            <a:r>
              <a:rPr lang="en-US" sz="2800" dirty="0">
                <a:solidFill>
                  <a:srgbClr val="47D8FF"/>
                </a:solidFill>
                <a:latin typeface="微软雅黑" panose="020B0503020204020204" pitchFamily="34" charset="-122"/>
                <a:ea typeface="微软雅黑" panose="020B0503020204020204" pitchFamily="34" charset="-122"/>
              </a:rPr>
              <a:t>Same region replica (for read scale-out)</a:t>
            </a:r>
          </a:p>
          <a:p>
            <a:pPr lvl="1">
              <a:spcAft>
                <a:spcPts val="1224"/>
              </a:spcAft>
            </a:pPr>
            <a:r>
              <a:rPr lang="en-US" sz="1600" b="1" dirty="0"/>
              <a:t>Up to 5 replicas - both master and replica in the same Azure region</a:t>
            </a:r>
          </a:p>
          <a:p>
            <a:pPr lvl="1">
              <a:spcAft>
                <a:spcPts val="1224"/>
              </a:spcAft>
            </a:pPr>
            <a:endParaRPr lang="en-US" sz="1600" dirty="0">
              <a:solidFill>
                <a:srgbClr val="47D8FF"/>
              </a:solidFill>
              <a:latin typeface="微软雅黑" panose="020B0503020204020204" pitchFamily="34" charset="-122"/>
              <a:ea typeface="微软雅黑" panose="020B0503020204020204" pitchFamily="34" charset="-122"/>
            </a:endParaRPr>
          </a:p>
        </p:txBody>
      </p:sp>
      <p:cxnSp>
        <p:nvCxnSpPr>
          <p:cNvPr id="5" name="Straight Arrow Connector 4"/>
          <p:cNvCxnSpPr>
            <a:cxnSpLocks/>
          </p:cNvCxnSpPr>
          <p:nvPr/>
        </p:nvCxnSpPr>
        <p:spPr>
          <a:xfrm>
            <a:off x="9345055" y="2006134"/>
            <a:ext cx="1246112" cy="925718"/>
          </a:xfrm>
          <a:prstGeom prst="straightConnector1">
            <a:avLst/>
          </a:prstGeom>
          <a:ln w="3492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7" name="Can 6"/>
          <p:cNvSpPr/>
          <p:nvPr/>
        </p:nvSpPr>
        <p:spPr bwMode="auto">
          <a:xfrm>
            <a:off x="7536297" y="2931853"/>
            <a:ext cx="563458" cy="543049"/>
          </a:xfrm>
          <a:prstGeom prst="can">
            <a:avLst/>
          </a:prstGeom>
          <a:solidFill>
            <a:schemeClr val="accent6">
              <a:lumMod val="75000"/>
            </a:schemeClr>
          </a:solidFill>
          <a:ln>
            <a:solidFill>
              <a:schemeClr val="accent6">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64" tIns="34982" rIns="34982" bIns="69964" numCol="1" spcCol="0" rtlCol="0" fromWordArt="0" anchor="b" anchorCtr="0" forceAA="0" compatLnSpc="1">
            <a:prstTxWarp prst="textNoShape">
              <a:avLst/>
            </a:prstTxWarp>
            <a:noAutofit/>
          </a:bodyPr>
          <a:lstStyle/>
          <a:p>
            <a:pPr algn="ctr" defTabSz="699404" fontAlgn="base">
              <a:spcBef>
                <a:spcPct val="0"/>
              </a:spcBef>
              <a:spcAft>
                <a:spcPct val="0"/>
              </a:spcAft>
              <a:defRPr/>
            </a:pPr>
            <a:r>
              <a:rPr lang="en-US" sz="800" b="1" spc="-39">
                <a:gradFill>
                  <a:gsLst>
                    <a:gs pos="0">
                      <a:srgbClr val="FFFFFF"/>
                    </a:gs>
                    <a:gs pos="100000">
                      <a:srgbClr val="FFFFFF"/>
                    </a:gs>
                  </a:gsLst>
                  <a:lin ang="5400000" scaled="0"/>
                </a:gradFill>
                <a:latin typeface="Segoe UI"/>
                <a:ea typeface="Segoe UI" pitchFamily="34" charset="0"/>
                <a:cs typeface="Segoe UI" pitchFamily="34" charset="0"/>
              </a:rPr>
              <a:t>Replica 1</a:t>
            </a:r>
          </a:p>
        </p:txBody>
      </p:sp>
      <p:sp>
        <p:nvSpPr>
          <p:cNvPr id="8" name="Can 7"/>
          <p:cNvSpPr/>
          <p:nvPr/>
        </p:nvSpPr>
        <p:spPr bwMode="auto">
          <a:xfrm>
            <a:off x="8423085" y="2931854"/>
            <a:ext cx="563458" cy="543049"/>
          </a:xfrm>
          <a:prstGeom prst="can">
            <a:avLst/>
          </a:prstGeom>
          <a:solidFill>
            <a:schemeClr val="accent6">
              <a:lumMod val="75000"/>
            </a:schemeClr>
          </a:solidFill>
          <a:ln>
            <a:solidFill>
              <a:schemeClr val="accent6">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64" tIns="34982" rIns="34982" bIns="69964" numCol="1" spcCol="0" rtlCol="0" fromWordArt="0" anchor="b" anchorCtr="0" forceAA="0" compatLnSpc="1">
            <a:prstTxWarp prst="textNoShape">
              <a:avLst/>
            </a:prstTxWarp>
            <a:noAutofit/>
          </a:bodyPr>
          <a:lstStyle/>
          <a:p>
            <a:pPr algn="ctr" defTabSz="699404" fontAlgn="base">
              <a:spcBef>
                <a:spcPct val="0"/>
              </a:spcBef>
              <a:spcAft>
                <a:spcPct val="0"/>
              </a:spcAft>
              <a:defRPr/>
            </a:pPr>
            <a:r>
              <a:rPr lang="en-US" sz="900" b="1" spc="-39">
                <a:gradFill>
                  <a:gsLst>
                    <a:gs pos="0">
                      <a:srgbClr val="FFFFFF"/>
                    </a:gs>
                    <a:gs pos="100000">
                      <a:srgbClr val="FFFFFF"/>
                    </a:gs>
                  </a:gsLst>
                  <a:lin ang="5400000" scaled="0"/>
                </a:gradFill>
                <a:latin typeface="Segoe UI"/>
                <a:ea typeface="Segoe UI" pitchFamily="34" charset="0"/>
                <a:cs typeface="Segoe UI" pitchFamily="34" charset="0"/>
              </a:rPr>
              <a:t>Replica 2</a:t>
            </a:r>
          </a:p>
        </p:txBody>
      </p:sp>
      <p:sp>
        <p:nvSpPr>
          <p:cNvPr id="9" name="Can 8"/>
          <p:cNvSpPr/>
          <p:nvPr/>
        </p:nvSpPr>
        <p:spPr bwMode="auto">
          <a:xfrm>
            <a:off x="9368291" y="2931852"/>
            <a:ext cx="563458" cy="543049"/>
          </a:xfrm>
          <a:prstGeom prst="can">
            <a:avLst/>
          </a:prstGeom>
          <a:solidFill>
            <a:schemeClr val="accent6">
              <a:lumMod val="75000"/>
            </a:schemeClr>
          </a:solidFill>
          <a:ln>
            <a:solidFill>
              <a:schemeClr val="accent6">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64" tIns="34982" rIns="34982" bIns="69964" numCol="1" spcCol="0" rtlCol="0" fromWordArt="0" anchor="b" anchorCtr="0" forceAA="0" compatLnSpc="1">
            <a:prstTxWarp prst="textNoShape">
              <a:avLst/>
            </a:prstTxWarp>
            <a:noAutofit/>
          </a:bodyPr>
          <a:lstStyle/>
          <a:p>
            <a:pPr algn="ctr" defTabSz="699404" fontAlgn="base">
              <a:spcBef>
                <a:spcPct val="0"/>
              </a:spcBef>
              <a:spcAft>
                <a:spcPct val="0"/>
              </a:spcAft>
              <a:defRPr/>
            </a:pPr>
            <a:r>
              <a:rPr lang="en-US" sz="900" b="1" spc="-39">
                <a:gradFill>
                  <a:gsLst>
                    <a:gs pos="0">
                      <a:srgbClr val="FFFFFF"/>
                    </a:gs>
                    <a:gs pos="100000">
                      <a:srgbClr val="FFFFFF"/>
                    </a:gs>
                  </a:gsLst>
                  <a:lin ang="5400000" scaled="0"/>
                </a:gradFill>
                <a:latin typeface="Segoe UI"/>
                <a:cs typeface="Segoe UI" pitchFamily="34" charset="0"/>
              </a:rPr>
              <a:t>Replica 3</a:t>
            </a:r>
          </a:p>
        </p:txBody>
      </p:sp>
      <p:sp>
        <p:nvSpPr>
          <p:cNvPr id="10" name="Can 9"/>
          <p:cNvSpPr/>
          <p:nvPr/>
        </p:nvSpPr>
        <p:spPr bwMode="auto">
          <a:xfrm>
            <a:off x="10309439" y="2931852"/>
            <a:ext cx="563458" cy="543049"/>
          </a:xfrm>
          <a:prstGeom prst="can">
            <a:avLst/>
          </a:prstGeom>
          <a:solidFill>
            <a:schemeClr val="accent6">
              <a:lumMod val="75000"/>
            </a:schemeClr>
          </a:solidFill>
          <a:ln>
            <a:solidFill>
              <a:schemeClr val="accent6">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64" tIns="34982" rIns="34982" bIns="69964" numCol="1" spcCol="0" rtlCol="0" fromWordArt="0" anchor="b" anchorCtr="0" forceAA="0" compatLnSpc="1">
            <a:prstTxWarp prst="textNoShape">
              <a:avLst/>
            </a:prstTxWarp>
            <a:noAutofit/>
          </a:bodyPr>
          <a:lstStyle/>
          <a:p>
            <a:pPr algn="ctr" defTabSz="699404" fontAlgn="base">
              <a:spcBef>
                <a:spcPct val="0"/>
              </a:spcBef>
              <a:spcAft>
                <a:spcPct val="0"/>
              </a:spcAft>
              <a:defRPr/>
            </a:pPr>
            <a:r>
              <a:rPr lang="en-US" sz="900" b="1" spc="-39">
                <a:gradFill>
                  <a:gsLst>
                    <a:gs pos="0">
                      <a:srgbClr val="FFFFFF"/>
                    </a:gs>
                    <a:gs pos="100000">
                      <a:srgbClr val="FFFFFF"/>
                    </a:gs>
                  </a:gsLst>
                  <a:lin ang="5400000" scaled="0"/>
                </a:gradFill>
                <a:latin typeface="Segoe UI"/>
                <a:cs typeface="Segoe UI" pitchFamily="34" charset="0"/>
              </a:rPr>
              <a:t>Replica 4</a:t>
            </a:r>
          </a:p>
        </p:txBody>
      </p:sp>
      <p:sp>
        <p:nvSpPr>
          <p:cNvPr id="11" name="Can 10"/>
          <p:cNvSpPr/>
          <p:nvPr/>
        </p:nvSpPr>
        <p:spPr bwMode="auto">
          <a:xfrm>
            <a:off x="11314619" y="2936787"/>
            <a:ext cx="563458" cy="543049"/>
          </a:xfrm>
          <a:prstGeom prst="can">
            <a:avLst/>
          </a:prstGeom>
          <a:solidFill>
            <a:schemeClr val="accent6">
              <a:lumMod val="75000"/>
            </a:schemeClr>
          </a:solidFill>
          <a:ln>
            <a:solidFill>
              <a:schemeClr val="accent6">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64" tIns="34982" rIns="34982" bIns="69964" numCol="1" spcCol="0" rtlCol="0" fromWordArt="0" anchor="b" anchorCtr="0" forceAA="0" compatLnSpc="1">
            <a:prstTxWarp prst="textNoShape">
              <a:avLst/>
            </a:prstTxWarp>
            <a:noAutofit/>
          </a:bodyPr>
          <a:lstStyle/>
          <a:p>
            <a:pPr algn="ctr" defTabSz="699404" fontAlgn="base">
              <a:spcBef>
                <a:spcPct val="0"/>
              </a:spcBef>
              <a:spcAft>
                <a:spcPct val="0"/>
              </a:spcAft>
              <a:defRPr/>
            </a:pPr>
            <a:r>
              <a:rPr lang="en-US" altLang="zh-CN" sz="1147" b="1" spc="-39">
                <a:gradFill>
                  <a:gsLst>
                    <a:gs pos="0">
                      <a:srgbClr val="FFFFFF"/>
                    </a:gs>
                    <a:gs pos="100000">
                      <a:srgbClr val="FFFFFF"/>
                    </a:gs>
                  </a:gsLst>
                  <a:lin ang="5400000" scaled="0"/>
                </a:gradFill>
                <a:latin typeface="Segoe UI"/>
                <a:ea typeface="Segoe UI" pitchFamily="34" charset="0"/>
                <a:cs typeface="Segoe UI" pitchFamily="34" charset="0"/>
              </a:rPr>
              <a:t>BI</a:t>
            </a:r>
            <a:endParaRPr lang="en-US" sz="1147" b="1" spc="-39">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14" name="Straight Arrow Connector 13"/>
          <p:cNvCxnSpPr>
            <a:cxnSpLocks/>
            <a:endCxn id="11" idx="1"/>
          </p:cNvCxnSpPr>
          <p:nvPr/>
        </p:nvCxnSpPr>
        <p:spPr>
          <a:xfrm>
            <a:off x="9391113" y="2006134"/>
            <a:ext cx="2205235" cy="930653"/>
          </a:xfrm>
          <a:prstGeom prst="straightConnector1">
            <a:avLst/>
          </a:prstGeom>
          <a:ln w="34925">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cxnSpLocks/>
            <a:endCxn id="9" idx="1"/>
          </p:cNvCxnSpPr>
          <p:nvPr/>
        </p:nvCxnSpPr>
        <p:spPr>
          <a:xfrm>
            <a:off x="9298229" y="2006134"/>
            <a:ext cx="351791" cy="925718"/>
          </a:xfrm>
          <a:prstGeom prst="straightConnector1">
            <a:avLst/>
          </a:prstGeom>
          <a:ln w="34925">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cxnSpLocks/>
            <a:endCxn id="8" idx="1"/>
          </p:cNvCxnSpPr>
          <p:nvPr/>
        </p:nvCxnSpPr>
        <p:spPr>
          <a:xfrm flipH="1">
            <a:off x="8704814" y="2006134"/>
            <a:ext cx="511896" cy="925720"/>
          </a:xfrm>
          <a:prstGeom prst="straightConnector1">
            <a:avLst/>
          </a:prstGeom>
          <a:ln w="34925">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cxnSpLocks/>
            <a:endCxn id="7" idx="1"/>
          </p:cNvCxnSpPr>
          <p:nvPr/>
        </p:nvCxnSpPr>
        <p:spPr>
          <a:xfrm flipH="1">
            <a:off x="7818026" y="2006133"/>
            <a:ext cx="1343011" cy="925720"/>
          </a:xfrm>
          <a:prstGeom prst="straightConnector1">
            <a:avLst/>
          </a:prstGeom>
          <a:ln w="3492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10585665" y="2078491"/>
            <a:ext cx="1378167" cy="647165"/>
          </a:xfrm>
          <a:prstGeom prst="rect">
            <a:avLst/>
          </a:prstGeom>
          <a:noFill/>
        </p:spPr>
        <p:txBody>
          <a:bodyPr wrap="none" lIns="186521" tIns="149217" rIns="186521" bIns="149217" rtlCol="0">
            <a:spAutoFit/>
          </a:bodyPr>
          <a:lstStyle/>
          <a:p>
            <a:pPr defTabSz="932597">
              <a:lnSpc>
                <a:spcPct val="90000"/>
              </a:lnSpc>
              <a:spcAft>
                <a:spcPts val="612"/>
              </a:spcAft>
              <a:defRPr/>
            </a:pPr>
            <a:r>
              <a:rPr lang="en-US" altLang="zh-CN" sz="2448">
                <a:solidFill>
                  <a:srgbClr val="92D050"/>
                </a:solidFill>
                <a:latin typeface="Segoe UI"/>
              </a:rPr>
              <a:t>Replica</a:t>
            </a:r>
            <a:endParaRPr lang="en-US" sz="2448">
              <a:solidFill>
                <a:srgbClr val="92D050"/>
              </a:solidFill>
              <a:latin typeface="Segoe UI"/>
            </a:endParaRPr>
          </a:p>
        </p:txBody>
      </p:sp>
      <p:cxnSp>
        <p:nvCxnSpPr>
          <p:cNvPr id="34" name="Straight Arrow Connector 33"/>
          <p:cNvCxnSpPr>
            <a:cxnSpLocks/>
            <a:stCxn id="50" idx="0"/>
            <a:endCxn id="7" idx="3"/>
          </p:cNvCxnSpPr>
          <p:nvPr/>
        </p:nvCxnSpPr>
        <p:spPr>
          <a:xfrm flipH="1" flipV="1">
            <a:off x="7818026" y="3474902"/>
            <a:ext cx="480614" cy="801607"/>
          </a:xfrm>
          <a:prstGeom prst="straightConnector1">
            <a:avLst/>
          </a:prstGeom>
          <a:ln w="28575">
            <a:solidFill>
              <a:schemeClr val="tx1"/>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a:cxnSpLocks/>
            <a:stCxn id="50" idx="0"/>
          </p:cNvCxnSpPr>
          <p:nvPr/>
        </p:nvCxnSpPr>
        <p:spPr>
          <a:xfrm flipV="1">
            <a:off x="8298640" y="3521033"/>
            <a:ext cx="441785" cy="755476"/>
          </a:xfrm>
          <a:prstGeom prst="straightConnector1">
            <a:avLst/>
          </a:prstGeom>
          <a:ln w="28575">
            <a:solidFill>
              <a:schemeClr val="tx1"/>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cxnSpLocks/>
            <a:stCxn id="50" idx="0"/>
          </p:cNvCxnSpPr>
          <p:nvPr/>
        </p:nvCxnSpPr>
        <p:spPr>
          <a:xfrm flipV="1">
            <a:off x="8298640" y="3521033"/>
            <a:ext cx="1384615" cy="755476"/>
          </a:xfrm>
          <a:prstGeom prst="straightConnector1">
            <a:avLst/>
          </a:prstGeom>
          <a:ln w="28575">
            <a:solidFill>
              <a:schemeClr val="tx1"/>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a:cxnSpLocks/>
            <a:stCxn id="50" idx="0"/>
          </p:cNvCxnSpPr>
          <p:nvPr/>
        </p:nvCxnSpPr>
        <p:spPr>
          <a:xfrm flipV="1">
            <a:off x="8298640" y="3521033"/>
            <a:ext cx="2348236" cy="755476"/>
          </a:xfrm>
          <a:prstGeom prst="straightConnector1">
            <a:avLst/>
          </a:prstGeom>
          <a:ln w="28575">
            <a:solidFill>
              <a:schemeClr val="tx1"/>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a:cxnSpLocks/>
            <a:stCxn id="59" idx="0"/>
          </p:cNvCxnSpPr>
          <p:nvPr/>
        </p:nvCxnSpPr>
        <p:spPr>
          <a:xfrm flipH="1" flipV="1">
            <a:off x="9276960" y="2218086"/>
            <a:ext cx="25220" cy="2057604"/>
          </a:xfrm>
          <a:prstGeom prst="straightConnector1">
            <a:avLst/>
          </a:prstGeom>
          <a:ln w="28575">
            <a:solidFill>
              <a:srgbClr val="954ECA"/>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8730194" y="4797016"/>
            <a:ext cx="1136070" cy="647165"/>
          </a:xfrm>
          <a:prstGeom prst="rect">
            <a:avLst/>
          </a:prstGeom>
          <a:noFill/>
        </p:spPr>
        <p:txBody>
          <a:bodyPr wrap="none" lIns="186521" tIns="149217" rIns="186521" bIns="149217" rtlCol="0">
            <a:spAutoFit/>
          </a:bodyPr>
          <a:lstStyle/>
          <a:p>
            <a:pPr defTabSz="932597">
              <a:lnSpc>
                <a:spcPct val="90000"/>
              </a:lnSpc>
              <a:spcAft>
                <a:spcPts val="612"/>
              </a:spcAft>
              <a:defRPr/>
            </a:pPr>
            <a:r>
              <a:rPr lang="en-US" altLang="zh-CN" sz="2448">
                <a:solidFill>
                  <a:srgbClr val="B4009E"/>
                </a:solidFill>
                <a:latin typeface="Segoe UI"/>
              </a:rPr>
              <a:t>Write</a:t>
            </a:r>
            <a:endParaRPr lang="en-US" sz="2448">
              <a:solidFill>
                <a:srgbClr val="B4009E"/>
              </a:solidFill>
              <a:latin typeface="Segoe UI"/>
            </a:endParaRPr>
          </a:p>
        </p:txBody>
      </p:sp>
      <p:sp>
        <p:nvSpPr>
          <p:cNvPr id="45" name="TextBox 44"/>
          <p:cNvSpPr txBox="1"/>
          <p:nvPr/>
        </p:nvSpPr>
        <p:spPr>
          <a:xfrm>
            <a:off x="7759968" y="4810836"/>
            <a:ext cx="1077343" cy="647165"/>
          </a:xfrm>
          <a:prstGeom prst="rect">
            <a:avLst/>
          </a:prstGeom>
          <a:noFill/>
        </p:spPr>
        <p:txBody>
          <a:bodyPr wrap="none" lIns="186521" tIns="149217" rIns="186521" bIns="149217" rtlCol="0">
            <a:spAutoFit/>
          </a:bodyPr>
          <a:lstStyle/>
          <a:p>
            <a:pPr defTabSz="932597">
              <a:lnSpc>
                <a:spcPct val="90000"/>
              </a:lnSpc>
              <a:spcAft>
                <a:spcPts val="612"/>
              </a:spcAft>
              <a:defRPr/>
            </a:pPr>
            <a:r>
              <a:rPr lang="en-US" altLang="zh-CN" sz="2448">
                <a:solidFill>
                  <a:srgbClr val="FFFFFF"/>
                </a:solidFill>
                <a:latin typeface="Segoe UI"/>
              </a:rPr>
              <a:t>Read</a:t>
            </a:r>
            <a:endParaRPr lang="en-US" sz="2448">
              <a:solidFill>
                <a:srgbClr val="FFFFFF"/>
              </a:solidFill>
              <a:latin typeface="Segoe UI"/>
            </a:endParaRPr>
          </a:p>
        </p:txBody>
      </p:sp>
      <p:pic>
        <p:nvPicPr>
          <p:cNvPr id="50" name="Picture 4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7946" y="4276509"/>
            <a:ext cx="721388" cy="721388"/>
          </a:xfrm>
          <a:prstGeom prst="rect">
            <a:avLst/>
          </a:prstGeom>
        </p:spPr>
      </p:pic>
      <p:cxnSp>
        <p:nvCxnSpPr>
          <p:cNvPr id="58" name="Straight Arrow Connector 57"/>
          <p:cNvCxnSpPr>
            <a:cxnSpLocks/>
            <a:stCxn id="6" idx="0"/>
            <a:endCxn id="11" idx="3"/>
          </p:cNvCxnSpPr>
          <p:nvPr/>
        </p:nvCxnSpPr>
        <p:spPr>
          <a:xfrm flipV="1">
            <a:off x="11596348" y="3479836"/>
            <a:ext cx="0" cy="823102"/>
          </a:xfrm>
          <a:prstGeom prst="straightConnector1">
            <a:avLst/>
          </a:prstGeom>
          <a:ln w="28575">
            <a:solidFill>
              <a:srgbClr val="FFFF00"/>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pic>
        <p:nvPicPr>
          <p:cNvPr id="59" name="Picture 5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89273" y="4275690"/>
            <a:ext cx="625813" cy="625813"/>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299430" y="4302938"/>
            <a:ext cx="593835" cy="593835"/>
          </a:xfrm>
          <a:prstGeom prst="rect">
            <a:avLst/>
          </a:prstGeom>
        </p:spPr>
      </p:pic>
      <p:sp>
        <p:nvSpPr>
          <p:cNvPr id="13" name="TextBox 12">
            <a:extLst>
              <a:ext uri="{FF2B5EF4-FFF2-40B4-BE49-F238E27FC236}">
                <a16:creationId xmlns:a16="http://schemas.microsoft.com/office/drawing/2014/main" id="{ABE429AB-2141-4F39-8A03-F80FE004FF4D}"/>
              </a:ext>
            </a:extLst>
          </p:cNvPr>
          <p:cNvSpPr txBox="1"/>
          <p:nvPr/>
        </p:nvSpPr>
        <p:spPr>
          <a:xfrm>
            <a:off x="7838792" y="5419640"/>
            <a:ext cx="3776547" cy="627864"/>
          </a:xfrm>
          <a:prstGeom prst="rect">
            <a:avLst/>
          </a:prstGeom>
          <a:noFill/>
        </p:spPr>
        <p:txBody>
          <a:bodyPr wrap="none" lIns="182880" tIns="146304" rIns="182880" bIns="146304" rtlCol="0">
            <a:spAutoFit/>
          </a:bodyPr>
          <a:lstStyle/>
          <a:p>
            <a:pPr>
              <a:lnSpc>
                <a:spcPct val="90000"/>
              </a:lnSpc>
              <a:spcAft>
                <a:spcPts val="600"/>
              </a:spcAft>
            </a:pPr>
            <a:r>
              <a:rPr lang="en-US" sz="2400">
                <a:gradFill>
                  <a:gsLst>
                    <a:gs pos="2917">
                      <a:schemeClr val="tx1"/>
                    </a:gs>
                    <a:gs pos="30000">
                      <a:schemeClr val="tx1"/>
                    </a:gs>
                  </a:gsLst>
                  <a:lin ang="5400000" scaled="0"/>
                </a:gradFill>
              </a:rPr>
              <a:t>Native MySQL Replication</a:t>
            </a:r>
          </a:p>
        </p:txBody>
      </p:sp>
      <p:sp>
        <p:nvSpPr>
          <p:cNvPr id="4" name="Can 3"/>
          <p:cNvSpPr/>
          <p:nvPr/>
        </p:nvSpPr>
        <p:spPr bwMode="auto">
          <a:xfrm>
            <a:off x="8995229" y="1591722"/>
            <a:ext cx="563458" cy="543049"/>
          </a:xfrm>
          <a:prstGeom prst="can">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64" tIns="34982" rIns="34982" bIns="69964" numCol="1" spcCol="0" rtlCol="0" fromWordArt="0" anchor="b" anchorCtr="0" forceAA="0" compatLnSpc="1">
            <a:prstTxWarp prst="textNoShape">
              <a:avLst/>
            </a:prstTxWarp>
            <a:noAutofit/>
          </a:bodyPr>
          <a:lstStyle/>
          <a:p>
            <a:pPr algn="ctr" defTabSz="699404" fontAlgn="base">
              <a:spcBef>
                <a:spcPct val="0"/>
              </a:spcBef>
              <a:spcAft>
                <a:spcPct val="0"/>
              </a:spcAft>
              <a:defRPr/>
            </a:pPr>
            <a:r>
              <a:rPr lang="en-US" sz="1147" b="1" spc="-39">
                <a:gradFill>
                  <a:gsLst>
                    <a:gs pos="0">
                      <a:srgbClr val="FFFFFF"/>
                    </a:gs>
                    <a:gs pos="100000">
                      <a:srgbClr val="FFFFFF"/>
                    </a:gs>
                  </a:gsLst>
                  <a:lin ang="5400000" scaled="0"/>
                </a:gradFill>
                <a:latin typeface="Segoe UI"/>
                <a:ea typeface="Segoe UI" pitchFamily="34" charset="0"/>
                <a:cs typeface="Segoe UI" pitchFamily="34" charset="0"/>
              </a:rPr>
              <a:t>Master</a:t>
            </a:r>
          </a:p>
        </p:txBody>
      </p:sp>
      <p:sp>
        <p:nvSpPr>
          <p:cNvPr id="32" name="TextBox 31">
            <a:extLst>
              <a:ext uri="{FF2B5EF4-FFF2-40B4-BE49-F238E27FC236}">
                <a16:creationId xmlns:a16="http://schemas.microsoft.com/office/drawing/2014/main" id="{A8826E4F-1331-408F-B766-698CAD72587F}"/>
              </a:ext>
            </a:extLst>
          </p:cNvPr>
          <p:cNvSpPr txBox="1"/>
          <p:nvPr/>
        </p:nvSpPr>
        <p:spPr>
          <a:xfrm>
            <a:off x="11068469" y="4797016"/>
            <a:ext cx="1077343" cy="647165"/>
          </a:xfrm>
          <a:prstGeom prst="rect">
            <a:avLst/>
          </a:prstGeom>
          <a:noFill/>
        </p:spPr>
        <p:txBody>
          <a:bodyPr wrap="none" lIns="186521" tIns="149217" rIns="186521" bIns="149217" rtlCol="0">
            <a:spAutoFit/>
          </a:bodyPr>
          <a:lstStyle/>
          <a:p>
            <a:pPr defTabSz="932597">
              <a:lnSpc>
                <a:spcPct val="90000"/>
              </a:lnSpc>
              <a:spcAft>
                <a:spcPts val="612"/>
              </a:spcAft>
              <a:defRPr/>
            </a:pPr>
            <a:r>
              <a:rPr lang="en-US" altLang="zh-CN" sz="2448">
                <a:solidFill>
                  <a:srgbClr val="FFFFFF"/>
                </a:solidFill>
                <a:latin typeface="Segoe UI"/>
              </a:rPr>
              <a:t>Read</a:t>
            </a:r>
            <a:endParaRPr lang="en-US" sz="2448">
              <a:solidFill>
                <a:srgbClr val="FFFFFF"/>
              </a:solidFill>
              <a:latin typeface="Segoe UI"/>
            </a:endParaRPr>
          </a:p>
        </p:txBody>
      </p:sp>
    </p:spTree>
    <p:extLst>
      <p:ext uri="{BB962C8B-B14F-4D97-AF65-F5344CB8AC3E}">
        <p14:creationId xmlns:p14="http://schemas.microsoft.com/office/powerpoint/2010/main" val="796813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par>
                          <p:cTn id="11" fill="hold">
                            <p:stCondLst>
                              <p:cond delay="0"/>
                            </p:stCondLst>
                            <p:childTnLst>
                              <p:par>
                                <p:cTn id="12" presetID="10" presetClass="entr" presetSubtype="0" fill="hold" nodeType="after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500"/>
                                        <p:tgtEl>
                                          <p:spTgt spid="5"/>
                                        </p:tgtEl>
                                      </p:cBhvr>
                                    </p:animEffec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par>
                          <p:cTn id="23" fill="hold">
                            <p:stCondLst>
                              <p:cond delay="500"/>
                            </p:stCondLst>
                            <p:childTnLst>
                              <p:par>
                                <p:cTn id="24" presetID="10" presetClass="entr" presetSubtype="0" fill="hold" nodeType="after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fade">
                                      <p:cBhvr>
                                        <p:cTn id="26" dur="500"/>
                                        <p:tgtEl>
                                          <p:spTgt spid="14"/>
                                        </p:tgtEl>
                                      </p:cBhvr>
                                    </p:animEffect>
                                  </p:childTnLst>
                                </p:cTn>
                              </p:par>
                            </p:childTnLst>
                          </p:cTn>
                        </p:par>
                        <p:par>
                          <p:cTn id="27" fill="hold">
                            <p:stCondLst>
                              <p:cond delay="1000"/>
                            </p:stCondLst>
                            <p:childTnLst>
                              <p:par>
                                <p:cTn id="28" presetID="10" presetClass="entr" presetSubtype="0" fill="hold" nodeType="afterEffect">
                                  <p:stCondLst>
                                    <p:cond delay="0"/>
                                  </p:stCondLst>
                                  <p:childTnLst>
                                    <p:set>
                                      <p:cBhvr>
                                        <p:cTn id="29" dur="1" fill="hold">
                                          <p:stCondLst>
                                            <p:cond delay="0"/>
                                          </p:stCondLst>
                                        </p:cTn>
                                        <p:tgtEl>
                                          <p:spTgt spid="17"/>
                                        </p:tgtEl>
                                        <p:attrNameLst>
                                          <p:attrName>style.visibility</p:attrName>
                                        </p:attrNameLst>
                                      </p:cBhvr>
                                      <p:to>
                                        <p:strVal val="visible"/>
                                      </p:to>
                                    </p:set>
                                    <p:animEffect transition="in" filter="fade">
                                      <p:cBhvr>
                                        <p:cTn id="30" dur="500"/>
                                        <p:tgtEl>
                                          <p:spTgt spid="17"/>
                                        </p:tgtEl>
                                      </p:cBhvr>
                                    </p:animEffect>
                                  </p:childTnLst>
                                </p:cTn>
                              </p:par>
                            </p:childTnLst>
                          </p:cTn>
                        </p:par>
                        <p:par>
                          <p:cTn id="31" fill="hold">
                            <p:stCondLst>
                              <p:cond delay="1500"/>
                            </p:stCondLst>
                            <p:childTnLst>
                              <p:par>
                                <p:cTn id="32" presetID="10" presetClass="entr" presetSubtype="0" fill="hold" nodeType="after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fade">
                                      <p:cBhvr>
                                        <p:cTn id="34" dur="500"/>
                                        <p:tgtEl>
                                          <p:spTgt spid="20"/>
                                        </p:tgtEl>
                                      </p:cBhvr>
                                    </p:animEffect>
                                  </p:childTnLst>
                                </p:cTn>
                              </p:par>
                            </p:childTnLst>
                          </p:cTn>
                        </p:par>
                        <p:par>
                          <p:cTn id="35" fill="hold">
                            <p:stCondLst>
                              <p:cond delay="2000"/>
                            </p:stCondLst>
                            <p:childTnLst>
                              <p:par>
                                <p:cTn id="36" presetID="10" presetClass="entr" presetSubtype="0" fill="hold" nodeType="afterEffect">
                                  <p:stCondLst>
                                    <p:cond delay="0"/>
                                  </p:stCondLst>
                                  <p:childTnLst>
                                    <p:set>
                                      <p:cBhvr>
                                        <p:cTn id="37" dur="1" fill="hold">
                                          <p:stCondLst>
                                            <p:cond delay="0"/>
                                          </p:stCondLst>
                                        </p:cTn>
                                        <p:tgtEl>
                                          <p:spTgt spid="23"/>
                                        </p:tgtEl>
                                        <p:attrNameLst>
                                          <p:attrName>style.visibility</p:attrName>
                                        </p:attrNameLst>
                                      </p:cBhvr>
                                      <p:to>
                                        <p:strVal val="visible"/>
                                      </p:to>
                                    </p:set>
                                    <p:animEffect transition="in" filter="fade">
                                      <p:cBhvr>
                                        <p:cTn id="38" dur="500"/>
                                        <p:tgtEl>
                                          <p:spTgt spid="23"/>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50"/>
                                        </p:tgtEl>
                                        <p:attrNameLst>
                                          <p:attrName>style.visibility</p:attrName>
                                        </p:attrNameLst>
                                      </p:cBhvr>
                                      <p:to>
                                        <p:strVal val="visible"/>
                                      </p:to>
                                    </p:set>
                                    <p:animEffect transition="in" filter="fade">
                                      <p:cBhvr>
                                        <p:cTn id="43" dur="500"/>
                                        <p:tgtEl>
                                          <p:spTgt spid="50"/>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45"/>
                                        </p:tgtEl>
                                        <p:attrNameLst>
                                          <p:attrName>style.visibility</p:attrName>
                                        </p:attrNameLst>
                                      </p:cBhvr>
                                      <p:to>
                                        <p:strVal val="visible"/>
                                      </p:to>
                                    </p:set>
                                    <p:animEffect transition="in" filter="fade">
                                      <p:cBhvr>
                                        <p:cTn id="46" dur="500"/>
                                        <p:tgtEl>
                                          <p:spTgt spid="45"/>
                                        </p:tgtEl>
                                      </p:cBhvr>
                                    </p:animEffect>
                                  </p:childTnLst>
                                </p:cTn>
                              </p:par>
                            </p:childTnLst>
                          </p:cTn>
                        </p:par>
                        <p:par>
                          <p:cTn id="47" fill="hold">
                            <p:stCondLst>
                              <p:cond delay="500"/>
                            </p:stCondLst>
                            <p:childTnLst>
                              <p:par>
                                <p:cTn id="48" presetID="10" presetClass="entr" presetSubtype="0" fill="hold" nodeType="afterEffect">
                                  <p:stCondLst>
                                    <p:cond delay="0"/>
                                  </p:stCondLst>
                                  <p:childTnLst>
                                    <p:set>
                                      <p:cBhvr>
                                        <p:cTn id="49" dur="1" fill="hold">
                                          <p:stCondLst>
                                            <p:cond delay="0"/>
                                          </p:stCondLst>
                                        </p:cTn>
                                        <p:tgtEl>
                                          <p:spTgt spid="34"/>
                                        </p:tgtEl>
                                        <p:attrNameLst>
                                          <p:attrName>style.visibility</p:attrName>
                                        </p:attrNameLst>
                                      </p:cBhvr>
                                      <p:to>
                                        <p:strVal val="visible"/>
                                      </p:to>
                                    </p:set>
                                    <p:animEffect transition="in" filter="fade">
                                      <p:cBhvr>
                                        <p:cTn id="50" dur="500"/>
                                        <p:tgtEl>
                                          <p:spTgt spid="34"/>
                                        </p:tgtEl>
                                      </p:cBhvr>
                                    </p:animEffect>
                                  </p:childTnLst>
                                </p:cTn>
                              </p:par>
                            </p:childTnLst>
                          </p:cTn>
                        </p:par>
                        <p:par>
                          <p:cTn id="51" fill="hold">
                            <p:stCondLst>
                              <p:cond delay="1000"/>
                            </p:stCondLst>
                            <p:childTnLst>
                              <p:par>
                                <p:cTn id="52" presetID="10" presetClass="entr" presetSubtype="0" fill="hold" nodeType="afterEffect">
                                  <p:stCondLst>
                                    <p:cond delay="0"/>
                                  </p:stCondLst>
                                  <p:childTnLst>
                                    <p:set>
                                      <p:cBhvr>
                                        <p:cTn id="53" dur="1" fill="hold">
                                          <p:stCondLst>
                                            <p:cond delay="0"/>
                                          </p:stCondLst>
                                        </p:cTn>
                                        <p:tgtEl>
                                          <p:spTgt spid="35"/>
                                        </p:tgtEl>
                                        <p:attrNameLst>
                                          <p:attrName>style.visibility</p:attrName>
                                        </p:attrNameLst>
                                      </p:cBhvr>
                                      <p:to>
                                        <p:strVal val="visible"/>
                                      </p:to>
                                    </p:set>
                                    <p:animEffect transition="in" filter="fade">
                                      <p:cBhvr>
                                        <p:cTn id="54" dur="500"/>
                                        <p:tgtEl>
                                          <p:spTgt spid="35"/>
                                        </p:tgtEl>
                                      </p:cBhvr>
                                    </p:animEffect>
                                  </p:childTnLst>
                                </p:cTn>
                              </p:par>
                            </p:childTnLst>
                          </p:cTn>
                        </p:par>
                        <p:par>
                          <p:cTn id="55" fill="hold">
                            <p:stCondLst>
                              <p:cond delay="1500"/>
                            </p:stCondLst>
                            <p:childTnLst>
                              <p:par>
                                <p:cTn id="56" presetID="10" presetClass="entr" presetSubtype="0" fill="hold" nodeType="afterEffect">
                                  <p:stCondLst>
                                    <p:cond delay="0"/>
                                  </p:stCondLst>
                                  <p:childTnLst>
                                    <p:set>
                                      <p:cBhvr>
                                        <p:cTn id="57" dur="1" fill="hold">
                                          <p:stCondLst>
                                            <p:cond delay="0"/>
                                          </p:stCondLst>
                                        </p:cTn>
                                        <p:tgtEl>
                                          <p:spTgt spid="37"/>
                                        </p:tgtEl>
                                        <p:attrNameLst>
                                          <p:attrName>style.visibility</p:attrName>
                                        </p:attrNameLst>
                                      </p:cBhvr>
                                      <p:to>
                                        <p:strVal val="visible"/>
                                      </p:to>
                                    </p:set>
                                    <p:animEffect transition="in" filter="fade">
                                      <p:cBhvr>
                                        <p:cTn id="58" dur="500"/>
                                        <p:tgtEl>
                                          <p:spTgt spid="37"/>
                                        </p:tgtEl>
                                      </p:cBhvr>
                                    </p:animEffect>
                                  </p:childTnLst>
                                </p:cTn>
                              </p:par>
                            </p:childTnLst>
                          </p:cTn>
                        </p:par>
                        <p:par>
                          <p:cTn id="59" fill="hold">
                            <p:stCondLst>
                              <p:cond delay="2000"/>
                            </p:stCondLst>
                            <p:childTnLst>
                              <p:par>
                                <p:cTn id="60" presetID="10" presetClass="entr" presetSubtype="0" fill="hold" nodeType="afterEffect">
                                  <p:stCondLst>
                                    <p:cond delay="0"/>
                                  </p:stCondLst>
                                  <p:childTnLst>
                                    <p:set>
                                      <p:cBhvr>
                                        <p:cTn id="61" dur="1" fill="hold">
                                          <p:stCondLst>
                                            <p:cond delay="0"/>
                                          </p:stCondLst>
                                        </p:cTn>
                                        <p:tgtEl>
                                          <p:spTgt spid="38"/>
                                        </p:tgtEl>
                                        <p:attrNameLst>
                                          <p:attrName>style.visibility</p:attrName>
                                        </p:attrNameLst>
                                      </p:cBhvr>
                                      <p:to>
                                        <p:strVal val="visible"/>
                                      </p:to>
                                    </p:set>
                                    <p:animEffect transition="in" filter="fade">
                                      <p:cBhvr>
                                        <p:cTn id="62" dur="500"/>
                                        <p:tgtEl>
                                          <p:spTgt spid="38"/>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6"/>
                                        </p:tgtEl>
                                        <p:attrNameLst>
                                          <p:attrName>style.visibility</p:attrName>
                                        </p:attrNameLst>
                                      </p:cBhvr>
                                      <p:to>
                                        <p:strVal val="visible"/>
                                      </p:to>
                                    </p:set>
                                    <p:animEffect transition="in" filter="fade">
                                      <p:cBhvr>
                                        <p:cTn id="67" dur="500"/>
                                        <p:tgtEl>
                                          <p:spTgt spid="6"/>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2"/>
                                        </p:tgtEl>
                                        <p:attrNameLst>
                                          <p:attrName>style.visibility</p:attrName>
                                        </p:attrNameLst>
                                      </p:cBhvr>
                                      <p:to>
                                        <p:strVal val="visible"/>
                                      </p:to>
                                    </p:set>
                                    <p:animEffect transition="in" filter="fade">
                                      <p:cBhvr>
                                        <p:cTn id="70" dur="500"/>
                                        <p:tgtEl>
                                          <p:spTgt spid="32"/>
                                        </p:tgtEl>
                                      </p:cBhvr>
                                    </p:animEffect>
                                  </p:childTnLst>
                                </p:cTn>
                              </p:par>
                            </p:childTnLst>
                          </p:cTn>
                        </p:par>
                        <p:par>
                          <p:cTn id="71" fill="hold">
                            <p:stCondLst>
                              <p:cond delay="500"/>
                            </p:stCondLst>
                            <p:childTnLst>
                              <p:par>
                                <p:cTn id="72" presetID="10" presetClass="entr" presetSubtype="0" fill="hold" nodeType="afterEffect">
                                  <p:stCondLst>
                                    <p:cond delay="0"/>
                                  </p:stCondLst>
                                  <p:childTnLst>
                                    <p:set>
                                      <p:cBhvr>
                                        <p:cTn id="73" dur="1" fill="hold">
                                          <p:stCondLst>
                                            <p:cond delay="0"/>
                                          </p:stCondLst>
                                        </p:cTn>
                                        <p:tgtEl>
                                          <p:spTgt spid="58"/>
                                        </p:tgtEl>
                                        <p:attrNameLst>
                                          <p:attrName>style.visibility</p:attrName>
                                        </p:attrNameLst>
                                      </p:cBhvr>
                                      <p:to>
                                        <p:strVal val="visible"/>
                                      </p:to>
                                    </p:set>
                                    <p:animEffect transition="in" filter="fade">
                                      <p:cBhvr>
                                        <p:cTn id="74"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45" grpId="0"/>
      <p:bldP spid="4" grpId="0" animBg="1"/>
      <p:bldP spid="3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bwMode="auto">
          <a:xfrm>
            <a:off x="880" y="5162042"/>
            <a:ext cx="12434710" cy="45746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pic>
        <p:nvPicPr>
          <p:cNvPr id="76" name="Picture 29"/>
          <p:cNvPicPr>
            <a:picLocks noChangeAspect="1"/>
          </p:cNvPicPr>
          <p:nvPr/>
        </p:nvPicPr>
        <p:blipFill>
          <a:blip r:embed="rId3"/>
          <a:stretch>
            <a:fillRect/>
          </a:stretch>
        </p:blipFill>
        <p:spPr>
          <a:xfrm>
            <a:off x="10925869" y="6497054"/>
            <a:ext cx="1030998" cy="306324"/>
          </a:xfrm>
          <a:prstGeom prst="rect">
            <a:avLst/>
          </a:prstGeom>
        </p:spPr>
      </p:pic>
      <p:sp>
        <p:nvSpPr>
          <p:cNvPr id="10" name="TextBox 9">
            <a:extLst>
              <a:ext uri="{FF2B5EF4-FFF2-40B4-BE49-F238E27FC236}">
                <a16:creationId xmlns:a16="http://schemas.microsoft.com/office/drawing/2014/main" id="{3807C886-A2EE-44CD-9926-6EABDDD16AE1}"/>
              </a:ext>
            </a:extLst>
          </p:cNvPr>
          <p:cNvSpPr txBox="1"/>
          <p:nvPr/>
        </p:nvSpPr>
        <p:spPr>
          <a:xfrm>
            <a:off x="520995" y="1753469"/>
            <a:ext cx="7038785" cy="4228850"/>
          </a:xfrm>
          <a:prstGeom prst="rect">
            <a:avLst/>
          </a:prstGeom>
          <a:noFill/>
        </p:spPr>
        <p:txBody>
          <a:bodyPr wrap="square" lIns="559562" rtlCol="0">
            <a:spAutoFit/>
          </a:bodyPr>
          <a:lstStyle/>
          <a:p>
            <a:pPr marL="342900" marR="0" lvl="0" indent="-342900" algn="l" defTabSz="932597" rtl="0" eaLnBrk="1" fontAlgn="auto" latinLnBrk="0" hangingPunct="1">
              <a:lnSpc>
                <a:spcPct val="100000"/>
              </a:lnSpc>
              <a:spcBef>
                <a:spcPts val="0"/>
              </a:spcBef>
              <a:spcAft>
                <a:spcPts val="1000"/>
              </a:spcAft>
              <a:buClrTx/>
              <a:buSzTx/>
              <a:buFont typeface="+mj-lt"/>
              <a:buAutoNum type="arabicPeriod"/>
              <a:tabLst/>
              <a:defRPr/>
            </a:pPr>
            <a:r>
              <a:rPr kumimoji="0" lang="en-US" sz="2400" b="0" i="0" u="none" strike="noStrike" kern="1200" cap="none" spc="0" normalizeH="0" baseline="0" noProof="0" dirty="0">
                <a:ln>
                  <a:noFill/>
                </a:ln>
                <a:effectLst/>
                <a:uLnTx/>
                <a:uFillTx/>
                <a:latin typeface="Segoe UI Light" charset="0"/>
                <a:ea typeface="Segoe UI Light" charset="0"/>
                <a:cs typeface="Segoe UI Light" charset="0"/>
              </a:rPr>
              <a:t>MySQL dump and PG dump</a:t>
            </a:r>
          </a:p>
          <a:p>
            <a:pPr marL="466371" marR="0" lvl="1" indent="0" algn="l" defTabSz="932597" rtl="0" eaLnBrk="1" fontAlgn="auto" latinLnBrk="0" hangingPunct="1">
              <a:lnSpc>
                <a:spcPct val="100000"/>
              </a:lnSpc>
              <a:spcBef>
                <a:spcPts val="0"/>
              </a:spcBef>
              <a:spcAft>
                <a:spcPts val="1000"/>
              </a:spcAft>
              <a:buClrTx/>
              <a:buSzTx/>
              <a:buFontTx/>
              <a:buNone/>
              <a:tabLst/>
              <a:defRPr/>
            </a:pPr>
            <a:r>
              <a:rPr kumimoji="0" lang="en-US" sz="2400" b="0" i="0" u="none" strike="noStrike" kern="1200" cap="none" spc="0" normalizeH="0" baseline="0" noProof="0" dirty="0">
                <a:ln>
                  <a:noFill/>
                </a:ln>
                <a:effectLst/>
                <a:uLnTx/>
                <a:uFillTx/>
                <a:latin typeface="Segoe UI Light" charset="0"/>
                <a:ea typeface="Segoe UI Light" charset="0"/>
                <a:cs typeface="Segoe UI Light" charset="0"/>
              </a:rPr>
              <a:t>Native commands, no additional </a:t>
            </a:r>
          </a:p>
          <a:p>
            <a:pPr marL="342900" marR="0" lvl="0" indent="-342900" algn="l" defTabSz="932597" rtl="0" eaLnBrk="1" fontAlgn="auto" latinLnBrk="0" hangingPunct="1">
              <a:lnSpc>
                <a:spcPct val="100000"/>
              </a:lnSpc>
              <a:spcBef>
                <a:spcPts val="0"/>
              </a:spcBef>
              <a:spcAft>
                <a:spcPts val="1000"/>
              </a:spcAft>
              <a:buClrTx/>
              <a:buSzTx/>
              <a:buFont typeface="+mj-lt"/>
              <a:buAutoNum type="arabicPeriod"/>
              <a:tabLst/>
              <a:defRPr/>
            </a:pPr>
            <a:r>
              <a:rPr kumimoji="0" lang="en-US" sz="2400" b="0" i="0" u="none" strike="noStrike" kern="1200" cap="none" spc="0" normalizeH="0" baseline="0" noProof="0" dirty="0">
                <a:ln>
                  <a:noFill/>
                </a:ln>
                <a:effectLst/>
                <a:uLnTx/>
                <a:uFillTx/>
                <a:latin typeface="Segoe UI Light" charset="0"/>
                <a:cs typeface="Segoe UI Light" charset="0"/>
              </a:rPr>
              <a:t>Migration wizard</a:t>
            </a:r>
          </a:p>
          <a:p>
            <a:pPr marL="466371" marR="0" lvl="1" indent="0" algn="l" defTabSz="932597" rtl="0" eaLnBrk="1" fontAlgn="auto" latinLnBrk="0" hangingPunct="1">
              <a:lnSpc>
                <a:spcPct val="100000"/>
              </a:lnSpc>
              <a:spcBef>
                <a:spcPts val="0"/>
              </a:spcBef>
              <a:spcAft>
                <a:spcPts val="1000"/>
              </a:spcAft>
              <a:buClrTx/>
              <a:buSzTx/>
              <a:buFontTx/>
              <a:buNone/>
              <a:tabLst/>
              <a:defRPr/>
            </a:pPr>
            <a:r>
              <a:rPr kumimoji="0" lang="en-US" sz="2400" b="0" i="0" u="none" strike="noStrike" kern="1200" cap="none" spc="0" normalizeH="0" baseline="0" noProof="0" dirty="0">
                <a:ln>
                  <a:noFill/>
                </a:ln>
                <a:effectLst/>
                <a:uLnTx/>
                <a:uFillTx/>
                <a:latin typeface="Segoe UI Light" charset="0"/>
                <a:cs typeface="Segoe UI Light" charset="0"/>
              </a:rPr>
              <a:t>Native or 3rd party tools</a:t>
            </a:r>
          </a:p>
          <a:p>
            <a:pPr marL="342900" marR="0" lvl="0" indent="-342900" algn="l" defTabSz="932597" rtl="0" eaLnBrk="1" fontAlgn="auto" latinLnBrk="0" hangingPunct="1">
              <a:lnSpc>
                <a:spcPct val="100000"/>
              </a:lnSpc>
              <a:spcBef>
                <a:spcPts val="0"/>
              </a:spcBef>
              <a:spcAft>
                <a:spcPts val="1000"/>
              </a:spcAft>
              <a:buClrTx/>
              <a:buSzTx/>
              <a:buFont typeface="+mj-lt"/>
              <a:buAutoNum type="arabicPeriod"/>
              <a:tabLst/>
              <a:defRPr/>
            </a:pPr>
            <a:r>
              <a:rPr kumimoji="0" lang="en-US" sz="2400" b="0" i="0" u="none" strike="noStrike" kern="1200" cap="none" spc="0" normalizeH="0" baseline="0" noProof="0" dirty="0">
                <a:ln>
                  <a:noFill/>
                </a:ln>
                <a:effectLst/>
                <a:uLnTx/>
                <a:uFillTx/>
                <a:latin typeface="Segoe UI Light" charset="0"/>
                <a:ea typeface="Segoe UI Light" charset="0"/>
                <a:cs typeface="Segoe UI Light" charset="0"/>
              </a:rPr>
              <a:t>Replication</a:t>
            </a:r>
          </a:p>
          <a:p>
            <a:pPr marL="466371" marR="0" lvl="1" indent="0" algn="l" defTabSz="932597" rtl="0" eaLnBrk="1" fontAlgn="auto" latinLnBrk="0" hangingPunct="1">
              <a:lnSpc>
                <a:spcPct val="100000"/>
              </a:lnSpc>
              <a:spcBef>
                <a:spcPts val="0"/>
              </a:spcBef>
              <a:spcAft>
                <a:spcPts val="1000"/>
              </a:spcAft>
              <a:buClrTx/>
              <a:buSzTx/>
              <a:buFontTx/>
              <a:buNone/>
              <a:tabLst/>
              <a:defRPr/>
            </a:pPr>
            <a:r>
              <a:rPr kumimoji="0" lang="en-US" sz="2400" b="0" i="0" u="none" strike="noStrike" kern="1200" cap="none" spc="0" normalizeH="0" baseline="0" noProof="0" dirty="0" err="1">
                <a:ln>
                  <a:noFill/>
                </a:ln>
                <a:effectLst/>
                <a:uLnTx/>
                <a:uFillTx/>
                <a:latin typeface="Segoe UI Light" charset="0"/>
                <a:cs typeface="Segoe UI Light" charset="0"/>
                <a:hlinkClick r:id="rId4"/>
              </a:rPr>
              <a:t>Attunity</a:t>
            </a:r>
            <a:r>
              <a:rPr kumimoji="0" lang="en-US" sz="2400" b="0" i="0" u="none" strike="noStrike" kern="1200" cap="none" spc="0" normalizeH="0" baseline="0" noProof="0" dirty="0">
                <a:ln>
                  <a:noFill/>
                </a:ln>
                <a:effectLst/>
                <a:uLnTx/>
                <a:uFillTx/>
                <a:latin typeface="Segoe UI Light" charset="0"/>
                <a:cs typeface="Segoe UI Light" charset="0"/>
              </a:rPr>
              <a:t>, near-zero down time migration</a:t>
            </a:r>
          </a:p>
          <a:p>
            <a:pPr>
              <a:lnSpc>
                <a:spcPct val="90000"/>
              </a:lnSpc>
              <a:spcAft>
                <a:spcPts val="600"/>
              </a:spcAft>
            </a:pPr>
            <a:r>
              <a:rPr kumimoji="0" lang="en-US" sz="2400" b="0" i="0" u="none" strike="noStrike" kern="1200" cap="none" spc="0" normalizeH="0" baseline="0" noProof="0" dirty="0">
                <a:ln>
                  <a:noFill/>
                </a:ln>
                <a:effectLst/>
                <a:uLnTx/>
                <a:uFillTx/>
                <a:latin typeface="Segoe UI Light" charset="0"/>
                <a:cs typeface="Segoe UI Light" charset="0"/>
              </a:rPr>
              <a:t> </a:t>
            </a:r>
          </a:p>
          <a:p>
            <a:pPr>
              <a:lnSpc>
                <a:spcPct val="90000"/>
              </a:lnSpc>
              <a:spcAft>
                <a:spcPts val="600"/>
              </a:spcAft>
            </a:pPr>
            <a:endParaRPr lang="en-US" sz="2400" dirty="0">
              <a:gradFill>
                <a:gsLst>
                  <a:gs pos="2917">
                    <a:schemeClr val="tx1"/>
                  </a:gs>
                  <a:gs pos="30000">
                    <a:schemeClr val="tx1"/>
                  </a:gs>
                </a:gsLst>
                <a:lin ang="5400000" scaled="0"/>
              </a:gradFill>
            </a:endParaRPr>
          </a:p>
          <a:p>
            <a:pPr>
              <a:lnSpc>
                <a:spcPct val="90000"/>
              </a:lnSpc>
              <a:spcAft>
                <a:spcPts val="600"/>
              </a:spcAft>
            </a:pPr>
            <a:r>
              <a:rPr lang="en-US" sz="2400" dirty="0">
                <a:gradFill>
                  <a:gsLst>
                    <a:gs pos="2917">
                      <a:schemeClr val="tx1"/>
                    </a:gs>
                    <a:gs pos="30000">
                      <a:schemeClr val="tx1"/>
                    </a:gs>
                  </a:gsLst>
                  <a:lin ang="5400000" scaled="0"/>
                </a:gradFill>
              </a:rPr>
              <a:t>4. Azure Database Migration Service</a:t>
            </a:r>
          </a:p>
        </p:txBody>
      </p:sp>
      <p:sp>
        <p:nvSpPr>
          <p:cNvPr id="2" name="Right Brace 1">
            <a:extLst>
              <a:ext uri="{FF2B5EF4-FFF2-40B4-BE49-F238E27FC236}">
                <a16:creationId xmlns:a16="http://schemas.microsoft.com/office/drawing/2014/main" id="{7F9872EC-2DB7-4D9A-873E-EB9CC426D851}"/>
              </a:ext>
            </a:extLst>
          </p:cNvPr>
          <p:cNvSpPr/>
          <p:nvPr/>
        </p:nvSpPr>
        <p:spPr>
          <a:xfrm>
            <a:off x="7472264" y="1831815"/>
            <a:ext cx="584791" cy="1724978"/>
          </a:xfrm>
          <a:prstGeom prst="rightBrac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3" name="TextBox 2">
            <a:extLst>
              <a:ext uri="{FF2B5EF4-FFF2-40B4-BE49-F238E27FC236}">
                <a16:creationId xmlns:a16="http://schemas.microsoft.com/office/drawing/2014/main" id="{D0925AB8-DE78-4AC9-BB39-50BCA32E7FC0}"/>
              </a:ext>
            </a:extLst>
          </p:cNvPr>
          <p:cNvSpPr txBox="1"/>
          <p:nvPr/>
        </p:nvSpPr>
        <p:spPr>
          <a:xfrm>
            <a:off x="7903071" y="1932267"/>
            <a:ext cx="4189228" cy="1120307"/>
          </a:xfrm>
          <a:prstGeom prst="rect">
            <a:avLst/>
          </a:prstGeom>
          <a:noFill/>
        </p:spPr>
        <p:txBody>
          <a:bodyPr wrap="square" lIns="182880" tIns="146304" rIns="182880" bIns="146304" rtlCol="0">
            <a:spAutoFit/>
          </a:bodyPr>
          <a:lstStyle/>
          <a:p>
            <a:pPr marL="342900" marR="0" lvl="0" indent="-342900" algn="l" defTabSz="932742" rtl="0" eaLnBrk="1" fontAlgn="auto" latinLnBrk="0" hangingPunct="1">
              <a:lnSpc>
                <a:spcPct val="90000"/>
              </a:lnSpc>
              <a:spcBef>
                <a:spcPts val="0"/>
              </a:spcBef>
              <a:spcAft>
                <a:spcPts val="600"/>
              </a:spcAft>
              <a:buClrTx/>
              <a:buSzTx/>
              <a:buFontTx/>
              <a:buChar char="-"/>
              <a:tabLst/>
              <a:defRPr/>
            </a:pPr>
            <a:r>
              <a:rPr kumimoji="0" lang="en-US" b="0" i="0" u="none" strike="noStrike" kern="1200" cap="none" spc="0" normalizeH="0" baseline="0" noProof="0">
                <a:ln>
                  <a:noFill/>
                </a:ln>
                <a:effectLst/>
                <a:uLnTx/>
                <a:uFillTx/>
                <a:latin typeface="Segoe UI Light"/>
                <a:ea typeface="+mn-ea"/>
                <a:cs typeface="+mn-cs"/>
              </a:rPr>
              <a:t>Native way, no additional setup</a:t>
            </a:r>
          </a:p>
          <a:p>
            <a:pPr marL="342900" marR="0" lvl="0" indent="-342900" algn="l" defTabSz="932742" rtl="0" eaLnBrk="1" fontAlgn="auto" latinLnBrk="0" hangingPunct="1">
              <a:lnSpc>
                <a:spcPct val="90000"/>
              </a:lnSpc>
              <a:spcBef>
                <a:spcPts val="0"/>
              </a:spcBef>
              <a:spcAft>
                <a:spcPts val="600"/>
              </a:spcAft>
              <a:buClrTx/>
              <a:buSzTx/>
              <a:buFontTx/>
              <a:buChar char="-"/>
              <a:tabLst/>
              <a:defRPr/>
            </a:pPr>
            <a:r>
              <a:rPr kumimoji="0" lang="en-US" b="0" i="0" u="none" strike="noStrike" kern="1200" cap="none" spc="0" normalizeH="0" baseline="0" noProof="0">
                <a:ln>
                  <a:noFill/>
                </a:ln>
                <a:effectLst/>
                <a:uLnTx/>
                <a:uFillTx/>
                <a:latin typeface="Segoe UI Light"/>
                <a:ea typeface="+mn-ea"/>
                <a:cs typeface="+mn-cs"/>
              </a:rPr>
              <a:t>Use when application can tolerate downtime</a:t>
            </a:r>
          </a:p>
        </p:txBody>
      </p:sp>
      <p:sp>
        <p:nvSpPr>
          <p:cNvPr id="14" name="TextBox 13">
            <a:extLst>
              <a:ext uri="{FF2B5EF4-FFF2-40B4-BE49-F238E27FC236}">
                <a16:creationId xmlns:a16="http://schemas.microsoft.com/office/drawing/2014/main" id="{B7DE2DFB-FF3C-48B3-9457-C0D2D5FF902D}"/>
              </a:ext>
            </a:extLst>
          </p:cNvPr>
          <p:cNvSpPr txBox="1"/>
          <p:nvPr/>
        </p:nvSpPr>
        <p:spPr>
          <a:xfrm>
            <a:off x="7881805" y="3674596"/>
            <a:ext cx="4189228" cy="1120307"/>
          </a:xfrm>
          <a:prstGeom prst="rect">
            <a:avLst/>
          </a:prstGeom>
          <a:noFill/>
        </p:spPr>
        <p:txBody>
          <a:bodyPr wrap="square" lIns="182880" tIns="146304" rIns="182880" bIns="146304" rtlCol="0">
            <a:spAutoFit/>
          </a:bodyPr>
          <a:lstStyle/>
          <a:p>
            <a:pPr marL="342900" marR="0" lvl="0" indent="-342900" algn="l" defTabSz="932742" rtl="0" eaLnBrk="1" fontAlgn="auto" latinLnBrk="0" hangingPunct="1">
              <a:lnSpc>
                <a:spcPct val="90000"/>
              </a:lnSpc>
              <a:spcBef>
                <a:spcPts val="0"/>
              </a:spcBef>
              <a:spcAft>
                <a:spcPts val="600"/>
              </a:spcAft>
              <a:buClrTx/>
              <a:buSzTx/>
              <a:buFontTx/>
              <a:buChar char="-"/>
              <a:tabLst/>
              <a:defRPr/>
            </a:pPr>
            <a:r>
              <a:rPr kumimoji="0" lang="en-US" b="0" i="0" u="none" strike="noStrike" kern="1200" cap="none" spc="0" normalizeH="0" baseline="0" noProof="0">
                <a:ln>
                  <a:noFill/>
                </a:ln>
                <a:effectLst/>
                <a:uLnTx/>
                <a:uFillTx/>
                <a:latin typeface="Segoe UI Light"/>
                <a:ea typeface="+mn-ea"/>
                <a:cs typeface="+mn-cs"/>
              </a:rPr>
              <a:t>Third party solution, needs setup</a:t>
            </a:r>
          </a:p>
          <a:p>
            <a:pPr marL="342900" marR="0" lvl="0" indent="-342900" algn="l" defTabSz="932742" rtl="0" eaLnBrk="1" fontAlgn="auto" latinLnBrk="0" hangingPunct="1">
              <a:lnSpc>
                <a:spcPct val="90000"/>
              </a:lnSpc>
              <a:spcBef>
                <a:spcPts val="0"/>
              </a:spcBef>
              <a:spcAft>
                <a:spcPts val="600"/>
              </a:spcAft>
              <a:buClrTx/>
              <a:buSzTx/>
              <a:buFontTx/>
              <a:buChar char="-"/>
              <a:tabLst/>
              <a:defRPr/>
            </a:pPr>
            <a:r>
              <a:rPr kumimoji="0" lang="en-US" b="0" i="0" u="none" strike="noStrike" kern="1200" cap="none" spc="0" normalizeH="0" baseline="0" noProof="0">
                <a:ln>
                  <a:noFill/>
                </a:ln>
                <a:effectLst/>
                <a:uLnTx/>
                <a:uFillTx/>
                <a:latin typeface="Segoe UI Light"/>
                <a:ea typeface="+mn-ea"/>
                <a:cs typeface="+mn-cs"/>
              </a:rPr>
              <a:t>Use when application </a:t>
            </a:r>
            <a:r>
              <a:rPr kumimoji="0" lang="en-US" b="1" i="1" u="none" strike="noStrike" kern="1200" cap="none" spc="0" normalizeH="0" baseline="0" noProof="0">
                <a:ln>
                  <a:noFill/>
                </a:ln>
                <a:effectLst/>
                <a:uLnTx/>
                <a:uFillTx/>
                <a:latin typeface="Segoe UI Light"/>
                <a:ea typeface="+mn-ea"/>
                <a:cs typeface="+mn-cs"/>
              </a:rPr>
              <a:t>cannot</a:t>
            </a:r>
            <a:r>
              <a:rPr kumimoji="0" lang="en-US" b="0" i="0" u="none" strike="noStrike" kern="1200" cap="none" spc="0" normalizeH="0" baseline="0" noProof="0">
                <a:ln>
                  <a:noFill/>
                </a:ln>
                <a:effectLst/>
                <a:uLnTx/>
                <a:uFillTx/>
                <a:latin typeface="Segoe UI Light"/>
                <a:ea typeface="+mn-ea"/>
                <a:cs typeface="+mn-cs"/>
              </a:rPr>
              <a:t> tolerate downtime</a:t>
            </a:r>
          </a:p>
        </p:txBody>
      </p:sp>
      <p:sp>
        <p:nvSpPr>
          <p:cNvPr id="11" name="Right Brace 10">
            <a:extLst>
              <a:ext uri="{FF2B5EF4-FFF2-40B4-BE49-F238E27FC236}">
                <a16:creationId xmlns:a16="http://schemas.microsoft.com/office/drawing/2014/main" id="{FAFD11D2-F4FB-4F5B-8F0F-A488ADA2DFAF}"/>
              </a:ext>
            </a:extLst>
          </p:cNvPr>
          <p:cNvSpPr/>
          <p:nvPr/>
        </p:nvSpPr>
        <p:spPr>
          <a:xfrm>
            <a:off x="7516022" y="3888220"/>
            <a:ext cx="409541" cy="829340"/>
          </a:xfrm>
          <a:prstGeom prst="rightBrac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13" name="Right Brace 12">
            <a:extLst>
              <a:ext uri="{FF2B5EF4-FFF2-40B4-BE49-F238E27FC236}">
                <a16:creationId xmlns:a16="http://schemas.microsoft.com/office/drawing/2014/main" id="{DDE44000-8BC4-48FF-A249-3E31BCCBDD29}"/>
              </a:ext>
            </a:extLst>
          </p:cNvPr>
          <p:cNvSpPr/>
          <p:nvPr/>
        </p:nvSpPr>
        <p:spPr>
          <a:xfrm>
            <a:off x="7411749" y="5548485"/>
            <a:ext cx="409541" cy="829340"/>
          </a:xfrm>
          <a:prstGeom prst="rightBrac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15" name="TextBox 14">
            <a:extLst>
              <a:ext uri="{FF2B5EF4-FFF2-40B4-BE49-F238E27FC236}">
                <a16:creationId xmlns:a16="http://schemas.microsoft.com/office/drawing/2014/main" id="{F3C4B2F5-10B4-4DE4-B761-8DFDA9E2E0D2}"/>
              </a:ext>
            </a:extLst>
          </p:cNvPr>
          <p:cNvSpPr txBox="1"/>
          <p:nvPr/>
        </p:nvSpPr>
        <p:spPr>
          <a:xfrm>
            <a:off x="7720792" y="5554236"/>
            <a:ext cx="4189228" cy="794064"/>
          </a:xfrm>
          <a:prstGeom prst="rect">
            <a:avLst/>
          </a:prstGeom>
          <a:noFill/>
        </p:spPr>
        <p:txBody>
          <a:bodyPr wrap="square" lIns="182880" tIns="146304" rIns="182880" bIns="146304" rtlCol="0">
            <a:spAutoFit/>
          </a:bodyPr>
          <a:lstStyle/>
          <a:p>
            <a:pPr marL="342900" indent="-342900">
              <a:lnSpc>
                <a:spcPct val="90000"/>
              </a:lnSpc>
              <a:spcAft>
                <a:spcPts val="600"/>
              </a:spcAft>
              <a:buFontTx/>
              <a:buChar char="-"/>
              <a:defRPr/>
            </a:pPr>
            <a:r>
              <a:rPr lang="en-US" dirty="0">
                <a:gradFill>
                  <a:gsLst>
                    <a:gs pos="2917">
                      <a:schemeClr val="tx1"/>
                    </a:gs>
                    <a:gs pos="30000">
                      <a:schemeClr val="tx1"/>
                    </a:gs>
                  </a:gsLst>
                  <a:lin ang="5400000" scaled="0"/>
                </a:gradFill>
              </a:rPr>
              <a:t>Fully-orchestrated migration service</a:t>
            </a:r>
          </a:p>
        </p:txBody>
      </p:sp>
      <p:sp>
        <p:nvSpPr>
          <p:cNvPr id="4" name="Title 3">
            <a:extLst>
              <a:ext uri="{FF2B5EF4-FFF2-40B4-BE49-F238E27FC236}">
                <a16:creationId xmlns:a16="http://schemas.microsoft.com/office/drawing/2014/main" id="{950A57EB-0C12-43D5-8B39-1E68CCF70819}"/>
              </a:ext>
            </a:extLst>
          </p:cNvPr>
          <p:cNvSpPr>
            <a:spLocks noGrp="1"/>
          </p:cNvSpPr>
          <p:nvPr>
            <p:ph type="title"/>
          </p:nvPr>
        </p:nvSpPr>
        <p:spPr/>
        <p:txBody>
          <a:bodyPr/>
          <a:lstStyle/>
          <a:p>
            <a:r>
              <a:rPr lang="en-US" sz="4400" dirty="0"/>
              <a:t>Migration Methods</a:t>
            </a:r>
          </a:p>
        </p:txBody>
      </p:sp>
    </p:spTree>
    <p:extLst>
      <p:ext uri="{BB962C8B-B14F-4D97-AF65-F5344CB8AC3E}">
        <p14:creationId xmlns:p14="http://schemas.microsoft.com/office/powerpoint/2010/main" val="12817094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76"/>
                                        </p:tgtEl>
                                        <p:attrNameLst>
                                          <p:attrName>style.visibility</p:attrName>
                                        </p:attrNameLst>
                                      </p:cBhvr>
                                      <p:to>
                                        <p:strVal val="visible"/>
                                      </p:to>
                                    </p:set>
                                    <p:animEffect transition="in" filter="fade">
                                      <p:cBhvr>
                                        <p:cTn id="7" dur="500"/>
                                        <p:tgtEl>
                                          <p:spTgt spid="76"/>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 name="Title 1">
            <a:extLst>
              <a:ext uri="{FF2B5EF4-FFF2-40B4-BE49-F238E27FC236}">
                <a16:creationId xmlns:a16="http://schemas.microsoft.com/office/drawing/2014/main" id="{A66B9B14-15F5-49DF-8FFE-6C2C27458007}"/>
              </a:ext>
            </a:extLst>
          </p:cNvPr>
          <p:cNvSpPr txBox="1">
            <a:spLocks/>
          </p:cNvSpPr>
          <p:nvPr/>
        </p:nvSpPr>
        <p:spPr>
          <a:xfrm>
            <a:off x="1917085" y="1753859"/>
            <a:ext cx="8602307" cy="318286"/>
          </a:xfrm>
          <a:prstGeom prst="rect">
            <a:avLst/>
          </a:prstGeom>
        </p:spPr>
        <p:txBody>
          <a:bodyPr wrap="square" lIns="93260" tIns="46630" rIns="93260" anchor="t" anchorCtr="0">
            <a:sp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914191">
              <a:lnSpc>
                <a:spcPct val="100000"/>
              </a:lnSpc>
              <a:spcBef>
                <a:spcPts val="800"/>
              </a:spcBef>
              <a:defRPr/>
            </a:pPr>
            <a:r>
              <a:rPr lang="en-US" sz="1428" b="1" spc="102">
                <a:solidFill>
                  <a:srgbClr val="0078D7"/>
                </a:solidFill>
                <a:latin typeface="Segoe UI Semibold" charset="0"/>
                <a:ea typeface="Segoe UI Semibold" charset="0"/>
                <a:cs typeface="Segoe UI Semibold" charset="0"/>
              </a:rPr>
              <a:t>More choices and full integration into Azure’s ecosystem and services</a:t>
            </a:r>
          </a:p>
        </p:txBody>
      </p:sp>
      <p:sp>
        <p:nvSpPr>
          <p:cNvPr id="3" name="Rectangle 2">
            <a:extLst>
              <a:ext uri="{FF2B5EF4-FFF2-40B4-BE49-F238E27FC236}">
                <a16:creationId xmlns:a16="http://schemas.microsoft.com/office/drawing/2014/main" id="{F3DF15AA-87DB-4C36-93DC-B8058D331A6D}"/>
              </a:ext>
            </a:extLst>
          </p:cNvPr>
          <p:cNvSpPr/>
          <p:nvPr/>
        </p:nvSpPr>
        <p:spPr bwMode="auto">
          <a:xfrm>
            <a:off x="367826" y="2690884"/>
            <a:ext cx="2031820" cy="476575"/>
          </a:xfrm>
          <a:prstGeom prst="rect">
            <a:avLst/>
          </a:prstGeom>
          <a:solidFill>
            <a:srgbClr val="FFFFFF"/>
          </a:solidFill>
          <a:ln w="6350" cap="flat" cmpd="sng" algn="ctr">
            <a:noFill/>
            <a:prstDash val="solid"/>
            <a:headEnd type="none" w="med" len="med"/>
            <a:tailEnd type="none" w="med" len="med"/>
          </a:ln>
          <a:effectLst/>
        </p:spPr>
        <p:txBody>
          <a:bodyPr rot="0" spcFirstLastPara="0" vert="horz" wrap="square" lIns="0" tIns="45706" rIns="0" bIns="45706" numCol="1" spcCol="0" rtlCol="0" fromWordArt="0" anchor="t" anchorCtr="0" forceAA="0" compatLnSpc="1">
            <a:prstTxWarp prst="textNoShape">
              <a:avLst/>
            </a:prstTxWarp>
            <a:spAutoFit/>
          </a:bodyPr>
          <a:lstStyle/>
          <a:p>
            <a:pPr algn="ctr" defTabSz="931843">
              <a:defRPr/>
            </a:pPr>
            <a:r>
              <a:rPr lang="en-US" sz="1224" b="1" spc="102">
                <a:solidFill>
                  <a:srgbClr val="0078D7"/>
                </a:solidFill>
                <a:latin typeface="Segoe UI Semibold" charset="0"/>
                <a:ea typeface="Segoe UI Semibold" charset="0"/>
                <a:cs typeface="Segoe UI Semibold" charset="0"/>
              </a:rPr>
              <a:t>Managed community database engines </a:t>
            </a:r>
          </a:p>
        </p:txBody>
      </p:sp>
      <p:sp>
        <p:nvSpPr>
          <p:cNvPr id="4" name="Rectangle 3">
            <a:extLst>
              <a:ext uri="{FF2B5EF4-FFF2-40B4-BE49-F238E27FC236}">
                <a16:creationId xmlns:a16="http://schemas.microsoft.com/office/drawing/2014/main" id="{BB941B29-5DDD-4E08-946E-4E8B1F3BEE36}"/>
              </a:ext>
            </a:extLst>
          </p:cNvPr>
          <p:cNvSpPr/>
          <p:nvPr/>
        </p:nvSpPr>
        <p:spPr bwMode="auto">
          <a:xfrm>
            <a:off x="5121901" y="2690884"/>
            <a:ext cx="2209668" cy="476575"/>
          </a:xfrm>
          <a:prstGeom prst="rect">
            <a:avLst/>
          </a:prstGeom>
          <a:solidFill>
            <a:srgbClr val="FFFFFF"/>
          </a:solidFill>
          <a:ln w="6350" cap="flat" cmpd="sng" algn="ctr">
            <a:noFill/>
            <a:prstDash val="solid"/>
            <a:headEnd type="none" w="med" len="med"/>
            <a:tailEnd type="none" w="med" len="med"/>
          </a:ln>
          <a:effectLst/>
        </p:spPr>
        <p:txBody>
          <a:bodyPr rot="0" spcFirstLastPara="0" vert="horz" wrap="square" lIns="0" tIns="45706" rIns="0" bIns="45706"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31843">
              <a:defRPr/>
            </a:pPr>
            <a:r>
              <a:rPr lang="en-US" sz="1224" b="1" spc="102">
                <a:solidFill>
                  <a:srgbClr val="0078D7"/>
                </a:solidFill>
                <a:latin typeface="Segoe UI Semibold" charset="0"/>
                <a:ea typeface="Segoe UI Semibold" charset="0"/>
                <a:cs typeface="Segoe UI Semibold" charset="0"/>
              </a:rPr>
              <a:t>Scale in seconds with built-in high availability</a:t>
            </a:r>
            <a:endParaRPr lang="en-US" sz="1224" b="1" kern="0" spc="102">
              <a:solidFill>
                <a:srgbClr val="0078D7"/>
              </a:solidFill>
              <a:latin typeface="Segoe UI Semibold" charset="0"/>
              <a:ea typeface="Segoe UI Semibold" charset="0"/>
              <a:cs typeface="Segoe UI Semibold" charset="0"/>
            </a:endParaRPr>
          </a:p>
        </p:txBody>
      </p:sp>
      <p:sp>
        <p:nvSpPr>
          <p:cNvPr id="5" name="Rectangle 4">
            <a:extLst>
              <a:ext uri="{FF2B5EF4-FFF2-40B4-BE49-F238E27FC236}">
                <a16:creationId xmlns:a16="http://schemas.microsoft.com/office/drawing/2014/main" id="{CB3B242B-E75D-43DB-8598-7B3379B5BA1C}"/>
              </a:ext>
            </a:extLst>
          </p:cNvPr>
          <p:cNvSpPr/>
          <p:nvPr/>
        </p:nvSpPr>
        <p:spPr bwMode="auto">
          <a:xfrm>
            <a:off x="7712265" y="2700407"/>
            <a:ext cx="2007222" cy="476575"/>
          </a:xfrm>
          <a:prstGeom prst="rect">
            <a:avLst/>
          </a:prstGeom>
          <a:solidFill>
            <a:srgbClr val="FFFFFF"/>
          </a:solidFill>
          <a:ln w="6350" cap="flat" cmpd="sng" algn="ctr">
            <a:noFill/>
            <a:prstDash val="solid"/>
            <a:headEnd type="none" w="med" len="med"/>
            <a:tailEnd type="none" w="med" len="med"/>
          </a:ln>
          <a:effectLst/>
        </p:spPr>
        <p:txBody>
          <a:bodyPr rot="0" spcFirstLastPara="0" vert="horz" wrap="square" lIns="0" tIns="45706" rIns="0" bIns="45706" numCol="1" spcCol="0" rtlCol="0" fromWordArt="0" anchor="t" anchorCtr="0" forceAA="0" compatLnSpc="1">
            <a:prstTxWarp prst="textNoShape">
              <a:avLst/>
            </a:prstTxWarp>
            <a:spAutoFit/>
          </a:bodyPr>
          <a:lstStyle/>
          <a:p>
            <a:pPr algn="ctr" defTabSz="931843">
              <a:defRPr/>
            </a:pPr>
            <a:r>
              <a:rPr lang="en-US" sz="1224" b="1" spc="102">
                <a:solidFill>
                  <a:srgbClr val="0078D7"/>
                </a:solidFill>
                <a:latin typeface="Segoe UI Semibold" charset="0"/>
                <a:ea typeface="Segoe UI Semibold" charset="0"/>
                <a:cs typeface="Segoe UI Semibold" charset="0"/>
              </a:rPr>
              <a:t>Unparalleled security and compliance </a:t>
            </a:r>
          </a:p>
        </p:txBody>
      </p:sp>
      <p:sp>
        <p:nvSpPr>
          <p:cNvPr id="7" name="TextBox 6">
            <a:extLst>
              <a:ext uri="{FF2B5EF4-FFF2-40B4-BE49-F238E27FC236}">
                <a16:creationId xmlns:a16="http://schemas.microsoft.com/office/drawing/2014/main" id="{A38418BF-0414-4BFA-927B-0C071EAD38E4}"/>
              </a:ext>
            </a:extLst>
          </p:cNvPr>
          <p:cNvSpPr txBox="1"/>
          <p:nvPr/>
        </p:nvSpPr>
        <p:spPr>
          <a:xfrm>
            <a:off x="2823835" y="2690883"/>
            <a:ext cx="1827518" cy="668710"/>
          </a:xfrm>
          <a:prstGeom prst="rect">
            <a:avLst/>
          </a:prstGeom>
          <a:noFill/>
          <a:ln>
            <a:noFill/>
          </a:ln>
        </p:spPr>
        <p:txBody>
          <a:bodyPr wrap="square" lIns="0" tIns="45706" rIns="0" bIns="45706" rtlCol="0">
            <a:spAutoFit/>
          </a:bodyPr>
          <a:lstStyle/>
          <a:p>
            <a:pPr algn="ctr" defTabSz="932239">
              <a:defRPr/>
            </a:pPr>
            <a:r>
              <a:rPr lang="en-US" sz="1224" b="1" spc="102">
                <a:solidFill>
                  <a:srgbClr val="0078D7"/>
                </a:solidFill>
                <a:latin typeface="Segoe UI Semibold" charset="0"/>
                <a:ea typeface="Segoe UI Semibold" charset="0"/>
                <a:cs typeface="Segoe UI Semibold" charset="0"/>
              </a:rPr>
              <a:t>Languages and frameworks of your choice</a:t>
            </a:r>
          </a:p>
        </p:txBody>
      </p:sp>
      <p:sp>
        <p:nvSpPr>
          <p:cNvPr id="8" name="Rectangle 7">
            <a:extLst>
              <a:ext uri="{FF2B5EF4-FFF2-40B4-BE49-F238E27FC236}">
                <a16:creationId xmlns:a16="http://schemas.microsoft.com/office/drawing/2014/main" id="{803B0C90-F301-41F0-8BBB-BFF7798DA113}"/>
              </a:ext>
            </a:extLst>
          </p:cNvPr>
          <p:cNvSpPr/>
          <p:nvPr/>
        </p:nvSpPr>
        <p:spPr bwMode="auto">
          <a:xfrm>
            <a:off x="321502" y="5376552"/>
            <a:ext cx="2141807" cy="892760"/>
          </a:xfrm>
          <a:prstGeom prst="rect">
            <a:avLst/>
          </a:prstGeom>
          <a:noFill/>
          <a:ln w="6350" cap="flat" cmpd="sng" algn="ctr">
            <a:noFill/>
            <a:prstDash val="solid"/>
            <a:headEnd type="none" w="med" len="med"/>
            <a:tailEnd type="none" w="med" len="med"/>
          </a:ln>
          <a:effectLst/>
        </p:spPr>
        <p:txBody>
          <a:bodyPr rot="0" spcFirstLastPara="0" vert="horz" wrap="square" lIns="91414" tIns="45706" rIns="91414" bIns="45706"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1843">
              <a:defRPr/>
            </a:pPr>
            <a:r>
              <a:rPr lang="en-US" sz="1020" kern="0" spc="51">
                <a:solidFill>
                  <a:srgbClr val="2F2F2F"/>
                </a:solidFill>
                <a:latin typeface="Segoe UI Semilight" charset="0"/>
                <a:ea typeface="Segoe UI Semilight" charset="0"/>
                <a:cs typeface="Segoe UI Semilight" charset="0"/>
              </a:rPr>
              <a:t>Focus on your apps by leaving the management and patching of your infrastructure and database to an enterprise-ready cloud service.</a:t>
            </a:r>
          </a:p>
        </p:txBody>
      </p:sp>
      <p:sp>
        <p:nvSpPr>
          <p:cNvPr id="9" name="Rectangle 8">
            <a:extLst>
              <a:ext uri="{FF2B5EF4-FFF2-40B4-BE49-F238E27FC236}">
                <a16:creationId xmlns:a16="http://schemas.microsoft.com/office/drawing/2014/main" id="{6F16FA74-E9BA-4A51-9E6B-3076777925D8}"/>
              </a:ext>
            </a:extLst>
          </p:cNvPr>
          <p:cNvSpPr/>
          <p:nvPr/>
        </p:nvSpPr>
        <p:spPr bwMode="auto">
          <a:xfrm>
            <a:off x="5095100" y="5376552"/>
            <a:ext cx="2263270" cy="892760"/>
          </a:xfrm>
          <a:prstGeom prst="rect">
            <a:avLst/>
          </a:prstGeom>
          <a:noFill/>
          <a:ln w="6350" cap="flat" cmpd="sng" algn="ctr">
            <a:noFill/>
            <a:prstDash val="solid"/>
            <a:headEnd type="none" w="med" len="med"/>
            <a:tailEnd type="none" w="med" len="med"/>
          </a:ln>
          <a:effectLst/>
        </p:spPr>
        <p:txBody>
          <a:bodyPr rot="0" spcFirstLastPara="0" vert="horz" wrap="square" lIns="91414" tIns="45706" rIns="91414" bIns="45706"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1843">
              <a:defRPr/>
            </a:pPr>
            <a:r>
              <a:rPr lang="en-US" sz="1020" kern="0" spc="51">
                <a:solidFill>
                  <a:srgbClr val="2F2F2F"/>
                </a:solidFill>
                <a:latin typeface="Segoe UI Semilight" charset="0"/>
                <a:ea typeface="Segoe UI Semilight" charset="0"/>
                <a:cs typeface="Segoe UI Semilight" charset="0"/>
              </a:rPr>
              <a:t>Stay up and running without the need for additional replicas and meet the most demanding spikes by elastically scaling performance.</a:t>
            </a:r>
          </a:p>
        </p:txBody>
      </p:sp>
      <p:sp>
        <p:nvSpPr>
          <p:cNvPr id="10" name="Rectangle 9">
            <a:extLst>
              <a:ext uri="{FF2B5EF4-FFF2-40B4-BE49-F238E27FC236}">
                <a16:creationId xmlns:a16="http://schemas.microsoft.com/office/drawing/2014/main" id="{0A3DD9AE-D251-4F7C-BD28-8A01FEB312A5}"/>
              </a:ext>
            </a:extLst>
          </p:cNvPr>
          <p:cNvSpPr/>
          <p:nvPr/>
        </p:nvSpPr>
        <p:spPr bwMode="auto">
          <a:xfrm>
            <a:off x="7626432" y="5357919"/>
            <a:ext cx="2178889" cy="732668"/>
          </a:xfrm>
          <a:prstGeom prst="rect">
            <a:avLst/>
          </a:prstGeom>
          <a:noFill/>
          <a:ln w="6350" cap="flat" cmpd="sng" algn="ctr">
            <a:noFill/>
            <a:prstDash val="solid"/>
            <a:headEnd type="none" w="med" len="med"/>
            <a:tailEnd type="none" w="med" len="med"/>
          </a:ln>
          <a:effectLst/>
        </p:spPr>
        <p:txBody>
          <a:bodyPr rot="0" spcFirstLastPara="0" vert="horz" wrap="square" lIns="91414" tIns="45706" rIns="91414" bIns="45706"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1843">
              <a:defRPr/>
            </a:pPr>
            <a:r>
              <a:rPr lang="en-US" sz="1020" kern="0" spc="51">
                <a:solidFill>
                  <a:srgbClr val="2F2F2F"/>
                </a:solidFill>
                <a:latin typeface="Segoe UI Semilight" charset="0"/>
                <a:ea typeface="Segoe UI Semilight" charset="0"/>
                <a:cs typeface="Segoe UI Semilight" charset="0"/>
              </a:rPr>
              <a:t>Protect your data with up-to-date security and compliance features with the Azure IP Advantage.</a:t>
            </a:r>
          </a:p>
        </p:txBody>
      </p:sp>
      <p:sp>
        <p:nvSpPr>
          <p:cNvPr id="12" name="Rectangle 11">
            <a:extLst>
              <a:ext uri="{FF2B5EF4-FFF2-40B4-BE49-F238E27FC236}">
                <a16:creationId xmlns:a16="http://schemas.microsoft.com/office/drawing/2014/main" id="{338C2185-18EA-426C-91EF-ED9656E79EAC}"/>
              </a:ext>
            </a:extLst>
          </p:cNvPr>
          <p:cNvSpPr/>
          <p:nvPr/>
        </p:nvSpPr>
        <p:spPr bwMode="auto">
          <a:xfrm>
            <a:off x="2618438" y="5376552"/>
            <a:ext cx="2238310" cy="892760"/>
          </a:xfrm>
          <a:prstGeom prst="rect">
            <a:avLst/>
          </a:prstGeom>
          <a:noFill/>
          <a:ln w="6350" cap="flat" cmpd="sng" algn="ctr">
            <a:noFill/>
            <a:prstDash val="solid"/>
            <a:headEnd type="none" w="med" len="med"/>
            <a:tailEnd type="none" w="med" len="med"/>
          </a:ln>
          <a:effectLst/>
        </p:spPr>
        <p:txBody>
          <a:bodyPr rot="0" spcFirstLastPara="0" vert="horz" wrap="square" lIns="91414" tIns="45706" rIns="91414" bIns="45706"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1843">
              <a:defRPr/>
            </a:pPr>
            <a:r>
              <a:rPr lang="en-US" sz="1020" kern="0" spc="51">
                <a:solidFill>
                  <a:srgbClr val="2F2F2F"/>
                </a:solidFill>
                <a:latin typeface="Segoe UI Semilight" charset="0"/>
                <a:ea typeface="Segoe UI Semilight" charset="0"/>
                <a:cs typeface="Segoe UI Semilight" charset="0"/>
              </a:rPr>
              <a:t>Build on your terms with a platform that supports your application development needs and offers a fully integrated Azure experience.</a:t>
            </a:r>
          </a:p>
        </p:txBody>
      </p:sp>
      <p:grpSp>
        <p:nvGrpSpPr>
          <p:cNvPr id="13" name="Group 12">
            <a:extLst>
              <a:ext uri="{FF2B5EF4-FFF2-40B4-BE49-F238E27FC236}">
                <a16:creationId xmlns:a16="http://schemas.microsoft.com/office/drawing/2014/main" id="{46A05B09-AEE0-4CBE-A24B-B5E9204DD474}"/>
              </a:ext>
            </a:extLst>
          </p:cNvPr>
          <p:cNvGrpSpPr/>
          <p:nvPr/>
        </p:nvGrpSpPr>
        <p:grpSpPr>
          <a:xfrm>
            <a:off x="5561359" y="3776580"/>
            <a:ext cx="1380513" cy="1070163"/>
            <a:chOff x="601739" y="2668954"/>
            <a:chExt cx="3161822" cy="2407138"/>
          </a:xfrm>
        </p:grpSpPr>
        <p:sp>
          <p:nvSpPr>
            <p:cNvPr id="14" name="Rectangle 13">
              <a:extLst>
                <a:ext uri="{FF2B5EF4-FFF2-40B4-BE49-F238E27FC236}">
                  <a16:creationId xmlns:a16="http://schemas.microsoft.com/office/drawing/2014/main" id="{1DEC74C1-EC5D-429D-81EA-DDCBE5F52AEF}"/>
                </a:ext>
              </a:extLst>
            </p:cNvPr>
            <p:cNvSpPr/>
            <p:nvPr/>
          </p:nvSpPr>
          <p:spPr bwMode="auto">
            <a:xfrm>
              <a:off x="601739" y="4672294"/>
              <a:ext cx="675794" cy="201300"/>
            </a:xfrm>
            <a:prstGeom prst="rect">
              <a:avLst/>
            </a:prstGeom>
            <a:noFill/>
            <a:ln w="12700" cap="flat" cmpd="sng" algn="ctr">
              <a:solidFill>
                <a:schemeClr val="bg1">
                  <a:lumMod val="50000"/>
                </a:schemeClr>
              </a:solidFill>
              <a:prstDash val="solid"/>
              <a:headEnd type="none" w="med" len="med"/>
              <a:tailEnd type="none" w="med" len="med"/>
            </a:ln>
            <a:effectLst/>
          </p:spPr>
          <p:txBody>
            <a:bodyPr rot="0" spcFirstLastPara="0" vertOverflow="overflow" horzOverflow="overflow" vert="horz" wrap="square" lIns="186468" tIns="149175" rIns="186468" bIns="149175" numCol="1" spcCol="0" rtlCol="0" fromWordArt="0" anchor="t" anchorCtr="0" forceAA="0" compatLnSpc="1">
              <a:prstTxWarp prst="textNoShape">
                <a:avLst/>
              </a:prstTxWarp>
              <a:noAutofit/>
            </a:bodyPr>
            <a:lstStyle/>
            <a:p>
              <a:pPr algn="ctr" defTabSz="950663" fontAlgn="base">
                <a:lnSpc>
                  <a:spcPct val="90000"/>
                </a:lnSpc>
                <a:spcBef>
                  <a:spcPct val="0"/>
                </a:spcBef>
                <a:spcAft>
                  <a:spcPct val="0"/>
                </a:spcAft>
                <a:defRPr/>
              </a:pPr>
              <a:endParaRPr lang="en-US" sz="244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 name="Oval 14">
              <a:extLst>
                <a:ext uri="{FF2B5EF4-FFF2-40B4-BE49-F238E27FC236}">
                  <a16:creationId xmlns:a16="http://schemas.microsoft.com/office/drawing/2014/main" id="{B1205B5B-2CAF-41A5-8255-234FE153E6D7}"/>
                </a:ext>
              </a:extLst>
            </p:cNvPr>
            <p:cNvSpPr/>
            <p:nvPr/>
          </p:nvSpPr>
          <p:spPr bwMode="auto">
            <a:xfrm flipH="1">
              <a:off x="1137421" y="4736478"/>
              <a:ext cx="60749" cy="60750"/>
            </a:xfrm>
            <a:prstGeom prst="ellipse">
              <a:avLst/>
            </a:prstGeom>
            <a:noFill/>
            <a:ln w="12700" cap="flat" cmpd="sng" algn="ctr">
              <a:solidFill>
                <a:schemeClr val="bg1">
                  <a:lumMod val="50000"/>
                </a:schemeClr>
              </a:solidFill>
              <a:prstDash val="solid"/>
              <a:headEnd type="none" w="med" len="med"/>
              <a:tailEnd type="none" w="med" len="med"/>
            </a:ln>
            <a:effectLst/>
          </p:spPr>
          <p:txBody>
            <a:bodyPr rot="0" spcFirstLastPara="0" vertOverflow="overflow" horzOverflow="overflow" vert="horz" wrap="square" lIns="186468" tIns="149175" rIns="186468" bIns="149175" numCol="1" spcCol="0" rtlCol="0" fromWordArt="0" anchor="t" anchorCtr="0" forceAA="0" compatLnSpc="1">
              <a:prstTxWarp prst="textNoShape">
                <a:avLst/>
              </a:prstTxWarp>
              <a:noAutofit/>
            </a:bodyPr>
            <a:lstStyle/>
            <a:p>
              <a:pPr algn="ctr" defTabSz="950663" fontAlgn="base">
                <a:lnSpc>
                  <a:spcPct val="90000"/>
                </a:lnSpc>
                <a:spcBef>
                  <a:spcPct val="0"/>
                </a:spcBef>
                <a:spcAft>
                  <a:spcPct val="0"/>
                </a:spcAft>
                <a:defRPr/>
              </a:pPr>
              <a:endParaRPr lang="en-US" sz="2448" kern="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16" name="Straight Connector 15">
              <a:extLst>
                <a:ext uri="{FF2B5EF4-FFF2-40B4-BE49-F238E27FC236}">
                  <a16:creationId xmlns:a16="http://schemas.microsoft.com/office/drawing/2014/main" id="{C34B6438-CCB0-4D54-AB94-41546DC07411}"/>
                </a:ext>
              </a:extLst>
            </p:cNvPr>
            <p:cNvCxnSpPr/>
            <p:nvPr/>
          </p:nvCxnSpPr>
          <p:spPr>
            <a:xfrm>
              <a:off x="699519" y="4771072"/>
              <a:ext cx="316403" cy="0"/>
            </a:xfrm>
            <a:prstGeom prst="line">
              <a:avLst/>
            </a:prstGeom>
            <a:noFill/>
            <a:ln w="12700" cap="flat" cmpd="sng" algn="ctr">
              <a:solidFill>
                <a:schemeClr val="bg1">
                  <a:lumMod val="50000"/>
                </a:schemeClr>
              </a:solidFill>
              <a:prstDash val="solid"/>
              <a:headEnd type="none"/>
              <a:tailEnd type="none"/>
            </a:ln>
            <a:effectLst/>
          </p:spPr>
        </p:cxnSp>
        <p:sp>
          <p:nvSpPr>
            <p:cNvPr id="17" name="Rectangle 16">
              <a:extLst>
                <a:ext uri="{FF2B5EF4-FFF2-40B4-BE49-F238E27FC236}">
                  <a16:creationId xmlns:a16="http://schemas.microsoft.com/office/drawing/2014/main" id="{1819A094-77F1-4D92-885F-20E4B0D68122}"/>
                </a:ext>
              </a:extLst>
            </p:cNvPr>
            <p:cNvSpPr/>
            <p:nvPr/>
          </p:nvSpPr>
          <p:spPr bwMode="auto">
            <a:xfrm>
              <a:off x="601739" y="4874792"/>
              <a:ext cx="675794" cy="201300"/>
            </a:xfrm>
            <a:prstGeom prst="rect">
              <a:avLst/>
            </a:prstGeom>
            <a:noFill/>
            <a:ln w="12700" cap="flat" cmpd="sng" algn="ctr">
              <a:solidFill>
                <a:schemeClr val="bg1">
                  <a:lumMod val="50000"/>
                </a:schemeClr>
              </a:solidFill>
              <a:prstDash val="solid"/>
              <a:headEnd type="none" w="med" len="med"/>
              <a:tailEnd type="none" w="med" len="med"/>
            </a:ln>
            <a:effectLst/>
          </p:spPr>
          <p:txBody>
            <a:bodyPr rot="0" spcFirstLastPara="0" vertOverflow="overflow" horzOverflow="overflow" vert="horz" wrap="square" lIns="186468" tIns="149175" rIns="186468" bIns="149175" numCol="1" spcCol="0" rtlCol="0" fromWordArt="0" anchor="t" anchorCtr="0" forceAA="0" compatLnSpc="1">
              <a:prstTxWarp prst="textNoShape">
                <a:avLst/>
              </a:prstTxWarp>
              <a:noAutofit/>
            </a:bodyPr>
            <a:lstStyle/>
            <a:p>
              <a:pPr algn="ctr" defTabSz="950663" fontAlgn="base">
                <a:lnSpc>
                  <a:spcPct val="90000"/>
                </a:lnSpc>
                <a:spcBef>
                  <a:spcPct val="0"/>
                </a:spcBef>
                <a:spcAft>
                  <a:spcPct val="0"/>
                </a:spcAft>
                <a:defRPr/>
              </a:pPr>
              <a:endParaRPr lang="en-US" sz="244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 name="Oval 17">
              <a:extLst>
                <a:ext uri="{FF2B5EF4-FFF2-40B4-BE49-F238E27FC236}">
                  <a16:creationId xmlns:a16="http://schemas.microsoft.com/office/drawing/2014/main" id="{17E5F049-1E6C-4FB6-931E-BD34928B233D}"/>
                </a:ext>
              </a:extLst>
            </p:cNvPr>
            <p:cNvSpPr/>
            <p:nvPr/>
          </p:nvSpPr>
          <p:spPr bwMode="auto">
            <a:xfrm flipH="1">
              <a:off x="1137421" y="4938976"/>
              <a:ext cx="60749" cy="60750"/>
            </a:xfrm>
            <a:prstGeom prst="ellipse">
              <a:avLst/>
            </a:prstGeom>
            <a:noFill/>
            <a:ln w="12700" cap="flat" cmpd="sng" algn="ctr">
              <a:solidFill>
                <a:schemeClr val="bg1">
                  <a:lumMod val="50000"/>
                </a:schemeClr>
              </a:solidFill>
              <a:prstDash val="solid"/>
              <a:headEnd type="none" w="med" len="med"/>
              <a:tailEnd type="none" w="med" len="med"/>
            </a:ln>
            <a:effectLst/>
          </p:spPr>
          <p:txBody>
            <a:bodyPr rot="0" spcFirstLastPara="0" vertOverflow="overflow" horzOverflow="overflow" vert="horz" wrap="square" lIns="186468" tIns="149175" rIns="186468" bIns="149175" numCol="1" spcCol="0" rtlCol="0" fromWordArt="0" anchor="t" anchorCtr="0" forceAA="0" compatLnSpc="1">
              <a:prstTxWarp prst="textNoShape">
                <a:avLst/>
              </a:prstTxWarp>
              <a:noAutofit/>
            </a:bodyPr>
            <a:lstStyle/>
            <a:p>
              <a:pPr algn="ctr" defTabSz="950663" fontAlgn="base">
                <a:lnSpc>
                  <a:spcPct val="90000"/>
                </a:lnSpc>
                <a:spcBef>
                  <a:spcPct val="0"/>
                </a:spcBef>
                <a:spcAft>
                  <a:spcPct val="0"/>
                </a:spcAft>
                <a:defRPr/>
              </a:pPr>
              <a:endParaRPr lang="en-US" sz="2448" kern="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19" name="Straight Connector 18">
              <a:extLst>
                <a:ext uri="{FF2B5EF4-FFF2-40B4-BE49-F238E27FC236}">
                  <a16:creationId xmlns:a16="http://schemas.microsoft.com/office/drawing/2014/main" id="{F5C5EF54-CC78-47AF-8C8B-8C89090885F2}"/>
                </a:ext>
              </a:extLst>
            </p:cNvPr>
            <p:cNvCxnSpPr/>
            <p:nvPr/>
          </p:nvCxnSpPr>
          <p:spPr>
            <a:xfrm>
              <a:off x="699519" y="4973570"/>
              <a:ext cx="316403" cy="0"/>
            </a:xfrm>
            <a:prstGeom prst="line">
              <a:avLst/>
            </a:prstGeom>
            <a:noFill/>
            <a:ln w="12700" cap="flat" cmpd="sng" algn="ctr">
              <a:solidFill>
                <a:schemeClr val="bg1">
                  <a:lumMod val="50000"/>
                </a:schemeClr>
              </a:solidFill>
              <a:prstDash val="solid"/>
              <a:headEnd type="none"/>
              <a:tailEnd type="none"/>
            </a:ln>
            <a:effectLst/>
          </p:spPr>
        </p:cxnSp>
        <p:sp>
          <p:nvSpPr>
            <p:cNvPr id="20" name="Rectangle 19">
              <a:extLst>
                <a:ext uri="{FF2B5EF4-FFF2-40B4-BE49-F238E27FC236}">
                  <a16:creationId xmlns:a16="http://schemas.microsoft.com/office/drawing/2014/main" id="{26018B4E-D595-4808-8A6E-D531B172BF2D}"/>
                </a:ext>
              </a:extLst>
            </p:cNvPr>
            <p:cNvSpPr/>
            <p:nvPr/>
          </p:nvSpPr>
          <p:spPr bwMode="auto">
            <a:xfrm>
              <a:off x="1430414" y="4672295"/>
              <a:ext cx="675795" cy="201299"/>
            </a:xfrm>
            <a:prstGeom prst="rect">
              <a:avLst/>
            </a:prstGeom>
            <a:noFill/>
            <a:ln w="12700" cap="flat" cmpd="sng" algn="ctr">
              <a:solidFill>
                <a:schemeClr val="bg1">
                  <a:lumMod val="50000"/>
                </a:schemeClr>
              </a:solidFill>
              <a:prstDash val="solid"/>
              <a:headEnd type="none" w="med" len="med"/>
              <a:tailEnd type="none" w="med" len="med"/>
            </a:ln>
            <a:effectLst/>
          </p:spPr>
          <p:txBody>
            <a:bodyPr rot="0" spcFirstLastPara="0" vertOverflow="overflow" horzOverflow="overflow" vert="horz" wrap="square" lIns="186468" tIns="149175" rIns="186468" bIns="149175" numCol="1" spcCol="0" rtlCol="0" fromWordArt="0" anchor="t" anchorCtr="0" forceAA="0" compatLnSpc="1">
              <a:prstTxWarp prst="textNoShape">
                <a:avLst/>
              </a:prstTxWarp>
              <a:noAutofit/>
            </a:bodyPr>
            <a:lstStyle/>
            <a:p>
              <a:pPr algn="ctr" defTabSz="950663" fontAlgn="base">
                <a:lnSpc>
                  <a:spcPct val="90000"/>
                </a:lnSpc>
                <a:spcBef>
                  <a:spcPct val="0"/>
                </a:spcBef>
                <a:spcAft>
                  <a:spcPct val="0"/>
                </a:spcAft>
                <a:defRPr/>
              </a:pPr>
              <a:endParaRPr lang="en-US" sz="244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1" name="Oval 20">
              <a:extLst>
                <a:ext uri="{FF2B5EF4-FFF2-40B4-BE49-F238E27FC236}">
                  <a16:creationId xmlns:a16="http://schemas.microsoft.com/office/drawing/2014/main" id="{62FE14CB-4F20-4BDE-A8A3-B0BF383CE294}"/>
                </a:ext>
              </a:extLst>
            </p:cNvPr>
            <p:cNvSpPr/>
            <p:nvPr/>
          </p:nvSpPr>
          <p:spPr bwMode="auto">
            <a:xfrm flipH="1">
              <a:off x="1966096" y="4736478"/>
              <a:ext cx="60749" cy="60750"/>
            </a:xfrm>
            <a:prstGeom prst="ellipse">
              <a:avLst/>
            </a:prstGeom>
            <a:noFill/>
            <a:ln w="12700" cap="flat" cmpd="sng" algn="ctr">
              <a:solidFill>
                <a:schemeClr val="bg1">
                  <a:lumMod val="50000"/>
                </a:schemeClr>
              </a:solidFill>
              <a:prstDash val="solid"/>
              <a:headEnd type="none" w="med" len="med"/>
              <a:tailEnd type="none" w="med" len="med"/>
            </a:ln>
            <a:effectLst/>
          </p:spPr>
          <p:txBody>
            <a:bodyPr rot="0" spcFirstLastPara="0" vertOverflow="overflow" horzOverflow="overflow" vert="horz" wrap="square" lIns="186468" tIns="149175" rIns="186468" bIns="149175" numCol="1" spcCol="0" rtlCol="0" fromWordArt="0" anchor="t" anchorCtr="0" forceAA="0" compatLnSpc="1">
              <a:prstTxWarp prst="textNoShape">
                <a:avLst/>
              </a:prstTxWarp>
              <a:noAutofit/>
            </a:bodyPr>
            <a:lstStyle/>
            <a:p>
              <a:pPr algn="ctr" defTabSz="950663" fontAlgn="base">
                <a:lnSpc>
                  <a:spcPct val="90000"/>
                </a:lnSpc>
                <a:spcBef>
                  <a:spcPct val="0"/>
                </a:spcBef>
                <a:spcAft>
                  <a:spcPct val="0"/>
                </a:spcAft>
                <a:defRPr/>
              </a:pPr>
              <a:endParaRPr lang="en-US" sz="2448" kern="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22" name="Straight Connector 21">
              <a:extLst>
                <a:ext uri="{FF2B5EF4-FFF2-40B4-BE49-F238E27FC236}">
                  <a16:creationId xmlns:a16="http://schemas.microsoft.com/office/drawing/2014/main" id="{7684E567-8980-4839-8FC5-3599CDCB2AF3}"/>
                </a:ext>
              </a:extLst>
            </p:cNvPr>
            <p:cNvCxnSpPr/>
            <p:nvPr/>
          </p:nvCxnSpPr>
          <p:spPr>
            <a:xfrm>
              <a:off x="1528194" y="4771072"/>
              <a:ext cx="316403" cy="0"/>
            </a:xfrm>
            <a:prstGeom prst="line">
              <a:avLst/>
            </a:prstGeom>
            <a:noFill/>
            <a:ln w="12700" cap="flat" cmpd="sng" algn="ctr">
              <a:solidFill>
                <a:schemeClr val="bg1">
                  <a:lumMod val="50000"/>
                </a:schemeClr>
              </a:solidFill>
              <a:prstDash val="solid"/>
              <a:headEnd type="none"/>
              <a:tailEnd type="none"/>
            </a:ln>
            <a:effectLst/>
          </p:spPr>
        </p:cxnSp>
        <p:sp>
          <p:nvSpPr>
            <p:cNvPr id="23" name="Rectangle 22">
              <a:extLst>
                <a:ext uri="{FF2B5EF4-FFF2-40B4-BE49-F238E27FC236}">
                  <a16:creationId xmlns:a16="http://schemas.microsoft.com/office/drawing/2014/main" id="{7EC58D8A-D0EF-4890-915D-5BA3871B28AD}"/>
                </a:ext>
              </a:extLst>
            </p:cNvPr>
            <p:cNvSpPr/>
            <p:nvPr/>
          </p:nvSpPr>
          <p:spPr bwMode="auto">
            <a:xfrm>
              <a:off x="1430414" y="4874792"/>
              <a:ext cx="675794" cy="201300"/>
            </a:xfrm>
            <a:prstGeom prst="rect">
              <a:avLst/>
            </a:prstGeom>
            <a:noFill/>
            <a:ln w="12700" cap="flat" cmpd="sng" algn="ctr">
              <a:solidFill>
                <a:schemeClr val="bg1">
                  <a:lumMod val="50000"/>
                </a:schemeClr>
              </a:solidFill>
              <a:prstDash val="solid"/>
              <a:headEnd type="none" w="med" len="med"/>
              <a:tailEnd type="none" w="med" len="med"/>
            </a:ln>
            <a:effectLst/>
          </p:spPr>
          <p:txBody>
            <a:bodyPr rot="0" spcFirstLastPara="0" vertOverflow="overflow" horzOverflow="overflow" vert="horz" wrap="square" lIns="186468" tIns="149175" rIns="186468" bIns="149175" numCol="1" spcCol="0" rtlCol="0" fromWordArt="0" anchor="t" anchorCtr="0" forceAA="0" compatLnSpc="1">
              <a:prstTxWarp prst="textNoShape">
                <a:avLst/>
              </a:prstTxWarp>
              <a:noAutofit/>
            </a:bodyPr>
            <a:lstStyle/>
            <a:p>
              <a:pPr algn="ctr" defTabSz="950663" fontAlgn="base">
                <a:lnSpc>
                  <a:spcPct val="90000"/>
                </a:lnSpc>
                <a:spcBef>
                  <a:spcPct val="0"/>
                </a:spcBef>
                <a:spcAft>
                  <a:spcPct val="0"/>
                </a:spcAft>
                <a:defRPr/>
              </a:pPr>
              <a:endParaRPr lang="en-US" sz="244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 name="Oval 23">
              <a:extLst>
                <a:ext uri="{FF2B5EF4-FFF2-40B4-BE49-F238E27FC236}">
                  <a16:creationId xmlns:a16="http://schemas.microsoft.com/office/drawing/2014/main" id="{FB15EB95-F0E7-4D0F-9308-EFD490AEC115}"/>
                </a:ext>
              </a:extLst>
            </p:cNvPr>
            <p:cNvSpPr/>
            <p:nvPr/>
          </p:nvSpPr>
          <p:spPr bwMode="auto">
            <a:xfrm flipH="1">
              <a:off x="1966096" y="4938976"/>
              <a:ext cx="60749" cy="60750"/>
            </a:xfrm>
            <a:prstGeom prst="ellipse">
              <a:avLst/>
            </a:prstGeom>
            <a:noFill/>
            <a:ln w="12700" cap="flat" cmpd="sng" algn="ctr">
              <a:solidFill>
                <a:schemeClr val="bg1">
                  <a:lumMod val="50000"/>
                </a:schemeClr>
              </a:solidFill>
              <a:prstDash val="solid"/>
              <a:headEnd type="none" w="med" len="med"/>
              <a:tailEnd type="none" w="med" len="med"/>
            </a:ln>
            <a:effectLst/>
          </p:spPr>
          <p:txBody>
            <a:bodyPr rot="0" spcFirstLastPara="0" vertOverflow="overflow" horzOverflow="overflow" vert="horz" wrap="square" lIns="186468" tIns="149175" rIns="186468" bIns="149175" numCol="1" spcCol="0" rtlCol="0" fromWordArt="0" anchor="t" anchorCtr="0" forceAA="0" compatLnSpc="1">
              <a:prstTxWarp prst="textNoShape">
                <a:avLst/>
              </a:prstTxWarp>
              <a:noAutofit/>
            </a:bodyPr>
            <a:lstStyle/>
            <a:p>
              <a:pPr algn="ctr" defTabSz="950663" fontAlgn="base">
                <a:lnSpc>
                  <a:spcPct val="90000"/>
                </a:lnSpc>
                <a:spcBef>
                  <a:spcPct val="0"/>
                </a:spcBef>
                <a:spcAft>
                  <a:spcPct val="0"/>
                </a:spcAft>
                <a:defRPr/>
              </a:pPr>
              <a:endParaRPr lang="en-US" sz="2448" kern="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25" name="Straight Connector 24">
              <a:extLst>
                <a:ext uri="{FF2B5EF4-FFF2-40B4-BE49-F238E27FC236}">
                  <a16:creationId xmlns:a16="http://schemas.microsoft.com/office/drawing/2014/main" id="{455A2B5B-79B9-4820-B643-3656E6C238B9}"/>
                </a:ext>
              </a:extLst>
            </p:cNvPr>
            <p:cNvCxnSpPr/>
            <p:nvPr/>
          </p:nvCxnSpPr>
          <p:spPr>
            <a:xfrm>
              <a:off x="1528194" y="4973570"/>
              <a:ext cx="316403" cy="0"/>
            </a:xfrm>
            <a:prstGeom prst="line">
              <a:avLst/>
            </a:prstGeom>
            <a:noFill/>
            <a:ln w="12700" cap="flat" cmpd="sng" algn="ctr">
              <a:solidFill>
                <a:schemeClr val="bg1">
                  <a:lumMod val="50000"/>
                </a:schemeClr>
              </a:solidFill>
              <a:prstDash val="solid"/>
              <a:headEnd type="none"/>
              <a:tailEnd type="none"/>
            </a:ln>
            <a:effectLst/>
          </p:spPr>
        </p:cxnSp>
        <p:sp>
          <p:nvSpPr>
            <p:cNvPr id="26" name="Rectangle 25">
              <a:extLst>
                <a:ext uri="{FF2B5EF4-FFF2-40B4-BE49-F238E27FC236}">
                  <a16:creationId xmlns:a16="http://schemas.microsoft.com/office/drawing/2014/main" id="{913DDF31-4D66-4DF1-8D04-E56DC2B4094D}"/>
                </a:ext>
              </a:extLst>
            </p:cNvPr>
            <p:cNvSpPr/>
            <p:nvPr/>
          </p:nvSpPr>
          <p:spPr bwMode="auto">
            <a:xfrm>
              <a:off x="1430414" y="4469795"/>
              <a:ext cx="675794" cy="201300"/>
            </a:xfrm>
            <a:prstGeom prst="rect">
              <a:avLst/>
            </a:prstGeom>
            <a:noFill/>
            <a:ln w="12700" cap="flat" cmpd="sng" algn="ctr">
              <a:solidFill>
                <a:schemeClr val="bg1">
                  <a:lumMod val="50000"/>
                </a:schemeClr>
              </a:solidFill>
              <a:prstDash val="solid"/>
              <a:headEnd type="none" w="med" len="med"/>
              <a:tailEnd type="none" w="med" len="med"/>
            </a:ln>
            <a:effectLst/>
          </p:spPr>
          <p:txBody>
            <a:bodyPr rot="0" spcFirstLastPara="0" vertOverflow="overflow" horzOverflow="overflow" vert="horz" wrap="square" lIns="186468" tIns="149175" rIns="186468" bIns="149175" numCol="1" spcCol="0" rtlCol="0" fromWordArt="0" anchor="t" anchorCtr="0" forceAA="0" compatLnSpc="1">
              <a:prstTxWarp prst="textNoShape">
                <a:avLst/>
              </a:prstTxWarp>
              <a:noAutofit/>
            </a:bodyPr>
            <a:lstStyle/>
            <a:p>
              <a:pPr algn="ctr" defTabSz="950663" fontAlgn="base">
                <a:lnSpc>
                  <a:spcPct val="90000"/>
                </a:lnSpc>
                <a:spcBef>
                  <a:spcPct val="0"/>
                </a:spcBef>
                <a:spcAft>
                  <a:spcPct val="0"/>
                </a:spcAft>
                <a:defRPr/>
              </a:pPr>
              <a:endParaRPr lang="en-US" sz="244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 name="Oval 26">
              <a:extLst>
                <a:ext uri="{FF2B5EF4-FFF2-40B4-BE49-F238E27FC236}">
                  <a16:creationId xmlns:a16="http://schemas.microsoft.com/office/drawing/2014/main" id="{FF3F236B-3362-4CDD-8FB5-564C1F0A7546}"/>
                </a:ext>
              </a:extLst>
            </p:cNvPr>
            <p:cNvSpPr/>
            <p:nvPr/>
          </p:nvSpPr>
          <p:spPr bwMode="auto">
            <a:xfrm flipH="1">
              <a:off x="1966096" y="4533979"/>
              <a:ext cx="60749" cy="60750"/>
            </a:xfrm>
            <a:prstGeom prst="ellipse">
              <a:avLst/>
            </a:prstGeom>
            <a:noFill/>
            <a:ln w="12700" cap="flat" cmpd="sng" algn="ctr">
              <a:solidFill>
                <a:schemeClr val="bg1">
                  <a:lumMod val="50000"/>
                </a:schemeClr>
              </a:solidFill>
              <a:prstDash val="solid"/>
              <a:headEnd type="none" w="med" len="med"/>
              <a:tailEnd type="none" w="med" len="med"/>
            </a:ln>
            <a:effectLst/>
          </p:spPr>
          <p:txBody>
            <a:bodyPr rot="0" spcFirstLastPara="0" vertOverflow="overflow" horzOverflow="overflow" vert="horz" wrap="square" lIns="186468" tIns="149175" rIns="186468" bIns="149175" numCol="1" spcCol="0" rtlCol="0" fromWordArt="0" anchor="t" anchorCtr="0" forceAA="0" compatLnSpc="1">
              <a:prstTxWarp prst="textNoShape">
                <a:avLst/>
              </a:prstTxWarp>
              <a:noAutofit/>
            </a:bodyPr>
            <a:lstStyle/>
            <a:p>
              <a:pPr algn="ctr" defTabSz="950663" fontAlgn="base">
                <a:lnSpc>
                  <a:spcPct val="90000"/>
                </a:lnSpc>
                <a:spcBef>
                  <a:spcPct val="0"/>
                </a:spcBef>
                <a:spcAft>
                  <a:spcPct val="0"/>
                </a:spcAft>
                <a:defRPr/>
              </a:pPr>
              <a:endParaRPr lang="en-US" sz="2448" kern="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28" name="Straight Connector 27">
              <a:extLst>
                <a:ext uri="{FF2B5EF4-FFF2-40B4-BE49-F238E27FC236}">
                  <a16:creationId xmlns:a16="http://schemas.microsoft.com/office/drawing/2014/main" id="{601484CB-3AE3-4A63-9869-1320EFABA366}"/>
                </a:ext>
              </a:extLst>
            </p:cNvPr>
            <p:cNvCxnSpPr/>
            <p:nvPr/>
          </p:nvCxnSpPr>
          <p:spPr>
            <a:xfrm>
              <a:off x="1528194" y="4568573"/>
              <a:ext cx="316403" cy="0"/>
            </a:xfrm>
            <a:prstGeom prst="line">
              <a:avLst/>
            </a:prstGeom>
            <a:noFill/>
            <a:ln w="12700" cap="flat" cmpd="sng" algn="ctr">
              <a:solidFill>
                <a:schemeClr val="bg1">
                  <a:lumMod val="50000"/>
                </a:schemeClr>
              </a:solidFill>
              <a:prstDash val="solid"/>
              <a:headEnd type="none"/>
              <a:tailEnd type="none"/>
            </a:ln>
            <a:effectLst/>
          </p:spPr>
        </p:cxnSp>
        <p:sp>
          <p:nvSpPr>
            <p:cNvPr id="29" name="Rectangle 28">
              <a:extLst>
                <a:ext uri="{FF2B5EF4-FFF2-40B4-BE49-F238E27FC236}">
                  <a16:creationId xmlns:a16="http://schemas.microsoft.com/office/drawing/2014/main" id="{CE767318-4A19-4731-8C96-1AFB5A94769E}"/>
                </a:ext>
              </a:extLst>
            </p:cNvPr>
            <p:cNvSpPr/>
            <p:nvPr/>
          </p:nvSpPr>
          <p:spPr bwMode="auto">
            <a:xfrm>
              <a:off x="2259089" y="4674090"/>
              <a:ext cx="675795" cy="201299"/>
            </a:xfrm>
            <a:prstGeom prst="rect">
              <a:avLst/>
            </a:prstGeom>
            <a:noFill/>
            <a:ln w="12700" cap="flat" cmpd="sng" algn="ctr">
              <a:solidFill>
                <a:schemeClr val="bg1">
                  <a:lumMod val="50000"/>
                </a:schemeClr>
              </a:solidFill>
              <a:prstDash val="solid"/>
              <a:headEnd type="none" w="med" len="med"/>
              <a:tailEnd type="none" w="med" len="med"/>
            </a:ln>
            <a:effectLst/>
          </p:spPr>
          <p:txBody>
            <a:bodyPr rot="0" spcFirstLastPara="0" vertOverflow="overflow" horzOverflow="overflow" vert="horz" wrap="square" lIns="186468" tIns="149175" rIns="186468" bIns="149175" numCol="1" spcCol="0" rtlCol="0" fromWordArt="0" anchor="t" anchorCtr="0" forceAA="0" compatLnSpc="1">
              <a:prstTxWarp prst="textNoShape">
                <a:avLst/>
              </a:prstTxWarp>
              <a:noAutofit/>
            </a:bodyPr>
            <a:lstStyle/>
            <a:p>
              <a:pPr algn="ctr" defTabSz="950663" fontAlgn="base">
                <a:lnSpc>
                  <a:spcPct val="90000"/>
                </a:lnSpc>
                <a:spcBef>
                  <a:spcPct val="0"/>
                </a:spcBef>
                <a:spcAft>
                  <a:spcPct val="0"/>
                </a:spcAft>
                <a:defRPr/>
              </a:pPr>
              <a:endParaRPr lang="en-US" sz="244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 name="Oval 29">
              <a:extLst>
                <a:ext uri="{FF2B5EF4-FFF2-40B4-BE49-F238E27FC236}">
                  <a16:creationId xmlns:a16="http://schemas.microsoft.com/office/drawing/2014/main" id="{7CC84B6C-85E2-498B-A38F-D2CA020CBC47}"/>
                </a:ext>
              </a:extLst>
            </p:cNvPr>
            <p:cNvSpPr/>
            <p:nvPr/>
          </p:nvSpPr>
          <p:spPr bwMode="auto">
            <a:xfrm flipH="1">
              <a:off x="2794772" y="4736478"/>
              <a:ext cx="60749" cy="60750"/>
            </a:xfrm>
            <a:prstGeom prst="ellipse">
              <a:avLst/>
            </a:prstGeom>
            <a:noFill/>
            <a:ln w="12700" cap="flat" cmpd="sng" algn="ctr">
              <a:solidFill>
                <a:schemeClr val="bg1">
                  <a:lumMod val="50000"/>
                </a:schemeClr>
              </a:solidFill>
              <a:prstDash val="solid"/>
              <a:headEnd type="none" w="med" len="med"/>
              <a:tailEnd type="none" w="med" len="med"/>
            </a:ln>
            <a:effectLst/>
          </p:spPr>
          <p:txBody>
            <a:bodyPr rot="0" spcFirstLastPara="0" vertOverflow="overflow" horzOverflow="overflow" vert="horz" wrap="square" lIns="186468" tIns="149175" rIns="186468" bIns="149175" numCol="1" spcCol="0" rtlCol="0" fromWordArt="0" anchor="t" anchorCtr="0" forceAA="0" compatLnSpc="1">
              <a:prstTxWarp prst="textNoShape">
                <a:avLst/>
              </a:prstTxWarp>
              <a:noAutofit/>
            </a:bodyPr>
            <a:lstStyle/>
            <a:p>
              <a:pPr algn="ctr" defTabSz="950663" fontAlgn="base">
                <a:lnSpc>
                  <a:spcPct val="90000"/>
                </a:lnSpc>
                <a:spcBef>
                  <a:spcPct val="0"/>
                </a:spcBef>
                <a:spcAft>
                  <a:spcPct val="0"/>
                </a:spcAft>
                <a:defRPr/>
              </a:pPr>
              <a:endParaRPr lang="en-US" sz="2448" kern="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31" name="Straight Connector 30">
              <a:extLst>
                <a:ext uri="{FF2B5EF4-FFF2-40B4-BE49-F238E27FC236}">
                  <a16:creationId xmlns:a16="http://schemas.microsoft.com/office/drawing/2014/main" id="{22C23516-D7D2-4BBC-9DA2-D6A6CC3FF32B}"/>
                </a:ext>
              </a:extLst>
            </p:cNvPr>
            <p:cNvCxnSpPr/>
            <p:nvPr/>
          </p:nvCxnSpPr>
          <p:spPr>
            <a:xfrm>
              <a:off x="2356870" y="4771072"/>
              <a:ext cx="316403" cy="0"/>
            </a:xfrm>
            <a:prstGeom prst="line">
              <a:avLst/>
            </a:prstGeom>
            <a:noFill/>
            <a:ln w="12700" cap="flat" cmpd="sng" algn="ctr">
              <a:solidFill>
                <a:schemeClr val="bg1">
                  <a:lumMod val="50000"/>
                </a:schemeClr>
              </a:solidFill>
              <a:prstDash val="solid"/>
              <a:headEnd type="none"/>
              <a:tailEnd type="none"/>
            </a:ln>
            <a:effectLst/>
          </p:spPr>
        </p:cxnSp>
        <p:sp>
          <p:nvSpPr>
            <p:cNvPr id="32" name="Rectangle 31">
              <a:extLst>
                <a:ext uri="{FF2B5EF4-FFF2-40B4-BE49-F238E27FC236}">
                  <a16:creationId xmlns:a16="http://schemas.microsoft.com/office/drawing/2014/main" id="{2D4047B8-BE5D-4A61-922E-DE0364310522}"/>
                </a:ext>
              </a:extLst>
            </p:cNvPr>
            <p:cNvSpPr/>
            <p:nvPr/>
          </p:nvSpPr>
          <p:spPr bwMode="auto">
            <a:xfrm>
              <a:off x="2259090" y="4874792"/>
              <a:ext cx="675794" cy="201300"/>
            </a:xfrm>
            <a:prstGeom prst="rect">
              <a:avLst/>
            </a:prstGeom>
            <a:noFill/>
            <a:ln w="12700" cap="flat" cmpd="sng" algn="ctr">
              <a:solidFill>
                <a:schemeClr val="bg1">
                  <a:lumMod val="50000"/>
                </a:schemeClr>
              </a:solidFill>
              <a:prstDash val="solid"/>
              <a:headEnd type="none" w="med" len="med"/>
              <a:tailEnd type="none" w="med" len="med"/>
            </a:ln>
            <a:effectLst/>
          </p:spPr>
          <p:txBody>
            <a:bodyPr rot="0" spcFirstLastPara="0" vertOverflow="overflow" horzOverflow="overflow" vert="horz" wrap="square" lIns="186468" tIns="149175" rIns="186468" bIns="149175" numCol="1" spcCol="0" rtlCol="0" fromWordArt="0" anchor="t" anchorCtr="0" forceAA="0" compatLnSpc="1">
              <a:prstTxWarp prst="textNoShape">
                <a:avLst/>
              </a:prstTxWarp>
              <a:noAutofit/>
            </a:bodyPr>
            <a:lstStyle/>
            <a:p>
              <a:pPr algn="ctr" defTabSz="950663" fontAlgn="base">
                <a:lnSpc>
                  <a:spcPct val="90000"/>
                </a:lnSpc>
                <a:spcBef>
                  <a:spcPct val="0"/>
                </a:spcBef>
                <a:spcAft>
                  <a:spcPct val="0"/>
                </a:spcAft>
                <a:defRPr/>
              </a:pPr>
              <a:endParaRPr lang="en-US" sz="244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 name="Oval 32">
              <a:extLst>
                <a:ext uri="{FF2B5EF4-FFF2-40B4-BE49-F238E27FC236}">
                  <a16:creationId xmlns:a16="http://schemas.microsoft.com/office/drawing/2014/main" id="{0AB387A2-CE59-4F40-9B1B-E587EEE79CC4}"/>
                </a:ext>
              </a:extLst>
            </p:cNvPr>
            <p:cNvSpPr/>
            <p:nvPr/>
          </p:nvSpPr>
          <p:spPr bwMode="auto">
            <a:xfrm flipH="1">
              <a:off x="2794772" y="4938976"/>
              <a:ext cx="60749" cy="60750"/>
            </a:xfrm>
            <a:prstGeom prst="ellipse">
              <a:avLst/>
            </a:prstGeom>
            <a:noFill/>
            <a:ln w="12700" cap="flat" cmpd="sng" algn="ctr">
              <a:solidFill>
                <a:schemeClr val="bg1">
                  <a:lumMod val="50000"/>
                </a:schemeClr>
              </a:solidFill>
              <a:prstDash val="solid"/>
              <a:headEnd type="none" w="med" len="med"/>
              <a:tailEnd type="none" w="med" len="med"/>
            </a:ln>
            <a:effectLst/>
          </p:spPr>
          <p:txBody>
            <a:bodyPr rot="0" spcFirstLastPara="0" vertOverflow="overflow" horzOverflow="overflow" vert="horz" wrap="square" lIns="186468" tIns="149175" rIns="186468" bIns="149175" numCol="1" spcCol="0" rtlCol="0" fromWordArt="0" anchor="t" anchorCtr="0" forceAA="0" compatLnSpc="1">
              <a:prstTxWarp prst="textNoShape">
                <a:avLst/>
              </a:prstTxWarp>
              <a:noAutofit/>
            </a:bodyPr>
            <a:lstStyle/>
            <a:p>
              <a:pPr algn="ctr" defTabSz="950663" fontAlgn="base">
                <a:lnSpc>
                  <a:spcPct val="90000"/>
                </a:lnSpc>
                <a:spcBef>
                  <a:spcPct val="0"/>
                </a:spcBef>
                <a:spcAft>
                  <a:spcPct val="0"/>
                </a:spcAft>
                <a:defRPr/>
              </a:pPr>
              <a:endParaRPr lang="en-US" sz="2448" kern="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34" name="Straight Connector 33">
              <a:extLst>
                <a:ext uri="{FF2B5EF4-FFF2-40B4-BE49-F238E27FC236}">
                  <a16:creationId xmlns:a16="http://schemas.microsoft.com/office/drawing/2014/main" id="{A9A82E3E-A14B-4A75-878F-5E9E8202013B}"/>
                </a:ext>
              </a:extLst>
            </p:cNvPr>
            <p:cNvCxnSpPr/>
            <p:nvPr/>
          </p:nvCxnSpPr>
          <p:spPr>
            <a:xfrm>
              <a:off x="2356870" y="4973570"/>
              <a:ext cx="316403" cy="0"/>
            </a:xfrm>
            <a:prstGeom prst="line">
              <a:avLst/>
            </a:prstGeom>
            <a:noFill/>
            <a:ln w="12700" cap="flat" cmpd="sng" algn="ctr">
              <a:solidFill>
                <a:schemeClr val="bg1">
                  <a:lumMod val="50000"/>
                </a:schemeClr>
              </a:solidFill>
              <a:prstDash val="solid"/>
              <a:headEnd type="none"/>
              <a:tailEnd type="none"/>
            </a:ln>
            <a:effectLst/>
          </p:spPr>
        </p:cxnSp>
        <p:sp>
          <p:nvSpPr>
            <p:cNvPr id="35" name="Rectangle 34">
              <a:extLst>
                <a:ext uri="{FF2B5EF4-FFF2-40B4-BE49-F238E27FC236}">
                  <a16:creationId xmlns:a16="http://schemas.microsoft.com/office/drawing/2014/main" id="{289E85FC-766E-4E2E-9D30-5FAD6C49123C}"/>
                </a:ext>
              </a:extLst>
            </p:cNvPr>
            <p:cNvSpPr/>
            <p:nvPr/>
          </p:nvSpPr>
          <p:spPr bwMode="auto">
            <a:xfrm>
              <a:off x="2259089" y="4473389"/>
              <a:ext cx="675795" cy="201299"/>
            </a:xfrm>
            <a:prstGeom prst="rect">
              <a:avLst/>
            </a:prstGeom>
            <a:noFill/>
            <a:ln w="12700" cap="flat" cmpd="sng" algn="ctr">
              <a:solidFill>
                <a:schemeClr val="bg1">
                  <a:lumMod val="50000"/>
                </a:schemeClr>
              </a:solidFill>
              <a:prstDash val="solid"/>
              <a:headEnd type="none" w="med" len="med"/>
              <a:tailEnd type="none" w="med" len="med"/>
            </a:ln>
            <a:effectLst/>
          </p:spPr>
          <p:txBody>
            <a:bodyPr rot="0" spcFirstLastPara="0" vertOverflow="overflow" horzOverflow="overflow" vert="horz" wrap="square" lIns="186468" tIns="149175" rIns="186468" bIns="149175" numCol="1" spcCol="0" rtlCol="0" fromWordArt="0" anchor="t" anchorCtr="0" forceAA="0" compatLnSpc="1">
              <a:prstTxWarp prst="textNoShape">
                <a:avLst/>
              </a:prstTxWarp>
              <a:noAutofit/>
            </a:bodyPr>
            <a:lstStyle/>
            <a:p>
              <a:pPr algn="ctr" defTabSz="950663" fontAlgn="base">
                <a:lnSpc>
                  <a:spcPct val="90000"/>
                </a:lnSpc>
                <a:spcBef>
                  <a:spcPct val="0"/>
                </a:spcBef>
                <a:spcAft>
                  <a:spcPct val="0"/>
                </a:spcAft>
                <a:defRPr/>
              </a:pPr>
              <a:endParaRPr lang="en-US" sz="244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6" name="Oval 35">
              <a:extLst>
                <a:ext uri="{FF2B5EF4-FFF2-40B4-BE49-F238E27FC236}">
                  <a16:creationId xmlns:a16="http://schemas.microsoft.com/office/drawing/2014/main" id="{593ABBF0-BC55-4280-9736-9771412C7DF6}"/>
                </a:ext>
              </a:extLst>
            </p:cNvPr>
            <p:cNvSpPr/>
            <p:nvPr/>
          </p:nvSpPr>
          <p:spPr bwMode="auto">
            <a:xfrm flipH="1">
              <a:off x="2794772" y="4533979"/>
              <a:ext cx="60749" cy="60750"/>
            </a:xfrm>
            <a:prstGeom prst="ellipse">
              <a:avLst/>
            </a:prstGeom>
            <a:noFill/>
            <a:ln w="12700" cap="flat" cmpd="sng" algn="ctr">
              <a:solidFill>
                <a:schemeClr val="bg1">
                  <a:lumMod val="50000"/>
                </a:schemeClr>
              </a:solidFill>
              <a:prstDash val="solid"/>
              <a:headEnd type="none" w="med" len="med"/>
              <a:tailEnd type="none" w="med" len="med"/>
            </a:ln>
            <a:effectLst/>
          </p:spPr>
          <p:txBody>
            <a:bodyPr rot="0" spcFirstLastPara="0" vertOverflow="overflow" horzOverflow="overflow" vert="horz" wrap="square" lIns="186468" tIns="149175" rIns="186468" bIns="149175" numCol="1" spcCol="0" rtlCol="0" fromWordArt="0" anchor="t" anchorCtr="0" forceAA="0" compatLnSpc="1">
              <a:prstTxWarp prst="textNoShape">
                <a:avLst/>
              </a:prstTxWarp>
              <a:noAutofit/>
            </a:bodyPr>
            <a:lstStyle/>
            <a:p>
              <a:pPr algn="ctr" defTabSz="950663" fontAlgn="base">
                <a:lnSpc>
                  <a:spcPct val="90000"/>
                </a:lnSpc>
                <a:spcBef>
                  <a:spcPct val="0"/>
                </a:spcBef>
                <a:spcAft>
                  <a:spcPct val="0"/>
                </a:spcAft>
                <a:defRPr/>
              </a:pPr>
              <a:endParaRPr lang="en-US" sz="2448" kern="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37" name="Straight Connector 36">
              <a:extLst>
                <a:ext uri="{FF2B5EF4-FFF2-40B4-BE49-F238E27FC236}">
                  <a16:creationId xmlns:a16="http://schemas.microsoft.com/office/drawing/2014/main" id="{B49A7F50-6E86-43A9-ABE2-1F5E354897D8}"/>
                </a:ext>
              </a:extLst>
            </p:cNvPr>
            <p:cNvCxnSpPr/>
            <p:nvPr/>
          </p:nvCxnSpPr>
          <p:spPr>
            <a:xfrm>
              <a:off x="2356870" y="4568573"/>
              <a:ext cx="316403" cy="0"/>
            </a:xfrm>
            <a:prstGeom prst="line">
              <a:avLst/>
            </a:prstGeom>
            <a:noFill/>
            <a:ln w="12700" cap="flat" cmpd="sng" algn="ctr">
              <a:solidFill>
                <a:schemeClr val="bg1">
                  <a:lumMod val="50000"/>
                </a:schemeClr>
              </a:solidFill>
              <a:prstDash val="solid"/>
              <a:headEnd type="none"/>
              <a:tailEnd type="none"/>
            </a:ln>
            <a:effectLst/>
          </p:spPr>
        </p:cxnSp>
        <p:sp>
          <p:nvSpPr>
            <p:cNvPr id="38" name="Rectangle 37">
              <a:extLst>
                <a:ext uri="{FF2B5EF4-FFF2-40B4-BE49-F238E27FC236}">
                  <a16:creationId xmlns:a16="http://schemas.microsoft.com/office/drawing/2014/main" id="{8B3D5E4E-699D-442C-9CEE-BA98583BC2FA}"/>
                </a:ext>
              </a:extLst>
            </p:cNvPr>
            <p:cNvSpPr/>
            <p:nvPr/>
          </p:nvSpPr>
          <p:spPr bwMode="auto">
            <a:xfrm>
              <a:off x="2259089" y="4071988"/>
              <a:ext cx="675795" cy="201299"/>
            </a:xfrm>
            <a:prstGeom prst="rect">
              <a:avLst/>
            </a:prstGeom>
            <a:noFill/>
            <a:ln w="12700" cap="flat" cmpd="sng" algn="ctr">
              <a:solidFill>
                <a:schemeClr val="bg1">
                  <a:lumMod val="50000"/>
                </a:schemeClr>
              </a:solidFill>
              <a:prstDash val="solid"/>
              <a:headEnd type="none" w="med" len="med"/>
              <a:tailEnd type="none" w="med" len="med"/>
            </a:ln>
            <a:effectLst/>
          </p:spPr>
          <p:txBody>
            <a:bodyPr rot="0" spcFirstLastPara="0" vertOverflow="overflow" horzOverflow="overflow" vert="horz" wrap="square" lIns="186468" tIns="149175" rIns="186468" bIns="149175" numCol="1" spcCol="0" rtlCol="0" fromWordArt="0" anchor="t" anchorCtr="0" forceAA="0" compatLnSpc="1">
              <a:prstTxWarp prst="textNoShape">
                <a:avLst/>
              </a:prstTxWarp>
              <a:noAutofit/>
            </a:bodyPr>
            <a:lstStyle/>
            <a:p>
              <a:pPr algn="ctr" defTabSz="950663" fontAlgn="base">
                <a:lnSpc>
                  <a:spcPct val="90000"/>
                </a:lnSpc>
                <a:spcBef>
                  <a:spcPct val="0"/>
                </a:spcBef>
                <a:spcAft>
                  <a:spcPct val="0"/>
                </a:spcAft>
                <a:defRPr/>
              </a:pPr>
              <a:endParaRPr lang="en-US" sz="244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9" name="Oval 38">
              <a:extLst>
                <a:ext uri="{FF2B5EF4-FFF2-40B4-BE49-F238E27FC236}">
                  <a16:creationId xmlns:a16="http://schemas.microsoft.com/office/drawing/2014/main" id="{46F54F8F-E67A-4919-B06A-66E97663098E}"/>
                </a:ext>
              </a:extLst>
            </p:cNvPr>
            <p:cNvSpPr/>
            <p:nvPr/>
          </p:nvSpPr>
          <p:spPr bwMode="auto">
            <a:xfrm flipH="1">
              <a:off x="2794772" y="4133752"/>
              <a:ext cx="60749" cy="60750"/>
            </a:xfrm>
            <a:prstGeom prst="ellipse">
              <a:avLst/>
            </a:prstGeom>
            <a:noFill/>
            <a:ln w="12700" cap="flat" cmpd="sng" algn="ctr">
              <a:solidFill>
                <a:schemeClr val="bg1">
                  <a:lumMod val="50000"/>
                </a:schemeClr>
              </a:solidFill>
              <a:prstDash val="solid"/>
              <a:headEnd type="none" w="med" len="med"/>
              <a:tailEnd type="none" w="med" len="med"/>
            </a:ln>
            <a:effectLst/>
          </p:spPr>
          <p:txBody>
            <a:bodyPr rot="0" spcFirstLastPara="0" vertOverflow="overflow" horzOverflow="overflow" vert="horz" wrap="square" lIns="186468" tIns="149175" rIns="186468" bIns="149175" numCol="1" spcCol="0" rtlCol="0" fromWordArt="0" anchor="t" anchorCtr="0" forceAA="0" compatLnSpc="1">
              <a:prstTxWarp prst="textNoShape">
                <a:avLst/>
              </a:prstTxWarp>
              <a:noAutofit/>
            </a:bodyPr>
            <a:lstStyle/>
            <a:p>
              <a:pPr algn="ctr" defTabSz="950663" fontAlgn="base">
                <a:lnSpc>
                  <a:spcPct val="90000"/>
                </a:lnSpc>
                <a:spcBef>
                  <a:spcPct val="0"/>
                </a:spcBef>
                <a:spcAft>
                  <a:spcPct val="0"/>
                </a:spcAft>
                <a:defRPr/>
              </a:pPr>
              <a:endParaRPr lang="en-US" sz="2448" kern="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40" name="Straight Connector 39">
              <a:extLst>
                <a:ext uri="{FF2B5EF4-FFF2-40B4-BE49-F238E27FC236}">
                  <a16:creationId xmlns:a16="http://schemas.microsoft.com/office/drawing/2014/main" id="{D51F3E50-1CB3-4A67-B579-3C04EFD64042}"/>
                </a:ext>
              </a:extLst>
            </p:cNvPr>
            <p:cNvCxnSpPr/>
            <p:nvPr/>
          </p:nvCxnSpPr>
          <p:spPr>
            <a:xfrm>
              <a:off x="2356870" y="4168346"/>
              <a:ext cx="316403" cy="0"/>
            </a:xfrm>
            <a:prstGeom prst="line">
              <a:avLst/>
            </a:prstGeom>
            <a:noFill/>
            <a:ln w="12700" cap="flat" cmpd="sng" algn="ctr">
              <a:solidFill>
                <a:schemeClr val="bg1">
                  <a:lumMod val="50000"/>
                </a:schemeClr>
              </a:solidFill>
              <a:prstDash val="solid"/>
              <a:headEnd type="none"/>
              <a:tailEnd type="none"/>
            </a:ln>
            <a:effectLst/>
          </p:spPr>
        </p:cxnSp>
        <p:sp>
          <p:nvSpPr>
            <p:cNvPr id="41" name="Rectangle 40">
              <a:extLst>
                <a:ext uri="{FF2B5EF4-FFF2-40B4-BE49-F238E27FC236}">
                  <a16:creationId xmlns:a16="http://schemas.microsoft.com/office/drawing/2014/main" id="{C374B187-AB0B-40D3-9B6B-709A79476708}"/>
                </a:ext>
              </a:extLst>
            </p:cNvPr>
            <p:cNvSpPr/>
            <p:nvPr/>
          </p:nvSpPr>
          <p:spPr bwMode="auto">
            <a:xfrm>
              <a:off x="2259089" y="4272689"/>
              <a:ext cx="675795" cy="201299"/>
            </a:xfrm>
            <a:prstGeom prst="rect">
              <a:avLst/>
            </a:prstGeom>
            <a:noFill/>
            <a:ln w="12700" cap="flat" cmpd="sng" algn="ctr">
              <a:solidFill>
                <a:schemeClr val="bg1">
                  <a:lumMod val="50000"/>
                </a:schemeClr>
              </a:solidFill>
              <a:prstDash val="solid"/>
              <a:headEnd type="none" w="med" len="med"/>
              <a:tailEnd type="none" w="med" len="med"/>
            </a:ln>
            <a:effectLst/>
          </p:spPr>
          <p:txBody>
            <a:bodyPr rot="0" spcFirstLastPara="0" vertOverflow="overflow" horzOverflow="overflow" vert="horz" wrap="square" lIns="186468" tIns="149175" rIns="186468" bIns="149175" numCol="1" spcCol="0" rtlCol="0" fromWordArt="0" anchor="t" anchorCtr="0" forceAA="0" compatLnSpc="1">
              <a:prstTxWarp prst="textNoShape">
                <a:avLst/>
              </a:prstTxWarp>
              <a:noAutofit/>
            </a:bodyPr>
            <a:lstStyle/>
            <a:p>
              <a:pPr algn="ctr" defTabSz="950663" fontAlgn="base">
                <a:lnSpc>
                  <a:spcPct val="90000"/>
                </a:lnSpc>
                <a:spcBef>
                  <a:spcPct val="0"/>
                </a:spcBef>
                <a:spcAft>
                  <a:spcPct val="0"/>
                </a:spcAft>
                <a:defRPr/>
              </a:pPr>
              <a:endParaRPr lang="en-US" sz="244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2" name="Oval 41">
              <a:extLst>
                <a:ext uri="{FF2B5EF4-FFF2-40B4-BE49-F238E27FC236}">
                  <a16:creationId xmlns:a16="http://schemas.microsoft.com/office/drawing/2014/main" id="{DAF79532-5089-4B3C-B6E4-2397E9F45818}"/>
                </a:ext>
              </a:extLst>
            </p:cNvPr>
            <p:cNvSpPr/>
            <p:nvPr/>
          </p:nvSpPr>
          <p:spPr bwMode="auto">
            <a:xfrm flipH="1">
              <a:off x="2794772" y="4332031"/>
              <a:ext cx="60749" cy="60750"/>
            </a:xfrm>
            <a:prstGeom prst="ellipse">
              <a:avLst/>
            </a:prstGeom>
            <a:noFill/>
            <a:ln w="12700" cap="flat" cmpd="sng" algn="ctr">
              <a:solidFill>
                <a:schemeClr val="bg1">
                  <a:lumMod val="50000"/>
                </a:schemeClr>
              </a:solidFill>
              <a:prstDash val="solid"/>
              <a:headEnd type="none" w="med" len="med"/>
              <a:tailEnd type="none" w="med" len="med"/>
            </a:ln>
            <a:effectLst/>
          </p:spPr>
          <p:txBody>
            <a:bodyPr rot="0" spcFirstLastPara="0" vertOverflow="overflow" horzOverflow="overflow" vert="horz" wrap="square" lIns="186468" tIns="149175" rIns="186468" bIns="149175" numCol="1" spcCol="0" rtlCol="0" fromWordArt="0" anchor="t" anchorCtr="0" forceAA="0" compatLnSpc="1">
              <a:prstTxWarp prst="textNoShape">
                <a:avLst/>
              </a:prstTxWarp>
              <a:noAutofit/>
            </a:bodyPr>
            <a:lstStyle/>
            <a:p>
              <a:pPr algn="ctr" defTabSz="950663" fontAlgn="base">
                <a:lnSpc>
                  <a:spcPct val="90000"/>
                </a:lnSpc>
                <a:spcBef>
                  <a:spcPct val="0"/>
                </a:spcBef>
                <a:spcAft>
                  <a:spcPct val="0"/>
                </a:spcAft>
                <a:defRPr/>
              </a:pPr>
              <a:endParaRPr lang="en-US" sz="2448" kern="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43" name="Straight Connector 42">
              <a:extLst>
                <a:ext uri="{FF2B5EF4-FFF2-40B4-BE49-F238E27FC236}">
                  <a16:creationId xmlns:a16="http://schemas.microsoft.com/office/drawing/2014/main" id="{2227D434-E423-426D-BA2D-D1D6212811A4}"/>
                </a:ext>
              </a:extLst>
            </p:cNvPr>
            <p:cNvCxnSpPr/>
            <p:nvPr/>
          </p:nvCxnSpPr>
          <p:spPr>
            <a:xfrm>
              <a:off x="2356870" y="4366625"/>
              <a:ext cx="316403" cy="0"/>
            </a:xfrm>
            <a:prstGeom prst="line">
              <a:avLst/>
            </a:prstGeom>
            <a:noFill/>
            <a:ln w="12700" cap="flat" cmpd="sng" algn="ctr">
              <a:solidFill>
                <a:schemeClr val="bg1">
                  <a:lumMod val="50000"/>
                </a:schemeClr>
              </a:solidFill>
              <a:prstDash val="solid"/>
              <a:headEnd type="none"/>
              <a:tailEnd type="none"/>
            </a:ln>
            <a:effectLst/>
          </p:spPr>
        </p:cxnSp>
        <p:sp>
          <p:nvSpPr>
            <p:cNvPr id="44" name="Rectangle 43">
              <a:extLst>
                <a:ext uri="{FF2B5EF4-FFF2-40B4-BE49-F238E27FC236}">
                  <a16:creationId xmlns:a16="http://schemas.microsoft.com/office/drawing/2014/main" id="{5112CDAC-B3DC-4C45-9C47-C675E4BE507E}"/>
                </a:ext>
              </a:extLst>
            </p:cNvPr>
            <p:cNvSpPr/>
            <p:nvPr/>
          </p:nvSpPr>
          <p:spPr bwMode="auto">
            <a:xfrm>
              <a:off x="2259090" y="3871288"/>
              <a:ext cx="675794" cy="201300"/>
            </a:xfrm>
            <a:prstGeom prst="rect">
              <a:avLst/>
            </a:prstGeom>
            <a:noFill/>
            <a:ln w="12700" cap="flat" cmpd="sng" algn="ctr">
              <a:solidFill>
                <a:schemeClr val="bg1">
                  <a:lumMod val="50000"/>
                </a:schemeClr>
              </a:solidFill>
              <a:prstDash val="solid"/>
              <a:headEnd type="none" w="med" len="med"/>
              <a:tailEnd type="none" w="med" len="med"/>
            </a:ln>
            <a:effectLst/>
          </p:spPr>
          <p:txBody>
            <a:bodyPr rot="0" spcFirstLastPara="0" vertOverflow="overflow" horzOverflow="overflow" vert="horz" wrap="square" lIns="186468" tIns="149175" rIns="186468" bIns="149175" numCol="1" spcCol="0" rtlCol="0" fromWordArt="0" anchor="t" anchorCtr="0" forceAA="0" compatLnSpc="1">
              <a:prstTxWarp prst="textNoShape">
                <a:avLst/>
              </a:prstTxWarp>
              <a:noAutofit/>
            </a:bodyPr>
            <a:lstStyle/>
            <a:p>
              <a:pPr algn="ctr" defTabSz="950663" fontAlgn="base">
                <a:lnSpc>
                  <a:spcPct val="90000"/>
                </a:lnSpc>
                <a:spcBef>
                  <a:spcPct val="0"/>
                </a:spcBef>
                <a:spcAft>
                  <a:spcPct val="0"/>
                </a:spcAft>
                <a:defRPr/>
              </a:pPr>
              <a:endParaRPr lang="en-US" sz="244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5" name="Oval 44">
              <a:extLst>
                <a:ext uri="{FF2B5EF4-FFF2-40B4-BE49-F238E27FC236}">
                  <a16:creationId xmlns:a16="http://schemas.microsoft.com/office/drawing/2014/main" id="{FB746ED6-80BD-4E7B-AA6C-0BB72F501C27}"/>
                </a:ext>
              </a:extLst>
            </p:cNvPr>
            <p:cNvSpPr/>
            <p:nvPr/>
          </p:nvSpPr>
          <p:spPr bwMode="auto">
            <a:xfrm flipH="1">
              <a:off x="2794772" y="3935472"/>
              <a:ext cx="60749" cy="60750"/>
            </a:xfrm>
            <a:prstGeom prst="ellipse">
              <a:avLst/>
            </a:prstGeom>
            <a:noFill/>
            <a:ln w="12700" cap="flat" cmpd="sng" algn="ctr">
              <a:solidFill>
                <a:schemeClr val="bg1">
                  <a:lumMod val="50000"/>
                </a:schemeClr>
              </a:solidFill>
              <a:prstDash val="solid"/>
              <a:headEnd type="none" w="med" len="med"/>
              <a:tailEnd type="none" w="med" len="med"/>
            </a:ln>
            <a:effectLst/>
          </p:spPr>
          <p:txBody>
            <a:bodyPr rot="0" spcFirstLastPara="0" vertOverflow="overflow" horzOverflow="overflow" vert="horz" wrap="square" lIns="186468" tIns="149175" rIns="186468" bIns="149175" numCol="1" spcCol="0" rtlCol="0" fromWordArt="0" anchor="t" anchorCtr="0" forceAA="0" compatLnSpc="1">
              <a:prstTxWarp prst="textNoShape">
                <a:avLst/>
              </a:prstTxWarp>
              <a:noAutofit/>
            </a:bodyPr>
            <a:lstStyle/>
            <a:p>
              <a:pPr algn="ctr" defTabSz="950663" fontAlgn="base">
                <a:lnSpc>
                  <a:spcPct val="90000"/>
                </a:lnSpc>
                <a:spcBef>
                  <a:spcPct val="0"/>
                </a:spcBef>
                <a:spcAft>
                  <a:spcPct val="0"/>
                </a:spcAft>
                <a:defRPr/>
              </a:pPr>
              <a:endParaRPr lang="en-US" sz="2448" kern="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46" name="Straight Connector 45">
              <a:extLst>
                <a:ext uri="{FF2B5EF4-FFF2-40B4-BE49-F238E27FC236}">
                  <a16:creationId xmlns:a16="http://schemas.microsoft.com/office/drawing/2014/main" id="{814FD03C-48F3-4373-8397-838CA07346F3}"/>
                </a:ext>
              </a:extLst>
            </p:cNvPr>
            <p:cNvCxnSpPr/>
            <p:nvPr/>
          </p:nvCxnSpPr>
          <p:spPr>
            <a:xfrm>
              <a:off x="2356870" y="3970066"/>
              <a:ext cx="316403" cy="0"/>
            </a:xfrm>
            <a:prstGeom prst="line">
              <a:avLst/>
            </a:prstGeom>
            <a:noFill/>
            <a:ln w="12700" cap="flat" cmpd="sng" algn="ctr">
              <a:solidFill>
                <a:schemeClr val="bg1">
                  <a:lumMod val="50000"/>
                </a:schemeClr>
              </a:solidFill>
              <a:prstDash val="solid"/>
              <a:headEnd type="none"/>
              <a:tailEnd type="none"/>
            </a:ln>
            <a:effectLst/>
          </p:spPr>
        </p:cxnSp>
        <p:sp>
          <p:nvSpPr>
            <p:cNvPr id="47" name="Rectangle 46">
              <a:extLst>
                <a:ext uri="{FF2B5EF4-FFF2-40B4-BE49-F238E27FC236}">
                  <a16:creationId xmlns:a16="http://schemas.microsoft.com/office/drawing/2014/main" id="{3B20A568-38A3-4A87-847D-C4604F423E16}"/>
                </a:ext>
              </a:extLst>
            </p:cNvPr>
            <p:cNvSpPr/>
            <p:nvPr/>
          </p:nvSpPr>
          <p:spPr bwMode="auto">
            <a:xfrm>
              <a:off x="3087766" y="4674252"/>
              <a:ext cx="675795" cy="201299"/>
            </a:xfrm>
            <a:prstGeom prst="rect">
              <a:avLst/>
            </a:prstGeom>
            <a:noFill/>
            <a:ln w="12700" cap="flat" cmpd="sng" algn="ctr">
              <a:solidFill>
                <a:schemeClr val="bg1">
                  <a:lumMod val="50000"/>
                </a:schemeClr>
              </a:solidFill>
              <a:prstDash val="solid"/>
              <a:headEnd type="none" w="med" len="med"/>
              <a:tailEnd type="none" w="med" len="med"/>
            </a:ln>
            <a:effectLst/>
          </p:spPr>
          <p:txBody>
            <a:bodyPr rot="0" spcFirstLastPara="0" vertOverflow="overflow" horzOverflow="overflow" vert="horz" wrap="square" lIns="186468" tIns="149175" rIns="186468" bIns="149175" numCol="1" spcCol="0" rtlCol="0" fromWordArt="0" anchor="t" anchorCtr="0" forceAA="0" compatLnSpc="1">
              <a:prstTxWarp prst="textNoShape">
                <a:avLst/>
              </a:prstTxWarp>
              <a:noAutofit/>
            </a:bodyPr>
            <a:lstStyle/>
            <a:p>
              <a:pPr algn="ctr" defTabSz="950663" fontAlgn="base">
                <a:lnSpc>
                  <a:spcPct val="90000"/>
                </a:lnSpc>
                <a:spcBef>
                  <a:spcPct val="0"/>
                </a:spcBef>
                <a:spcAft>
                  <a:spcPct val="0"/>
                </a:spcAft>
                <a:defRPr/>
              </a:pPr>
              <a:endParaRPr lang="en-US" sz="244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8" name="Oval 47">
              <a:extLst>
                <a:ext uri="{FF2B5EF4-FFF2-40B4-BE49-F238E27FC236}">
                  <a16:creationId xmlns:a16="http://schemas.microsoft.com/office/drawing/2014/main" id="{E6DECE7D-E824-4DCF-92CA-2008A0073C12}"/>
                </a:ext>
              </a:extLst>
            </p:cNvPr>
            <p:cNvSpPr/>
            <p:nvPr/>
          </p:nvSpPr>
          <p:spPr bwMode="auto">
            <a:xfrm flipH="1">
              <a:off x="3623449" y="4736478"/>
              <a:ext cx="60749" cy="60750"/>
            </a:xfrm>
            <a:prstGeom prst="ellipse">
              <a:avLst/>
            </a:prstGeom>
            <a:noFill/>
            <a:ln w="12700" cap="flat" cmpd="sng" algn="ctr">
              <a:solidFill>
                <a:schemeClr val="bg1">
                  <a:lumMod val="50000"/>
                </a:schemeClr>
              </a:solidFill>
              <a:prstDash val="solid"/>
              <a:headEnd type="none" w="med" len="med"/>
              <a:tailEnd type="none" w="med" len="med"/>
            </a:ln>
            <a:effectLst/>
          </p:spPr>
          <p:txBody>
            <a:bodyPr rot="0" spcFirstLastPara="0" vertOverflow="overflow" horzOverflow="overflow" vert="horz" wrap="square" lIns="186468" tIns="149175" rIns="186468" bIns="149175" numCol="1" spcCol="0" rtlCol="0" fromWordArt="0" anchor="t" anchorCtr="0" forceAA="0" compatLnSpc="1">
              <a:prstTxWarp prst="textNoShape">
                <a:avLst/>
              </a:prstTxWarp>
              <a:noAutofit/>
            </a:bodyPr>
            <a:lstStyle/>
            <a:p>
              <a:pPr algn="ctr" defTabSz="950663" fontAlgn="base">
                <a:lnSpc>
                  <a:spcPct val="90000"/>
                </a:lnSpc>
                <a:spcBef>
                  <a:spcPct val="0"/>
                </a:spcBef>
                <a:spcAft>
                  <a:spcPct val="0"/>
                </a:spcAft>
                <a:defRPr/>
              </a:pPr>
              <a:endParaRPr lang="en-US" sz="2448" kern="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49" name="Straight Connector 48">
              <a:extLst>
                <a:ext uri="{FF2B5EF4-FFF2-40B4-BE49-F238E27FC236}">
                  <a16:creationId xmlns:a16="http://schemas.microsoft.com/office/drawing/2014/main" id="{DEC39671-3781-4827-A6FE-C979FD592EDA}"/>
                </a:ext>
              </a:extLst>
            </p:cNvPr>
            <p:cNvCxnSpPr/>
            <p:nvPr/>
          </p:nvCxnSpPr>
          <p:spPr>
            <a:xfrm>
              <a:off x="3185547" y="4771072"/>
              <a:ext cx="316403" cy="0"/>
            </a:xfrm>
            <a:prstGeom prst="line">
              <a:avLst/>
            </a:prstGeom>
            <a:noFill/>
            <a:ln w="12700" cap="flat" cmpd="sng" algn="ctr">
              <a:solidFill>
                <a:schemeClr val="bg1">
                  <a:lumMod val="50000"/>
                </a:schemeClr>
              </a:solidFill>
              <a:prstDash val="solid"/>
              <a:headEnd type="none"/>
              <a:tailEnd type="none"/>
            </a:ln>
            <a:effectLst/>
          </p:spPr>
        </p:cxnSp>
        <p:sp>
          <p:nvSpPr>
            <p:cNvPr id="50" name="Rectangle 49">
              <a:extLst>
                <a:ext uri="{FF2B5EF4-FFF2-40B4-BE49-F238E27FC236}">
                  <a16:creationId xmlns:a16="http://schemas.microsoft.com/office/drawing/2014/main" id="{E840785F-6CD0-4D12-B3F6-03036203DB8F}"/>
                </a:ext>
              </a:extLst>
            </p:cNvPr>
            <p:cNvSpPr/>
            <p:nvPr/>
          </p:nvSpPr>
          <p:spPr bwMode="auto">
            <a:xfrm>
              <a:off x="3087767" y="4874792"/>
              <a:ext cx="675794" cy="201300"/>
            </a:xfrm>
            <a:prstGeom prst="rect">
              <a:avLst/>
            </a:prstGeom>
            <a:noFill/>
            <a:ln w="12700" cap="flat" cmpd="sng" algn="ctr">
              <a:solidFill>
                <a:schemeClr val="bg1">
                  <a:lumMod val="50000"/>
                </a:schemeClr>
              </a:solidFill>
              <a:prstDash val="solid"/>
              <a:headEnd type="none" w="med" len="med"/>
              <a:tailEnd type="none" w="med" len="med"/>
            </a:ln>
            <a:effectLst/>
          </p:spPr>
          <p:txBody>
            <a:bodyPr rot="0" spcFirstLastPara="0" vertOverflow="overflow" horzOverflow="overflow" vert="horz" wrap="square" lIns="186468" tIns="149175" rIns="186468" bIns="149175" numCol="1" spcCol="0" rtlCol="0" fromWordArt="0" anchor="t" anchorCtr="0" forceAA="0" compatLnSpc="1">
              <a:prstTxWarp prst="textNoShape">
                <a:avLst/>
              </a:prstTxWarp>
              <a:noAutofit/>
            </a:bodyPr>
            <a:lstStyle/>
            <a:p>
              <a:pPr algn="ctr" defTabSz="950663" fontAlgn="base">
                <a:lnSpc>
                  <a:spcPct val="90000"/>
                </a:lnSpc>
                <a:spcBef>
                  <a:spcPct val="0"/>
                </a:spcBef>
                <a:spcAft>
                  <a:spcPct val="0"/>
                </a:spcAft>
                <a:defRPr/>
              </a:pPr>
              <a:endParaRPr lang="en-US" sz="244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1" name="Oval 50">
              <a:extLst>
                <a:ext uri="{FF2B5EF4-FFF2-40B4-BE49-F238E27FC236}">
                  <a16:creationId xmlns:a16="http://schemas.microsoft.com/office/drawing/2014/main" id="{5D33E815-86B4-413B-AAA0-052D0BDC3AAB}"/>
                </a:ext>
              </a:extLst>
            </p:cNvPr>
            <p:cNvSpPr/>
            <p:nvPr/>
          </p:nvSpPr>
          <p:spPr bwMode="auto">
            <a:xfrm flipH="1">
              <a:off x="3623449" y="4938976"/>
              <a:ext cx="60749" cy="60750"/>
            </a:xfrm>
            <a:prstGeom prst="ellipse">
              <a:avLst/>
            </a:prstGeom>
            <a:noFill/>
            <a:ln w="12700" cap="flat" cmpd="sng" algn="ctr">
              <a:solidFill>
                <a:schemeClr val="bg1">
                  <a:lumMod val="50000"/>
                </a:schemeClr>
              </a:solidFill>
              <a:prstDash val="solid"/>
              <a:headEnd type="none" w="med" len="med"/>
              <a:tailEnd type="none" w="med" len="med"/>
            </a:ln>
            <a:effectLst/>
          </p:spPr>
          <p:txBody>
            <a:bodyPr rot="0" spcFirstLastPara="0" vertOverflow="overflow" horzOverflow="overflow" vert="horz" wrap="square" lIns="186468" tIns="149175" rIns="186468" bIns="149175" numCol="1" spcCol="0" rtlCol="0" fromWordArt="0" anchor="t" anchorCtr="0" forceAA="0" compatLnSpc="1">
              <a:prstTxWarp prst="textNoShape">
                <a:avLst/>
              </a:prstTxWarp>
              <a:noAutofit/>
            </a:bodyPr>
            <a:lstStyle/>
            <a:p>
              <a:pPr algn="ctr" defTabSz="950663" fontAlgn="base">
                <a:lnSpc>
                  <a:spcPct val="90000"/>
                </a:lnSpc>
                <a:spcBef>
                  <a:spcPct val="0"/>
                </a:spcBef>
                <a:spcAft>
                  <a:spcPct val="0"/>
                </a:spcAft>
                <a:defRPr/>
              </a:pPr>
              <a:endParaRPr lang="en-US" sz="2448" kern="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52" name="Straight Connector 51">
              <a:extLst>
                <a:ext uri="{FF2B5EF4-FFF2-40B4-BE49-F238E27FC236}">
                  <a16:creationId xmlns:a16="http://schemas.microsoft.com/office/drawing/2014/main" id="{C527B237-01A6-4515-AE6A-4A6C887A6DC9}"/>
                </a:ext>
              </a:extLst>
            </p:cNvPr>
            <p:cNvCxnSpPr/>
            <p:nvPr/>
          </p:nvCxnSpPr>
          <p:spPr>
            <a:xfrm>
              <a:off x="3185547" y="4973570"/>
              <a:ext cx="316403" cy="0"/>
            </a:xfrm>
            <a:prstGeom prst="line">
              <a:avLst/>
            </a:prstGeom>
            <a:noFill/>
            <a:ln w="12700" cap="flat" cmpd="sng" algn="ctr">
              <a:solidFill>
                <a:schemeClr val="bg1">
                  <a:lumMod val="50000"/>
                </a:schemeClr>
              </a:solidFill>
              <a:prstDash val="solid"/>
              <a:headEnd type="none"/>
              <a:tailEnd type="none"/>
            </a:ln>
            <a:effectLst/>
          </p:spPr>
        </p:cxnSp>
        <p:sp>
          <p:nvSpPr>
            <p:cNvPr id="53" name="Rectangle 52">
              <a:extLst>
                <a:ext uri="{FF2B5EF4-FFF2-40B4-BE49-F238E27FC236}">
                  <a16:creationId xmlns:a16="http://schemas.microsoft.com/office/drawing/2014/main" id="{D1B85F09-A775-40E2-84E2-CE45275D497D}"/>
                </a:ext>
              </a:extLst>
            </p:cNvPr>
            <p:cNvSpPr/>
            <p:nvPr/>
          </p:nvSpPr>
          <p:spPr bwMode="auto">
            <a:xfrm>
              <a:off x="3087766" y="4473722"/>
              <a:ext cx="675795" cy="201299"/>
            </a:xfrm>
            <a:prstGeom prst="rect">
              <a:avLst/>
            </a:prstGeom>
            <a:noFill/>
            <a:ln w="12700" cap="flat" cmpd="sng" algn="ctr">
              <a:solidFill>
                <a:schemeClr val="bg1">
                  <a:lumMod val="50000"/>
                </a:schemeClr>
              </a:solidFill>
              <a:prstDash val="solid"/>
              <a:headEnd type="none" w="med" len="med"/>
              <a:tailEnd type="none" w="med" len="med"/>
            </a:ln>
            <a:effectLst/>
          </p:spPr>
          <p:txBody>
            <a:bodyPr rot="0" spcFirstLastPara="0" vertOverflow="overflow" horzOverflow="overflow" vert="horz" wrap="square" lIns="186468" tIns="149175" rIns="186468" bIns="149175" numCol="1" spcCol="0" rtlCol="0" fromWordArt="0" anchor="t" anchorCtr="0" forceAA="0" compatLnSpc="1">
              <a:prstTxWarp prst="textNoShape">
                <a:avLst/>
              </a:prstTxWarp>
              <a:noAutofit/>
            </a:bodyPr>
            <a:lstStyle/>
            <a:p>
              <a:pPr algn="ctr" defTabSz="950663" fontAlgn="base">
                <a:lnSpc>
                  <a:spcPct val="90000"/>
                </a:lnSpc>
                <a:spcBef>
                  <a:spcPct val="0"/>
                </a:spcBef>
                <a:spcAft>
                  <a:spcPct val="0"/>
                </a:spcAft>
                <a:defRPr/>
              </a:pPr>
              <a:endParaRPr lang="en-US" sz="244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4" name="Oval 53">
              <a:extLst>
                <a:ext uri="{FF2B5EF4-FFF2-40B4-BE49-F238E27FC236}">
                  <a16:creationId xmlns:a16="http://schemas.microsoft.com/office/drawing/2014/main" id="{3E7A4B40-0C93-4985-8D37-BC24EEE89DCD}"/>
                </a:ext>
              </a:extLst>
            </p:cNvPr>
            <p:cNvSpPr/>
            <p:nvPr/>
          </p:nvSpPr>
          <p:spPr bwMode="auto">
            <a:xfrm flipH="1">
              <a:off x="3623449" y="4533979"/>
              <a:ext cx="60749" cy="60750"/>
            </a:xfrm>
            <a:prstGeom prst="ellipse">
              <a:avLst/>
            </a:prstGeom>
            <a:noFill/>
            <a:ln w="12700" cap="flat" cmpd="sng" algn="ctr">
              <a:solidFill>
                <a:schemeClr val="bg1">
                  <a:lumMod val="50000"/>
                </a:schemeClr>
              </a:solidFill>
              <a:prstDash val="solid"/>
              <a:headEnd type="none" w="med" len="med"/>
              <a:tailEnd type="none" w="med" len="med"/>
            </a:ln>
            <a:effectLst/>
          </p:spPr>
          <p:txBody>
            <a:bodyPr rot="0" spcFirstLastPara="0" vertOverflow="overflow" horzOverflow="overflow" vert="horz" wrap="square" lIns="186468" tIns="149175" rIns="186468" bIns="149175" numCol="1" spcCol="0" rtlCol="0" fromWordArt="0" anchor="t" anchorCtr="0" forceAA="0" compatLnSpc="1">
              <a:prstTxWarp prst="textNoShape">
                <a:avLst/>
              </a:prstTxWarp>
              <a:noAutofit/>
            </a:bodyPr>
            <a:lstStyle/>
            <a:p>
              <a:pPr algn="ctr" defTabSz="950663" fontAlgn="base">
                <a:lnSpc>
                  <a:spcPct val="90000"/>
                </a:lnSpc>
                <a:spcBef>
                  <a:spcPct val="0"/>
                </a:spcBef>
                <a:spcAft>
                  <a:spcPct val="0"/>
                </a:spcAft>
                <a:defRPr/>
              </a:pPr>
              <a:endParaRPr lang="en-US" sz="2448" kern="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55" name="Straight Connector 54">
              <a:extLst>
                <a:ext uri="{FF2B5EF4-FFF2-40B4-BE49-F238E27FC236}">
                  <a16:creationId xmlns:a16="http://schemas.microsoft.com/office/drawing/2014/main" id="{8BD3F9AB-7029-400A-82A9-4EA519088B9E}"/>
                </a:ext>
              </a:extLst>
            </p:cNvPr>
            <p:cNvCxnSpPr/>
            <p:nvPr/>
          </p:nvCxnSpPr>
          <p:spPr>
            <a:xfrm>
              <a:off x="3185547" y="4568573"/>
              <a:ext cx="316403" cy="0"/>
            </a:xfrm>
            <a:prstGeom prst="line">
              <a:avLst/>
            </a:prstGeom>
            <a:noFill/>
            <a:ln w="12700" cap="flat" cmpd="sng" algn="ctr">
              <a:solidFill>
                <a:schemeClr val="bg1">
                  <a:lumMod val="50000"/>
                </a:schemeClr>
              </a:solidFill>
              <a:prstDash val="solid"/>
              <a:headEnd type="none"/>
              <a:tailEnd type="none"/>
            </a:ln>
            <a:effectLst/>
          </p:spPr>
        </p:cxnSp>
        <p:sp>
          <p:nvSpPr>
            <p:cNvPr id="56" name="Rectangle 55">
              <a:extLst>
                <a:ext uri="{FF2B5EF4-FFF2-40B4-BE49-F238E27FC236}">
                  <a16:creationId xmlns:a16="http://schemas.microsoft.com/office/drawing/2014/main" id="{14FC60DF-0817-4FEF-B290-74B25F87F2C4}"/>
                </a:ext>
              </a:extLst>
            </p:cNvPr>
            <p:cNvSpPr/>
            <p:nvPr/>
          </p:nvSpPr>
          <p:spPr bwMode="auto">
            <a:xfrm>
              <a:off x="3087766" y="4072663"/>
              <a:ext cx="675795" cy="201299"/>
            </a:xfrm>
            <a:prstGeom prst="rect">
              <a:avLst/>
            </a:prstGeom>
            <a:noFill/>
            <a:ln w="12700" cap="flat" cmpd="sng" algn="ctr">
              <a:solidFill>
                <a:schemeClr val="bg1">
                  <a:lumMod val="50000"/>
                </a:schemeClr>
              </a:solidFill>
              <a:prstDash val="solid"/>
              <a:headEnd type="none" w="med" len="med"/>
              <a:tailEnd type="none" w="med" len="med"/>
            </a:ln>
            <a:effectLst/>
          </p:spPr>
          <p:txBody>
            <a:bodyPr rot="0" spcFirstLastPara="0" vertOverflow="overflow" horzOverflow="overflow" vert="horz" wrap="square" lIns="186468" tIns="149175" rIns="186468" bIns="149175" numCol="1" spcCol="0" rtlCol="0" fromWordArt="0" anchor="t" anchorCtr="0" forceAA="0" compatLnSpc="1">
              <a:prstTxWarp prst="textNoShape">
                <a:avLst/>
              </a:prstTxWarp>
              <a:noAutofit/>
            </a:bodyPr>
            <a:lstStyle/>
            <a:p>
              <a:pPr algn="ctr" defTabSz="950663" fontAlgn="base">
                <a:lnSpc>
                  <a:spcPct val="90000"/>
                </a:lnSpc>
                <a:spcBef>
                  <a:spcPct val="0"/>
                </a:spcBef>
                <a:spcAft>
                  <a:spcPct val="0"/>
                </a:spcAft>
                <a:defRPr/>
              </a:pPr>
              <a:endParaRPr lang="en-US" sz="244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7" name="Oval 56">
              <a:extLst>
                <a:ext uri="{FF2B5EF4-FFF2-40B4-BE49-F238E27FC236}">
                  <a16:creationId xmlns:a16="http://schemas.microsoft.com/office/drawing/2014/main" id="{A25F875A-5E5A-4F7A-A3DA-777C20262A03}"/>
                </a:ext>
              </a:extLst>
            </p:cNvPr>
            <p:cNvSpPr/>
            <p:nvPr/>
          </p:nvSpPr>
          <p:spPr bwMode="auto">
            <a:xfrm flipH="1">
              <a:off x="3623449" y="4133752"/>
              <a:ext cx="60749" cy="60750"/>
            </a:xfrm>
            <a:prstGeom prst="ellipse">
              <a:avLst/>
            </a:prstGeom>
            <a:noFill/>
            <a:ln w="12700" cap="flat" cmpd="sng" algn="ctr">
              <a:solidFill>
                <a:schemeClr val="bg1">
                  <a:lumMod val="50000"/>
                </a:schemeClr>
              </a:solidFill>
              <a:prstDash val="solid"/>
              <a:headEnd type="none" w="med" len="med"/>
              <a:tailEnd type="none" w="med" len="med"/>
            </a:ln>
            <a:effectLst/>
          </p:spPr>
          <p:txBody>
            <a:bodyPr rot="0" spcFirstLastPara="0" vertOverflow="overflow" horzOverflow="overflow" vert="horz" wrap="square" lIns="186468" tIns="149175" rIns="186468" bIns="149175" numCol="1" spcCol="0" rtlCol="0" fromWordArt="0" anchor="t" anchorCtr="0" forceAA="0" compatLnSpc="1">
              <a:prstTxWarp prst="textNoShape">
                <a:avLst/>
              </a:prstTxWarp>
              <a:noAutofit/>
            </a:bodyPr>
            <a:lstStyle/>
            <a:p>
              <a:pPr algn="ctr" defTabSz="950663" fontAlgn="base">
                <a:lnSpc>
                  <a:spcPct val="90000"/>
                </a:lnSpc>
                <a:spcBef>
                  <a:spcPct val="0"/>
                </a:spcBef>
                <a:spcAft>
                  <a:spcPct val="0"/>
                </a:spcAft>
                <a:defRPr/>
              </a:pPr>
              <a:endParaRPr lang="en-US" sz="2448" kern="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58" name="Straight Connector 57">
              <a:extLst>
                <a:ext uri="{FF2B5EF4-FFF2-40B4-BE49-F238E27FC236}">
                  <a16:creationId xmlns:a16="http://schemas.microsoft.com/office/drawing/2014/main" id="{CB6FD26B-F638-4964-BF4A-E37E1412D946}"/>
                </a:ext>
              </a:extLst>
            </p:cNvPr>
            <p:cNvCxnSpPr/>
            <p:nvPr/>
          </p:nvCxnSpPr>
          <p:spPr>
            <a:xfrm>
              <a:off x="3185547" y="4168346"/>
              <a:ext cx="316403" cy="0"/>
            </a:xfrm>
            <a:prstGeom prst="line">
              <a:avLst/>
            </a:prstGeom>
            <a:noFill/>
            <a:ln w="12700" cap="flat" cmpd="sng" algn="ctr">
              <a:solidFill>
                <a:schemeClr val="bg1">
                  <a:lumMod val="50000"/>
                </a:schemeClr>
              </a:solidFill>
              <a:prstDash val="solid"/>
              <a:headEnd type="none"/>
              <a:tailEnd type="none"/>
            </a:ln>
            <a:effectLst/>
          </p:spPr>
        </p:cxnSp>
        <p:sp>
          <p:nvSpPr>
            <p:cNvPr id="59" name="Rectangle 58">
              <a:extLst>
                <a:ext uri="{FF2B5EF4-FFF2-40B4-BE49-F238E27FC236}">
                  <a16:creationId xmlns:a16="http://schemas.microsoft.com/office/drawing/2014/main" id="{5E23646E-9F00-410D-A641-FE4527F58C2D}"/>
                </a:ext>
              </a:extLst>
            </p:cNvPr>
            <p:cNvSpPr/>
            <p:nvPr/>
          </p:nvSpPr>
          <p:spPr bwMode="auto">
            <a:xfrm>
              <a:off x="3087766" y="4273192"/>
              <a:ext cx="675795" cy="201299"/>
            </a:xfrm>
            <a:prstGeom prst="rect">
              <a:avLst/>
            </a:prstGeom>
            <a:noFill/>
            <a:ln w="12700" cap="flat" cmpd="sng" algn="ctr">
              <a:solidFill>
                <a:schemeClr val="bg1">
                  <a:lumMod val="50000"/>
                </a:schemeClr>
              </a:solidFill>
              <a:prstDash val="solid"/>
              <a:headEnd type="none" w="med" len="med"/>
              <a:tailEnd type="none" w="med" len="med"/>
            </a:ln>
            <a:effectLst/>
          </p:spPr>
          <p:txBody>
            <a:bodyPr rot="0" spcFirstLastPara="0" vertOverflow="overflow" horzOverflow="overflow" vert="horz" wrap="square" lIns="186468" tIns="149175" rIns="186468" bIns="149175" numCol="1" spcCol="0" rtlCol="0" fromWordArt="0" anchor="t" anchorCtr="0" forceAA="0" compatLnSpc="1">
              <a:prstTxWarp prst="textNoShape">
                <a:avLst/>
              </a:prstTxWarp>
              <a:noAutofit/>
            </a:bodyPr>
            <a:lstStyle/>
            <a:p>
              <a:pPr algn="ctr" defTabSz="950663" fontAlgn="base">
                <a:lnSpc>
                  <a:spcPct val="90000"/>
                </a:lnSpc>
                <a:spcBef>
                  <a:spcPct val="0"/>
                </a:spcBef>
                <a:spcAft>
                  <a:spcPct val="0"/>
                </a:spcAft>
                <a:defRPr/>
              </a:pPr>
              <a:endParaRPr lang="en-US" sz="244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 name="Oval 59">
              <a:extLst>
                <a:ext uri="{FF2B5EF4-FFF2-40B4-BE49-F238E27FC236}">
                  <a16:creationId xmlns:a16="http://schemas.microsoft.com/office/drawing/2014/main" id="{33D55CAB-5C11-4FC0-B67A-E6C8666AD4D1}"/>
                </a:ext>
              </a:extLst>
            </p:cNvPr>
            <p:cNvSpPr/>
            <p:nvPr/>
          </p:nvSpPr>
          <p:spPr bwMode="auto">
            <a:xfrm flipH="1">
              <a:off x="3623449" y="4332031"/>
              <a:ext cx="60749" cy="60750"/>
            </a:xfrm>
            <a:prstGeom prst="ellipse">
              <a:avLst/>
            </a:prstGeom>
            <a:noFill/>
            <a:ln w="12700" cap="flat" cmpd="sng" algn="ctr">
              <a:solidFill>
                <a:schemeClr val="bg1">
                  <a:lumMod val="50000"/>
                </a:schemeClr>
              </a:solidFill>
              <a:prstDash val="solid"/>
              <a:headEnd type="none" w="med" len="med"/>
              <a:tailEnd type="none" w="med" len="med"/>
            </a:ln>
            <a:effectLst/>
          </p:spPr>
          <p:txBody>
            <a:bodyPr rot="0" spcFirstLastPara="0" vertOverflow="overflow" horzOverflow="overflow" vert="horz" wrap="square" lIns="186468" tIns="149175" rIns="186468" bIns="149175" numCol="1" spcCol="0" rtlCol="0" fromWordArt="0" anchor="t" anchorCtr="0" forceAA="0" compatLnSpc="1">
              <a:prstTxWarp prst="textNoShape">
                <a:avLst/>
              </a:prstTxWarp>
              <a:noAutofit/>
            </a:bodyPr>
            <a:lstStyle/>
            <a:p>
              <a:pPr algn="ctr" defTabSz="950663" fontAlgn="base">
                <a:lnSpc>
                  <a:spcPct val="90000"/>
                </a:lnSpc>
                <a:spcBef>
                  <a:spcPct val="0"/>
                </a:spcBef>
                <a:spcAft>
                  <a:spcPct val="0"/>
                </a:spcAft>
                <a:defRPr/>
              </a:pPr>
              <a:endParaRPr lang="en-US" sz="2448" kern="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61" name="Straight Connector 60">
              <a:extLst>
                <a:ext uri="{FF2B5EF4-FFF2-40B4-BE49-F238E27FC236}">
                  <a16:creationId xmlns:a16="http://schemas.microsoft.com/office/drawing/2014/main" id="{F8FF185E-E5D0-4417-8881-0776A0DA5C73}"/>
                </a:ext>
              </a:extLst>
            </p:cNvPr>
            <p:cNvCxnSpPr/>
            <p:nvPr/>
          </p:nvCxnSpPr>
          <p:spPr>
            <a:xfrm>
              <a:off x="3185547" y="4366625"/>
              <a:ext cx="316403" cy="0"/>
            </a:xfrm>
            <a:prstGeom prst="line">
              <a:avLst/>
            </a:prstGeom>
            <a:noFill/>
            <a:ln w="12700" cap="flat" cmpd="sng" algn="ctr">
              <a:solidFill>
                <a:schemeClr val="bg1">
                  <a:lumMod val="50000"/>
                </a:schemeClr>
              </a:solidFill>
              <a:prstDash val="solid"/>
              <a:headEnd type="none"/>
              <a:tailEnd type="none"/>
            </a:ln>
            <a:effectLst/>
          </p:spPr>
        </p:cxnSp>
        <p:sp>
          <p:nvSpPr>
            <p:cNvPr id="62" name="Rectangle 61">
              <a:extLst>
                <a:ext uri="{FF2B5EF4-FFF2-40B4-BE49-F238E27FC236}">
                  <a16:creationId xmlns:a16="http://schemas.microsoft.com/office/drawing/2014/main" id="{6C391A90-BB13-4809-8981-82794D69932C}"/>
                </a:ext>
              </a:extLst>
            </p:cNvPr>
            <p:cNvSpPr/>
            <p:nvPr/>
          </p:nvSpPr>
          <p:spPr bwMode="auto">
            <a:xfrm>
              <a:off x="3087766" y="3872133"/>
              <a:ext cx="675795" cy="201299"/>
            </a:xfrm>
            <a:prstGeom prst="rect">
              <a:avLst/>
            </a:prstGeom>
            <a:noFill/>
            <a:ln w="12700" cap="flat" cmpd="sng" algn="ctr">
              <a:solidFill>
                <a:schemeClr val="bg1">
                  <a:lumMod val="50000"/>
                </a:schemeClr>
              </a:solidFill>
              <a:prstDash val="solid"/>
              <a:headEnd type="none" w="med" len="med"/>
              <a:tailEnd type="none" w="med" len="med"/>
            </a:ln>
            <a:effectLst/>
          </p:spPr>
          <p:txBody>
            <a:bodyPr rot="0" spcFirstLastPara="0" vertOverflow="overflow" horzOverflow="overflow" vert="horz" wrap="square" lIns="186468" tIns="149175" rIns="186468" bIns="149175" numCol="1" spcCol="0" rtlCol="0" fromWordArt="0" anchor="t" anchorCtr="0" forceAA="0" compatLnSpc="1">
              <a:prstTxWarp prst="textNoShape">
                <a:avLst/>
              </a:prstTxWarp>
              <a:noAutofit/>
            </a:bodyPr>
            <a:lstStyle/>
            <a:p>
              <a:pPr algn="ctr" defTabSz="950663" fontAlgn="base">
                <a:lnSpc>
                  <a:spcPct val="90000"/>
                </a:lnSpc>
                <a:spcBef>
                  <a:spcPct val="0"/>
                </a:spcBef>
                <a:spcAft>
                  <a:spcPct val="0"/>
                </a:spcAft>
                <a:defRPr/>
              </a:pPr>
              <a:endParaRPr lang="en-US" sz="244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3" name="Oval 62">
              <a:extLst>
                <a:ext uri="{FF2B5EF4-FFF2-40B4-BE49-F238E27FC236}">
                  <a16:creationId xmlns:a16="http://schemas.microsoft.com/office/drawing/2014/main" id="{E9202584-D3EF-4E43-A0E0-B6891BC1D10D}"/>
                </a:ext>
              </a:extLst>
            </p:cNvPr>
            <p:cNvSpPr/>
            <p:nvPr/>
          </p:nvSpPr>
          <p:spPr bwMode="auto">
            <a:xfrm flipH="1">
              <a:off x="3623449" y="3935472"/>
              <a:ext cx="60749" cy="60750"/>
            </a:xfrm>
            <a:prstGeom prst="ellipse">
              <a:avLst/>
            </a:prstGeom>
            <a:noFill/>
            <a:ln w="12700" cap="flat" cmpd="sng" algn="ctr">
              <a:solidFill>
                <a:schemeClr val="bg1">
                  <a:lumMod val="50000"/>
                </a:schemeClr>
              </a:solidFill>
              <a:prstDash val="solid"/>
              <a:headEnd type="none" w="med" len="med"/>
              <a:tailEnd type="none" w="med" len="med"/>
            </a:ln>
            <a:effectLst/>
          </p:spPr>
          <p:txBody>
            <a:bodyPr rot="0" spcFirstLastPara="0" vertOverflow="overflow" horzOverflow="overflow" vert="horz" wrap="square" lIns="186468" tIns="149175" rIns="186468" bIns="149175" numCol="1" spcCol="0" rtlCol="0" fromWordArt="0" anchor="t" anchorCtr="0" forceAA="0" compatLnSpc="1">
              <a:prstTxWarp prst="textNoShape">
                <a:avLst/>
              </a:prstTxWarp>
              <a:noAutofit/>
            </a:bodyPr>
            <a:lstStyle/>
            <a:p>
              <a:pPr algn="ctr" defTabSz="950663" fontAlgn="base">
                <a:lnSpc>
                  <a:spcPct val="90000"/>
                </a:lnSpc>
                <a:spcBef>
                  <a:spcPct val="0"/>
                </a:spcBef>
                <a:spcAft>
                  <a:spcPct val="0"/>
                </a:spcAft>
                <a:defRPr/>
              </a:pPr>
              <a:endParaRPr lang="en-US" sz="2448" kern="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64" name="Straight Connector 63">
              <a:extLst>
                <a:ext uri="{FF2B5EF4-FFF2-40B4-BE49-F238E27FC236}">
                  <a16:creationId xmlns:a16="http://schemas.microsoft.com/office/drawing/2014/main" id="{D6FC6E45-5BA3-4EC3-83CB-68659A0CFE71}"/>
                </a:ext>
              </a:extLst>
            </p:cNvPr>
            <p:cNvCxnSpPr/>
            <p:nvPr/>
          </p:nvCxnSpPr>
          <p:spPr>
            <a:xfrm>
              <a:off x="3185547" y="3970066"/>
              <a:ext cx="316403" cy="0"/>
            </a:xfrm>
            <a:prstGeom prst="line">
              <a:avLst/>
            </a:prstGeom>
            <a:noFill/>
            <a:ln w="12700" cap="flat" cmpd="sng" algn="ctr">
              <a:solidFill>
                <a:schemeClr val="bg1">
                  <a:lumMod val="50000"/>
                </a:schemeClr>
              </a:solidFill>
              <a:prstDash val="solid"/>
              <a:headEnd type="none"/>
              <a:tailEnd type="none"/>
            </a:ln>
            <a:effectLst/>
          </p:spPr>
        </p:cxnSp>
        <p:sp>
          <p:nvSpPr>
            <p:cNvPr id="65" name="Rectangle 64">
              <a:extLst>
                <a:ext uri="{FF2B5EF4-FFF2-40B4-BE49-F238E27FC236}">
                  <a16:creationId xmlns:a16="http://schemas.microsoft.com/office/drawing/2014/main" id="{8F38DDD4-56F7-4696-9422-D6DE9FB9AFEF}"/>
                </a:ext>
              </a:extLst>
            </p:cNvPr>
            <p:cNvSpPr/>
            <p:nvPr/>
          </p:nvSpPr>
          <p:spPr bwMode="auto">
            <a:xfrm>
              <a:off x="3087766" y="3471073"/>
              <a:ext cx="675795" cy="201299"/>
            </a:xfrm>
            <a:prstGeom prst="rect">
              <a:avLst/>
            </a:prstGeom>
            <a:noFill/>
            <a:ln w="12700" cap="flat" cmpd="sng" algn="ctr">
              <a:solidFill>
                <a:schemeClr val="bg1">
                  <a:lumMod val="50000"/>
                </a:schemeClr>
              </a:solidFill>
              <a:prstDash val="solid"/>
              <a:headEnd type="none" w="med" len="med"/>
              <a:tailEnd type="none" w="med" len="med"/>
            </a:ln>
            <a:effectLst/>
          </p:spPr>
          <p:txBody>
            <a:bodyPr rot="0" spcFirstLastPara="0" vertOverflow="overflow" horzOverflow="overflow" vert="horz" wrap="square" lIns="186468" tIns="149175" rIns="186468" bIns="149175" numCol="1" spcCol="0" rtlCol="0" fromWordArt="0" anchor="t" anchorCtr="0" forceAA="0" compatLnSpc="1">
              <a:prstTxWarp prst="textNoShape">
                <a:avLst/>
              </a:prstTxWarp>
              <a:noAutofit/>
            </a:bodyPr>
            <a:lstStyle/>
            <a:p>
              <a:pPr algn="ctr" defTabSz="950663" fontAlgn="base">
                <a:lnSpc>
                  <a:spcPct val="90000"/>
                </a:lnSpc>
                <a:spcBef>
                  <a:spcPct val="0"/>
                </a:spcBef>
                <a:spcAft>
                  <a:spcPct val="0"/>
                </a:spcAft>
                <a:defRPr/>
              </a:pPr>
              <a:endParaRPr lang="en-US" sz="244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6" name="Oval 65">
              <a:extLst>
                <a:ext uri="{FF2B5EF4-FFF2-40B4-BE49-F238E27FC236}">
                  <a16:creationId xmlns:a16="http://schemas.microsoft.com/office/drawing/2014/main" id="{C10FBC4A-FCC0-49D6-BEC6-0ED542ABAE1B}"/>
                </a:ext>
              </a:extLst>
            </p:cNvPr>
            <p:cNvSpPr/>
            <p:nvPr/>
          </p:nvSpPr>
          <p:spPr bwMode="auto">
            <a:xfrm flipH="1">
              <a:off x="3623449" y="3534144"/>
              <a:ext cx="60749" cy="60750"/>
            </a:xfrm>
            <a:prstGeom prst="ellipse">
              <a:avLst/>
            </a:prstGeom>
            <a:noFill/>
            <a:ln w="12700" cap="flat" cmpd="sng" algn="ctr">
              <a:solidFill>
                <a:schemeClr val="bg1">
                  <a:lumMod val="50000"/>
                </a:schemeClr>
              </a:solidFill>
              <a:prstDash val="solid"/>
              <a:headEnd type="none" w="med" len="med"/>
              <a:tailEnd type="none" w="med" len="med"/>
            </a:ln>
            <a:effectLst/>
          </p:spPr>
          <p:txBody>
            <a:bodyPr rot="0" spcFirstLastPara="0" vertOverflow="overflow" horzOverflow="overflow" vert="horz" wrap="square" lIns="186468" tIns="149175" rIns="186468" bIns="149175" numCol="1" spcCol="0" rtlCol="0" fromWordArt="0" anchor="t" anchorCtr="0" forceAA="0" compatLnSpc="1">
              <a:prstTxWarp prst="textNoShape">
                <a:avLst/>
              </a:prstTxWarp>
              <a:noAutofit/>
            </a:bodyPr>
            <a:lstStyle/>
            <a:p>
              <a:pPr algn="ctr" defTabSz="950663" fontAlgn="base">
                <a:lnSpc>
                  <a:spcPct val="90000"/>
                </a:lnSpc>
                <a:spcBef>
                  <a:spcPct val="0"/>
                </a:spcBef>
                <a:spcAft>
                  <a:spcPct val="0"/>
                </a:spcAft>
                <a:defRPr/>
              </a:pPr>
              <a:endParaRPr lang="en-US" sz="2448" kern="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67" name="Straight Connector 66">
              <a:extLst>
                <a:ext uri="{FF2B5EF4-FFF2-40B4-BE49-F238E27FC236}">
                  <a16:creationId xmlns:a16="http://schemas.microsoft.com/office/drawing/2014/main" id="{D213B525-F1D2-4D47-97FA-D1734FC7BC01}"/>
                </a:ext>
              </a:extLst>
            </p:cNvPr>
            <p:cNvCxnSpPr/>
            <p:nvPr/>
          </p:nvCxnSpPr>
          <p:spPr>
            <a:xfrm>
              <a:off x="3185547" y="3568738"/>
              <a:ext cx="316403" cy="0"/>
            </a:xfrm>
            <a:prstGeom prst="line">
              <a:avLst/>
            </a:prstGeom>
            <a:noFill/>
            <a:ln w="12700" cap="flat" cmpd="sng" algn="ctr">
              <a:solidFill>
                <a:schemeClr val="bg1">
                  <a:lumMod val="50000"/>
                </a:schemeClr>
              </a:solidFill>
              <a:prstDash val="solid"/>
              <a:headEnd type="none"/>
              <a:tailEnd type="none"/>
            </a:ln>
            <a:effectLst/>
          </p:spPr>
        </p:cxnSp>
        <p:sp>
          <p:nvSpPr>
            <p:cNvPr id="68" name="Rectangle 67">
              <a:extLst>
                <a:ext uri="{FF2B5EF4-FFF2-40B4-BE49-F238E27FC236}">
                  <a16:creationId xmlns:a16="http://schemas.microsoft.com/office/drawing/2014/main" id="{D05045A7-19B6-4F01-8DB8-6E412DA3D621}"/>
                </a:ext>
              </a:extLst>
            </p:cNvPr>
            <p:cNvSpPr/>
            <p:nvPr/>
          </p:nvSpPr>
          <p:spPr bwMode="auto">
            <a:xfrm>
              <a:off x="3087766" y="3671603"/>
              <a:ext cx="675795" cy="201299"/>
            </a:xfrm>
            <a:prstGeom prst="rect">
              <a:avLst/>
            </a:prstGeom>
            <a:noFill/>
            <a:ln w="12700" cap="flat" cmpd="sng" algn="ctr">
              <a:solidFill>
                <a:schemeClr val="bg1">
                  <a:lumMod val="50000"/>
                </a:schemeClr>
              </a:solidFill>
              <a:prstDash val="solid"/>
              <a:headEnd type="none" w="med" len="med"/>
              <a:tailEnd type="none" w="med" len="med"/>
            </a:ln>
            <a:effectLst/>
          </p:spPr>
          <p:txBody>
            <a:bodyPr rot="0" spcFirstLastPara="0" vertOverflow="overflow" horzOverflow="overflow" vert="horz" wrap="square" lIns="186468" tIns="149175" rIns="186468" bIns="149175" numCol="1" spcCol="0" rtlCol="0" fromWordArt="0" anchor="t" anchorCtr="0" forceAA="0" compatLnSpc="1">
              <a:prstTxWarp prst="textNoShape">
                <a:avLst/>
              </a:prstTxWarp>
              <a:noAutofit/>
            </a:bodyPr>
            <a:lstStyle/>
            <a:p>
              <a:pPr algn="ctr" defTabSz="950663" fontAlgn="base">
                <a:lnSpc>
                  <a:spcPct val="90000"/>
                </a:lnSpc>
                <a:spcBef>
                  <a:spcPct val="0"/>
                </a:spcBef>
                <a:spcAft>
                  <a:spcPct val="0"/>
                </a:spcAft>
                <a:defRPr/>
              </a:pPr>
              <a:endParaRPr lang="en-US" sz="244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9" name="Oval 68">
              <a:extLst>
                <a:ext uri="{FF2B5EF4-FFF2-40B4-BE49-F238E27FC236}">
                  <a16:creationId xmlns:a16="http://schemas.microsoft.com/office/drawing/2014/main" id="{805007B3-6563-4FB6-81C6-6E0BE32BE75B}"/>
                </a:ext>
              </a:extLst>
            </p:cNvPr>
            <p:cNvSpPr/>
            <p:nvPr/>
          </p:nvSpPr>
          <p:spPr bwMode="auto">
            <a:xfrm flipH="1">
              <a:off x="3623449" y="3736642"/>
              <a:ext cx="60749" cy="60750"/>
            </a:xfrm>
            <a:prstGeom prst="ellipse">
              <a:avLst/>
            </a:prstGeom>
            <a:noFill/>
            <a:ln w="12700" cap="flat" cmpd="sng" algn="ctr">
              <a:solidFill>
                <a:schemeClr val="bg1">
                  <a:lumMod val="50000"/>
                </a:schemeClr>
              </a:solidFill>
              <a:prstDash val="solid"/>
              <a:headEnd type="none" w="med" len="med"/>
              <a:tailEnd type="none" w="med" len="med"/>
            </a:ln>
            <a:effectLst/>
          </p:spPr>
          <p:txBody>
            <a:bodyPr rot="0" spcFirstLastPara="0" vertOverflow="overflow" horzOverflow="overflow" vert="horz" wrap="square" lIns="186468" tIns="149175" rIns="186468" bIns="149175" numCol="1" spcCol="0" rtlCol="0" fromWordArt="0" anchor="t" anchorCtr="0" forceAA="0" compatLnSpc="1">
              <a:prstTxWarp prst="textNoShape">
                <a:avLst/>
              </a:prstTxWarp>
              <a:noAutofit/>
            </a:bodyPr>
            <a:lstStyle/>
            <a:p>
              <a:pPr algn="ctr" defTabSz="950663" fontAlgn="base">
                <a:lnSpc>
                  <a:spcPct val="90000"/>
                </a:lnSpc>
                <a:spcBef>
                  <a:spcPct val="0"/>
                </a:spcBef>
                <a:spcAft>
                  <a:spcPct val="0"/>
                </a:spcAft>
                <a:defRPr/>
              </a:pPr>
              <a:endParaRPr lang="en-US" sz="2448" kern="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70" name="Straight Connector 69">
              <a:extLst>
                <a:ext uri="{FF2B5EF4-FFF2-40B4-BE49-F238E27FC236}">
                  <a16:creationId xmlns:a16="http://schemas.microsoft.com/office/drawing/2014/main" id="{771D34C5-969A-42CB-A51A-82ED3A3C9395}"/>
                </a:ext>
              </a:extLst>
            </p:cNvPr>
            <p:cNvCxnSpPr/>
            <p:nvPr/>
          </p:nvCxnSpPr>
          <p:spPr>
            <a:xfrm>
              <a:off x="3185547" y="3771236"/>
              <a:ext cx="316403" cy="0"/>
            </a:xfrm>
            <a:prstGeom prst="line">
              <a:avLst/>
            </a:prstGeom>
            <a:noFill/>
            <a:ln w="12700" cap="flat" cmpd="sng" algn="ctr">
              <a:solidFill>
                <a:schemeClr val="bg1">
                  <a:lumMod val="50000"/>
                </a:schemeClr>
              </a:solidFill>
              <a:prstDash val="solid"/>
              <a:headEnd type="none"/>
              <a:tailEnd type="none"/>
            </a:ln>
            <a:effectLst/>
          </p:spPr>
        </p:cxnSp>
        <p:sp>
          <p:nvSpPr>
            <p:cNvPr id="71" name="Rectangle 70">
              <a:extLst>
                <a:ext uri="{FF2B5EF4-FFF2-40B4-BE49-F238E27FC236}">
                  <a16:creationId xmlns:a16="http://schemas.microsoft.com/office/drawing/2014/main" id="{B299FDC2-6DBE-42BB-82F4-296C4CE3A39F}"/>
                </a:ext>
              </a:extLst>
            </p:cNvPr>
            <p:cNvSpPr/>
            <p:nvPr/>
          </p:nvSpPr>
          <p:spPr bwMode="auto">
            <a:xfrm>
              <a:off x="3087766" y="3270543"/>
              <a:ext cx="675795" cy="201299"/>
            </a:xfrm>
            <a:prstGeom prst="rect">
              <a:avLst/>
            </a:prstGeom>
            <a:noFill/>
            <a:ln w="12700" cap="flat" cmpd="sng" algn="ctr">
              <a:solidFill>
                <a:schemeClr val="bg1">
                  <a:lumMod val="50000"/>
                </a:schemeClr>
              </a:solidFill>
              <a:prstDash val="solid"/>
              <a:headEnd type="none" w="med" len="med"/>
              <a:tailEnd type="none" w="med" len="med"/>
            </a:ln>
            <a:effectLst/>
          </p:spPr>
          <p:txBody>
            <a:bodyPr rot="0" spcFirstLastPara="0" vertOverflow="overflow" horzOverflow="overflow" vert="horz" wrap="square" lIns="186468" tIns="149175" rIns="186468" bIns="149175" numCol="1" spcCol="0" rtlCol="0" fromWordArt="0" anchor="t" anchorCtr="0" forceAA="0" compatLnSpc="1">
              <a:prstTxWarp prst="textNoShape">
                <a:avLst/>
              </a:prstTxWarp>
              <a:noAutofit/>
            </a:bodyPr>
            <a:lstStyle/>
            <a:p>
              <a:pPr algn="ctr" defTabSz="950663" fontAlgn="base">
                <a:lnSpc>
                  <a:spcPct val="90000"/>
                </a:lnSpc>
                <a:spcBef>
                  <a:spcPct val="0"/>
                </a:spcBef>
                <a:spcAft>
                  <a:spcPct val="0"/>
                </a:spcAft>
                <a:defRPr/>
              </a:pPr>
              <a:endParaRPr lang="en-US" sz="244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2" name="Oval 71">
              <a:extLst>
                <a:ext uri="{FF2B5EF4-FFF2-40B4-BE49-F238E27FC236}">
                  <a16:creationId xmlns:a16="http://schemas.microsoft.com/office/drawing/2014/main" id="{BC169769-2F22-46B3-8A43-0ABAECD19BB7}"/>
                </a:ext>
              </a:extLst>
            </p:cNvPr>
            <p:cNvSpPr/>
            <p:nvPr/>
          </p:nvSpPr>
          <p:spPr bwMode="auto">
            <a:xfrm flipH="1">
              <a:off x="3623449" y="3331646"/>
              <a:ext cx="60749" cy="60750"/>
            </a:xfrm>
            <a:prstGeom prst="ellipse">
              <a:avLst/>
            </a:prstGeom>
            <a:noFill/>
            <a:ln w="12700" cap="flat" cmpd="sng" algn="ctr">
              <a:solidFill>
                <a:schemeClr val="bg1">
                  <a:lumMod val="50000"/>
                </a:schemeClr>
              </a:solidFill>
              <a:prstDash val="solid"/>
              <a:headEnd type="none" w="med" len="med"/>
              <a:tailEnd type="none" w="med" len="med"/>
            </a:ln>
            <a:effectLst/>
          </p:spPr>
          <p:txBody>
            <a:bodyPr rot="0" spcFirstLastPara="0" vertOverflow="overflow" horzOverflow="overflow" vert="horz" wrap="square" lIns="186468" tIns="149175" rIns="186468" bIns="149175" numCol="1" spcCol="0" rtlCol="0" fromWordArt="0" anchor="t" anchorCtr="0" forceAA="0" compatLnSpc="1">
              <a:prstTxWarp prst="textNoShape">
                <a:avLst/>
              </a:prstTxWarp>
              <a:noAutofit/>
            </a:bodyPr>
            <a:lstStyle/>
            <a:p>
              <a:pPr algn="ctr" defTabSz="950663" fontAlgn="base">
                <a:lnSpc>
                  <a:spcPct val="90000"/>
                </a:lnSpc>
                <a:spcBef>
                  <a:spcPct val="0"/>
                </a:spcBef>
                <a:spcAft>
                  <a:spcPct val="0"/>
                </a:spcAft>
                <a:defRPr/>
              </a:pPr>
              <a:endParaRPr lang="en-US" sz="2448" kern="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73" name="Straight Connector 72">
              <a:extLst>
                <a:ext uri="{FF2B5EF4-FFF2-40B4-BE49-F238E27FC236}">
                  <a16:creationId xmlns:a16="http://schemas.microsoft.com/office/drawing/2014/main" id="{EB30AEC0-69EF-47A0-A126-8A298815BDE7}"/>
                </a:ext>
              </a:extLst>
            </p:cNvPr>
            <p:cNvCxnSpPr/>
            <p:nvPr/>
          </p:nvCxnSpPr>
          <p:spPr>
            <a:xfrm>
              <a:off x="3185547" y="3366240"/>
              <a:ext cx="316403" cy="0"/>
            </a:xfrm>
            <a:prstGeom prst="line">
              <a:avLst/>
            </a:prstGeom>
            <a:noFill/>
            <a:ln w="12700" cap="flat" cmpd="sng" algn="ctr">
              <a:solidFill>
                <a:schemeClr val="bg1">
                  <a:lumMod val="50000"/>
                </a:schemeClr>
              </a:solidFill>
              <a:prstDash val="solid"/>
              <a:headEnd type="none"/>
              <a:tailEnd type="none"/>
            </a:ln>
            <a:effectLst/>
          </p:spPr>
        </p:cxnSp>
        <p:sp>
          <p:nvSpPr>
            <p:cNvPr id="74" name="Rectangle 73">
              <a:extLst>
                <a:ext uri="{FF2B5EF4-FFF2-40B4-BE49-F238E27FC236}">
                  <a16:creationId xmlns:a16="http://schemas.microsoft.com/office/drawing/2014/main" id="{D0BCD077-CA64-4B84-BB18-32F7A72C284C}"/>
                </a:ext>
              </a:extLst>
            </p:cNvPr>
            <p:cNvSpPr/>
            <p:nvPr/>
          </p:nvSpPr>
          <p:spPr bwMode="auto">
            <a:xfrm>
              <a:off x="3087766" y="2869484"/>
              <a:ext cx="675795" cy="201299"/>
            </a:xfrm>
            <a:prstGeom prst="rect">
              <a:avLst/>
            </a:prstGeom>
            <a:noFill/>
            <a:ln w="12700" cap="flat" cmpd="sng" algn="ctr">
              <a:solidFill>
                <a:schemeClr val="bg1">
                  <a:lumMod val="50000"/>
                </a:schemeClr>
              </a:solidFill>
              <a:prstDash val="solid"/>
              <a:headEnd type="none" w="med" len="med"/>
              <a:tailEnd type="none" w="med" len="med"/>
            </a:ln>
            <a:effectLst/>
          </p:spPr>
          <p:txBody>
            <a:bodyPr rot="0" spcFirstLastPara="0" vertOverflow="overflow" horzOverflow="overflow" vert="horz" wrap="square" lIns="186468" tIns="149175" rIns="186468" bIns="149175" numCol="1" spcCol="0" rtlCol="0" fromWordArt="0" anchor="t" anchorCtr="0" forceAA="0" compatLnSpc="1">
              <a:prstTxWarp prst="textNoShape">
                <a:avLst/>
              </a:prstTxWarp>
              <a:noAutofit/>
            </a:bodyPr>
            <a:lstStyle/>
            <a:p>
              <a:pPr algn="ctr" defTabSz="950663" fontAlgn="base">
                <a:lnSpc>
                  <a:spcPct val="90000"/>
                </a:lnSpc>
                <a:spcBef>
                  <a:spcPct val="0"/>
                </a:spcBef>
                <a:spcAft>
                  <a:spcPct val="0"/>
                </a:spcAft>
                <a:defRPr/>
              </a:pPr>
              <a:endParaRPr lang="en-US" sz="244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5" name="Oval 74">
              <a:extLst>
                <a:ext uri="{FF2B5EF4-FFF2-40B4-BE49-F238E27FC236}">
                  <a16:creationId xmlns:a16="http://schemas.microsoft.com/office/drawing/2014/main" id="{26576415-C642-4613-8C7E-DD44307ED37E}"/>
                </a:ext>
              </a:extLst>
            </p:cNvPr>
            <p:cNvSpPr/>
            <p:nvPr/>
          </p:nvSpPr>
          <p:spPr bwMode="auto">
            <a:xfrm flipH="1">
              <a:off x="3623449" y="2931418"/>
              <a:ext cx="60749" cy="60750"/>
            </a:xfrm>
            <a:prstGeom prst="ellipse">
              <a:avLst/>
            </a:prstGeom>
            <a:noFill/>
            <a:ln w="12700" cap="flat" cmpd="sng" algn="ctr">
              <a:solidFill>
                <a:schemeClr val="bg1">
                  <a:lumMod val="50000"/>
                </a:schemeClr>
              </a:solidFill>
              <a:prstDash val="solid"/>
              <a:headEnd type="none" w="med" len="med"/>
              <a:tailEnd type="none" w="med" len="med"/>
            </a:ln>
            <a:effectLst/>
          </p:spPr>
          <p:txBody>
            <a:bodyPr rot="0" spcFirstLastPara="0" vertOverflow="overflow" horzOverflow="overflow" vert="horz" wrap="square" lIns="186468" tIns="149175" rIns="186468" bIns="149175" numCol="1" spcCol="0" rtlCol="0" fromWordArt="0" anchor="t" anchorCtr="0" forceAA="0" compatLnSpc="1">
              <a:prstTxWarp prst="textNoShape">
                <a:avLst/>
              </a:prstTxWarp>
              <a:noAutofit/>
            </a:bodyPr>
            <a:lstStyle/>
            <a:p>
              <a:pPr algn="ctr" defTabSz="950663" fontAlgn="base">
                <a:lnSpc>
                  <a:spcPct val="90000"/>
                </a:lnSpc>
                <a:spcBef>
                  <a:spcPct val="0"/>
                </a:spcBef>
                <a:spcAft>
                  <a:spcPct val="0"/>
                </a:spcAft>
                <a:defRPr/>
              </a:pPr>
              <a:endParaRPr lang="en-US" sz="2448" kern="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76" name="Straight Connector 75">
              <a:extLst>
                <a:ext uri="{FF2B5EF4-FFF2-40B4-BE49-F238E27FC236}">
                  <a16:creationId xmlns:a16="http://schemas.microsoft.com/office/drawing/2014/main" id="{768054D4-DFCA-4566-B0A7-A39C14CAA62D}"/>
                </a:ext>
              </a:extLst>
            </p:cNvPr>
            <p:cNvCxnSpPr/>
            <p:nvPr/>
          </p:nvCxnSpPr>
          <p:spPr>
            <a:xfrm>
              <a:off x="3185547" y="2966012"/>
              <a:ext cx="316403" cy="0"/>
            </a:xfrm>
            <a:prstGeom prst="line">
              <a:avLst/>
            </a:prstGeom>
            <a:noFill/>
            <a:ln w="12700" cap="flat" cmpd="sng" algn="ctr">
              <a:solidFill>
                <a:schemeClr val="bg1">
                  <a:lumMod val="50000"/>
                </a:schemeClr>
              </a:solidFill>
              <a:prstDash val="solid"/>
              <a:headEnd type="none"/>
              <a:tailEnd type="none"/>
            </a:ln>
            <a:effectLst/>
          </p:spPr>
        </p:cxnSp>
        <p:sp>
          <p:nvSpPr>
            <p:cNvPr id="77" name="Rectangle 76">
              <a:extLst>
                <a:ext uri="{FF2B5EF4-FFF2-40B4-BE49-F238E27FC236}">
                  <a16:creationId xmlns:a16="http://schemas.microsoft.com/office/drawing/2014/main" id="{68481150-F847-4343-B18D-2AE53C760A21}"/>
                </a:ext>
              </a:extLst>
            </p:cNvPr>
            <p:cNvSpPr/>
            <p:nvPr/>
          </p:nvSpPr>
          <p:spPr bwMode="auto">
            <a:xfrm>
              <a:off x="3087766" y="3070014"/>
              <a:ext cx="675795" cy="201299"/>
            </a:xfrm>
            <a:prstGeom prst="rect">
              <a:avLst/>
            </a:prstGeom>
            <a:noFill/>
            <a:ln w="12700" cap="flat" cmpd="sng" algn="ctr">
              <a:solidFill>
                <a:schemeClr val="bg1">
                  <a:lumMod val="50000"/>
                </a:schemeClr>
              </a:solidFill>
              <a:prstDash val="solid"/>
              <a:headEnd type="none" w="med" len="med"/>
              <a:tailEnd type="none" w="med" len="med"/>
            </a:ln>
            <a:effectLst/>
          </p:spPr>
          <p:txBody>
            <a:bodyPr rot="0" spcFirstLastPara="0" vertOverflow="overflow" horzOverflow="overflow" vert="horz" wrap="square" lIns="186468" tIns="149175" rIns="186468" bIns="149175" numCol="1" spcCol="0" rtlCol="0" fromWordArt="0" anchor="t" anchorCtr="0" forceAA="0" compatLnSpc="1">
              <a:prstTxWarp prst="textNoShape">
                <a:avLst/>
              </a:prstTxWarp>
              <a:noAutofit/>
            </a:bodyPr>
            <a:lstStyle/>
            <a:p>
              <a:pPr algn="ctr" defTabSz="950663" fontAlgn="base">
                <a:lnSpc>
                  <a:spcPct val="90000"/>
                </a:lnSpc>
                <a:spcBef>
                  <a:spcPct val="0"/>
                </a:spcBef>
                <a:spcAft>
                  <a:spcPct val="0"/>
                </a:spcAft>
                <a:defRPr/>
              </a:pPr>
              <a:endParaRPr lang="en-US" sz="244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8" name="Oval 77">
              <a:extLst>
                <a:ext uri="{FF2B5EF4-FFF2-40B4-BE49-F238E27FC236}">
                  <a16:creationId xmlns:a16="http://schemas.microsoft.com/office/drawing/2014/main" id="{ADF7A73F-E1EC-410D-B361-E7580A3C521B}"/>
                </a:ext>
              </a:extLst>
            </p:cNvPr>
            <p:cNvSpPr/>
            <p:nvPr/>
          </p:nvSpPr>
          <p:spPr bwMode="auto">
            <a:xfrm flipH="1">
              <a:off x="3623449" y="3129697"/>
              <a:ext cx="60749" cy="60750"/>
            </a:xfrm>
            <a:prstGeom prst="ellipse">
              <a:avLst/>
            </a:prstGeom>
            <a:noFill/>
            <a:ln w="12700" cap="flat" cmpd="sng" algn="ctr">
              <a:solidFill>
                <a:schemeClr val="bg1">
                  <a:lumMod val="50000"/>
                </a:schemeClr>
              </a:solidFill>
              <a:prstDash val="solid"/>
              <a:headEnd type="none" w="med" len="med"/>
              <a:tailEnd type="none" w="med" len="med"/>
            </a:ln>
            <a:effectLst/>
          </p:spPr>
          <p:txBody>
            <a:bodyPr rot="0" spcFirstLastPara="0" vertOverflow="overflow" horzOverflow="overflow" vert="horz" wrap="square" lIns="186468" tIns="149175" rIns="186468" bIns="149175" numCol="1" spcCol="0" rtlCol="0" fromWordArt="0" anchor="t" anchorCtr="0" forceAA="0" compatLnSpc="1">
              <a:prstTxWarp prst="textNoShape">
                <a:avLst/>
              </a:prstTxWarp>
              <a:noAutofit/>
            </a:bodyPr>
            <a:lstStyle/>
            <a:p>
              <a:pPr algn="ctr" defTabSz="950663" fontAlgn="base">
                <a:lnSpc>
                  <a:spcPct val="90000"/>
                </a:lnSpc>
                <a:spcBef>
                  <a:spcPct val="0"/>
                </a:spcBef>
                <a:spcAft>
                  <a:spcPct val="0"/>
                </a:spcAft>
                <a:defRPr/>
              </a:pPr>
              <a:endParaRPr lang="en-US" sz="2448" kern="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79" name="Straight Connector 78">
              <a:extLst>
                <a:ext uri="{FF2B5EF4-FFF2-40B4-BE49-F238E27FC236}">
                  <a16:creationId xmlns:a16="http://schemas.microsoft.com/office/drawing/2014/main" id="{E031952E-A19D-4D73-838F-2E02024F0C1C}"/>
                </a:ext>
              </a:extLst>
            </p:cNvPr>
            <p:cNvCxnSpPr/>
            <p:nvPr/>
          </p:nvCxnSpPr>
          <p:spPr>
            <a:xfrm>
              <a:off x="3185547" y="3164291"/>
              <a:ext cx="316403" cy="0"/>
            </a:xfrm>
            <a:prstGeom prst="line">
              <a:avLst/>
            </a:prstGeom>
            <a:noFill/>
            <a:ln w="12700" cap="flat" cmpd="sng" algn="ctr">
              <a:solidFill>
                <a:schemeClr val="bg1">
                  <a:lumMod val="50000"/>
                </a:schemeClr>
              </a:solidFill>
              <a:prstDash val="solid"/>
              <a:headEnd type="none"/>
              <a:tailEnd type="none"/>
            </a:ln>
            <a:effectLst/>
          </p:spPr>
        </p:cxnSp>
        <p:sp>
          <p:nvSpPr>
            <p:cNvPr id="80" name="Rectangle 79">
              <a:extLst>
                <a:ext uri="{FF2B5EF4-FFF2-40B4-BE49-F238E27FC236}">
                  <a16:creationId xmlns:a16="http://schemas.microsoft.com/office/drawing/2014/main" id="{AF560193-0BE7-4F0F-89BF-5FC80F9AFC53}"/>
                </a:ext>
              </a:extLst>
            </p:cNvPr>
            <p:cNvSpPr/>
            <p:nvPr/>
          </p:nvSpPr>
          <p:spPr bwMode="auto">
            <a:xfrm>
              <a:off x="3087767" y="2668954"/>
              <a:ext cx="675794" cy="201300"/>
            </a:xfrm>
            <a:prstGeom prst="rect">
              <a:avLst/>
            </a:prstGeom>
            <a:noFill/>
            <a:ln w="12700" cap="flat" cmpd="sng" algn="ctr">
              <a:solidFill>
                <a:schemeClr val="bg1">
                  <a:lumMod val="50000"/>
                </a:schemeClr>
              </a:solidFill>
              <a:prstDash val="solid"/>
              <a:headEnd type="none" w="med" len="med"/>
              <a:tailEnd type="none" w="med" len="med"/>
            </a:ln>
            <a:effectLst/>
          </p:spPr>
          <p:txBody>
            <a:bodyPr rot="0" spcFirstLastPara="0" vertOverflow="overflow" horzOverflow="overflow" vert="horz" wrap="square" lIns="186468" tIns="149175" rIns="186468" bIns="149175" numCol="1" spcCol="0" rtlCol="0" fromWordArt="0" anchor="t" anchorCtr="0" forceAA="0" compatLnSpc="1">
              <a:prstTxWarp prst="textNoShape">
                <a:avLst/>
              </a:prstTxWarp>
              <a:noAutofit/>
            </a:bodyPr>
            <a:lstStyle/>
            <a:p>
              <a:pPr algn="ctr" defTabSz="950663" fontAlgn="base">
                <a:lnSpc>
                  <a:spcPct val="90000"/>
                </a:lnSpc>
                <a:spcBef>
                  <a:spcPct val="0"/>
                </a:spcBef>
                <a:spcAft>
                  <a:spcPct val="0"/>
                </a:spcAft>
                <a:defRPr/>
              </a:pPr>
              <a:endParaRPr lang="en-US" sz="244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1" name="Oval 80">
              <a:extLst>
                <a:ext uri="{FF2B5EF4-FFF2-40B4-BE49-F238E27FC236}">
                  <a16:creationId xmlns:a16="http://schemas.microsoft.com/office/drawing/2014/main" id="{6BA92E8B-9015-4C0B-A937-F541E21D6A09}"/>
                </a:ext>
              </a:extLst>
            </p:cNvPr>
            <p:cNvSpPr/>
            <p:nvPr/>
          </p:nvSpPr>
          <p:spPr bwMode="auto">
            <a:xfrm flipH="1">
              <a:off x="3623449" y="2733138"/>
              <a:ext cx="60749" cy="60750"/>
            </a:xfrm>
            <a:prstGeom prst="ellipse">
              <a:avLst/>
            </a:prstGeom>
            <a:noFill/>
            <a:ln w="12700" cap="flat" cmpd="sng" algn="ctr">
              <a:solidFill>
                <a:schemeClr val="bg1">
                  <a:lumMod val="50000"/>
                </a:schemeClr>
              </a:solidFill>
              <a:prstDash val="solid"/>
              <a:headEnd type="none" w="med" len="med"/>
              <a:tailEnd type="none" w="med" len="med"/>
            </a:ln>
            <a:effectLst/>
          </p:spPr>
          <p:txBody>
            <a:bodyPr rot="0" spcFirstLastPara="0" vertOverflow="overflow" horzOverflow="overflow" vert="horz" wrap="square" lIns="186468" tIns="149175" rIns="186468" bIns="149175" numCol="1" spcCol="0" rtlCol="0" fromWordArt="0" anchor="t" anchorCtr="0" forceAA="0" compatLnSpc="1">
              <a:prstTxWarp prst="textNoShape">
                <a:avLst/>
              </a:prstTxWarp>
              <a:noAutofit/>
            </a:bodyPr>
            <a:lstStyle/>
            <a:p>
              <a:pPr algn="ctr" defTabSz="950663" fontAlgn="base">
                <a:lnSpc>
                  <a:spcPct val="90000"/>
                </a:lnSpc>
                <a:spcBef>
                  <a:spcPct val="0"/>
                </a:spcBef>
                <a:spcAft>
                  <a:spcPct val="0"/>
                </a:spcAft>
                <a:defRPr/>
              </a:pPr>
              <a:endParaRPr lang="en-US" sz="2448" kern="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82" name="Straight Connector 81">
              <a:extLst>
                <a:ext uri="{FF2B5EF4-FFF2-40B4-BE49-F238E27FC236}">
                  <a16:creationId xmlns:a16="http://schemas.microsoft.com/office/drawing/2014/main" id="{BCC8337E-6BD2-41B8-B533-6268A19F0F96}"/>
                </a:ext>
              </a:extLst>
            </p:cNvPr>
            <p:cNvCxnSpPr/>
            <p:nvPr/>
          </p:nvCxnSpPr>
          <p:spPr>
            <a:xfrm>
              <a:off x="3185547" y="2767732"/>
              <a:ext cx="316403" cy="0"/>
            </a:xfrm>
            <a:prstGeom prst="line">
              <a:avLst/>
            </a:prstGeom>
            <a:noFill/>
            <a:ln w="12700" cap="flat" cmpd="sng" algn="ctr">
              <a:solidFill>
                <a:schemeClr val="bg1">
                  <a:lumMod val="50000"/>
                </a:schemeClr>
              </a:solidFill>
              <a:prstDash val="solid"/>
              <a:headEnd type="none"/>
              <a:tailEnd type="none"/>
            </a:ln>
            <a:effectLst/>
          </p:spPr>
        </p:cxnSp>
      </p:grpSp>
      <p:grpSp>
        <p:nvGrpSpPr>
          <p:cNvPr id="138" name="Group 137">
            <a:extLst>
              <a:ext uri="{FF2B5EF4-FFF2-40B4-BE49-F238E27FC236}">
                <a16:creationId xmlns:a16="http://schemas.microsoft.com/office/drawing/2014/main" id="{DCE746A7-CAD1-4945-8248-8A25D5805EEC}"/>
              </a:ext>
            </a:extLst>
          </p:cNvPr>
          <p:cNvGrpSpPr/>
          <p:nvPr/>
        </p:nvGrpSpPr>
        <p:grpSpPr>
          <a:xfrm>
            <a:off x="3238331" y="3690867"/>
            <a:ext cx="1111569" cy="1232050"/>
            <a:chOff x="2819989" y="2761508"/>
            <a:chExt cx="1732439" cy="1899920"/>
          </a:xfrm>
        </p:grpSpPr>
        <p:pic>
          <p:nvPicPr>
            <p:cNvPr id="139" name="Picture 2" descr="Image result for logo wordpress">
              <a:extLst>
                <a:ext uri="{FF2B5EF4-FFF2-40B4-BE49-F238E27FC236}">
                  <a16:creationId xmlns:a16="http://schemas.microsoft.com/office/drawing/2014/main" id="{D9269142-91EB-46A4-949D-85D5485F1AD7}"/>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aturation sat="0"/>
                      </a14:imgEffect>
                      <a14:imgEffect>
                        <a14:brightnessContrast bright="38000"/>
                      </a14:imgEffect>
                    </a14:imgLayer>
                  </a14:imgProps>
                </a:ext>
                <a:ext uri="{28A0092B-C50C-407E-A947-70E740481C1C}">
                  <a14:useLocalDpi xmlns:a14="http://schemas.microsoft.com/office/drawing/2010/main" val="0"/>
                </a:ext>
              </a:extLst>
            </a:blip>
            <a:srcRect/>
            <a:stretch>
              <a:fillRect/>
            </a:stretch>
          </p:blipFill>
          <p:spPr bwMode="auto">
            <a:xfrm>
              <a:off x="2849185" y="2774914"/>
              <a:ext cx="354429" cy="330844"/>
            </a:xfrm>
            <a:prstGeom prst="rect">
              <a:avLst/>
            </a:prstGeom>
            <a:noFill/>
            <a:extLst>
              <a:ext uri="{909E8E84-426E-40DD-AFC4-6F175D3DCCD1}">
                <a14:hiddenFill xmlns:a14="http://schemas.microsoft.com/office/drawing/2010/main">
                  <a:solidFill>
                    <a:srgbClr val="FFFFFF"/>
                  </a:solidFill>
                </a14:hiddenFill>
              </a:ext>
            </a:extLst>
          </p:spPr>
        </p:pic>
        <p:pic>
          <p:nvPicPr>
            <p:cNvPr id="140" name="Picture 4" descr="Image result for logo drupal">
              <a:extLst>
                <a:ext uri="{FF2B5EF4-FFF2-40B4-BE49-F238E27FC236}">
                  <a16:creationId xmlns:a16="http://schemas.microsoft.com/office/drawing/2014/main" id="{2B0A1305-540D-4793-913E-AFE6BA601A17}"/>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saturation sat="0"/>
                      </a14:imgEffect>
                      <a14:imgEffect>
                        <a14:brightnessContrast bright="29000"/>
                      </a14:imgEffect>
                    </a14:imgLayer>
                  </a14:imgProps>
                </a:ext>
                <a:ext uri="{28A0092B-C50C-407E-A947-70E740481C1C}">
                  <a14:useLocalDpi xmlns:a14="http://schemas.microsoft.com/office/drawing/2010/main" val="0"/>
                </a:ext>
              </a:extLst>
            </a:blip>
            <a:srcRect/>
            <a:stretch>
              <a:fillRect/>
            </a:stretch>
          </p:blipFill>
          <p:spPr bwMode="auto">
            <a:xfrm>
              <a:off x="3511703" y="2761508"/>
              <a:ext cx="312950" cy="357656"/>
            </a:xfrm>
            <a:prstGeom prst="rect">
              <a:avLst/>
            </a:prstGeom>
            <a:noFill/>
            <a:extLst>
              <a:ext uri="{909E8E84-426E-40DD-AFC4-6F175D3DCCD1}">
                <a14:hiddenFill xmlns:a14="http://schemas.microsoft.com/office/drawing/2010/main">
                  <a:solidFill>
                    <a:srgbClr val="FFFFFF"/>
                  </a:solidFill>
                </a14:hiddenFill>
              </a:ext>
            </a:extLst>
          </p:spPr>
        </p:pic>
        <p:pic>
          <p:nvPicPr>
            <p:cNvPr id="141" name="Picture 6" descr="Image result for Joomla">
              <a:extLst>
                <a:ext uri="{FF2B5EF4-FFF2-40B4-BE49-F238E27FC236}">
                  <a16:creationId xmlns:a16="http://schemas.microsoft.com/office/drawing/2014/main" id="{BC1ED727-EFFF-4F30-B9F1-C627F7A215CC}"/>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2830805" y="3468126"/>
              <a:ext cx="287942" cy="287942"/>
            </a:xfrm>
            <a:prstGeom prst="rect">
              <a:avLst/>
            </a:prstGeom>
            <a:noFill/>
            <a:extLst>
              <a:ext uri="{909E8E84-426E-40DD-AFC4-6F175D3DCCD1}">
                <a14:hiddenFill xmlns:a14="http://schemas.microsoft.com/office/drawing/2010/main">
                  <a:solidFill>
                    <a:srgbClr val="FFFFFF"/>
                  </a:solidFill>
                </a14:hiddenFill>
              </a:ext>
            </a:extLst>
          </p:spPr>
        </p:pic>
        <p:pic>
          <p:nvPicPr>
            <p:cNvPr id="142" name="Picture 2" descr="Image result for logo django">
              <a:extLst>
                <a:ext uri="{FF2B5EF4-FFF2-40B4-BE49-F238E27FC236}">
                  <a16:creationId xmlns:a16="http://schemas.microsoft.com/office/drawing/2014/main" id="{43FC32BB-EEDD-44C7-9185-03FA3D08ADF8}"/>
                </a:ext>
              </a:extLst>
            </p:cNvPr>
            <p:cNvPicPr>
              <a:picLocks noChangeAspect="1" noChangeArrowheads="1"/>
            </p:cNvPicPr>
            <p:nvPr/>
          </p:nvPicPr>
          <p:blipFill>
            <a:blip r:embed="rId9">
              <a:extLst>
                <a:ext uri="{BEBA8EAE-BF5A-486C-A8C5-ECC9F3942E4B}">
                  <a14:imgProps xmlns:a14="http://schemas.microsoft.com/office/drawing/2010/main">
                    <a14:imgLayer r:embed="rId10">
                      <a14:imgEffect>
                        <a14:saturation sat="0"/>
                      </a14:imgEffect>
                      <a14:imgEffect>
                        <a14:brightnessContrast bright="76000"/>
                      </a14:imgEffect>
                    </a14:imgLayer>
                  </a14:imgProps>
                </a:ext>
                <a:ext uri="{28A0092B-C50C-407E-A947-70E740481C1C}">
                  <a14:useLocalDpi xmlns:a14="http://schemas.microsoft.com/office/drawing/2010/main" val="0"/>
                </a:ext>
              </a:extLst>
            </a:blip>
            <a:srcRect/>
            <a:stretch>
              <a:fillRect/>
            </a:stretch>
          </p:blipFill>
          <p:spPr bwMode="auto">
            <a:xfrm>
              <a:off x="3452455" y="3419532"/>
              <a:ext cx="513822" cy="178982"/>
            </a:xfrm>
            <a:prstGeom prst="rect">
              <a:avLst/>
            </a:prstGeom>
            <a:noFill/>
            <a:extLst>
              <a:ext uri="{909E8E84-426E-40DD-AFC4-6F175D3DCCD1}">
                <a14:hiddenFill xmlns:a14="http://schemas.microsoft.com/office/drawing/2010/main">
                  <a:solidFill>
                    <a:srgbClr val="FFFFFF"/>
                  </a:solidFill>
                </a14:hiddenFill>
              </a:ext>
            </a:extLst>
          </p:spPr>
        </p:pic>
        <p:pic>
          <p:nvPicPr>
            <p:cNvPr id="143" name="Picture 18" descr="Image result for azure web apps logo">
              <a:extLst>
                <a:ext uri="{FF2B5EF4-FFF2-40B4-BE49-F238E27FC236}">
                  <a16:creationId xmlns:a16="http://schemas.microsoft.com/office/drawing/2014/main" id="{7036A4AD-C9F8-432C-988B-534D802337C7}"/>
                </a:ext>
              </a:extLst>
            </p:cNvPr>
            <p:cNvPicPr>
              <a:picLocks noChangeAspect="1" noChangeArrowheads="1"/>
            </p:cNvPicPr>
            <p:nvPr/>
          </p:nvPicPr>
          <p:blipFill>
            <a:blip r:embed="rId11">
              <a:extLst>
                <a:ext uri="{BEBA8EAE-BF5A-486C-A8C5-ECC9F3942E4B}">
                  <a14:imgProps xmlns:a14="http://schemas.microsoft.com/office/drawing/2010/main">
                    <a14:imgLayer r:embed="rId12">
                      <a14:imgEffect>
                        <a14:sharpenSoften amount="-25000"/>
                      </a14:imgEffect>
                      <a14:imgEffect>
                        <a14:saturation sat="0"/>
                      </a14:imgEffect>
                      <a14:imgEffect>
                        <a14:brightnessContrast bright="13000"/>
                      </a14:imgEffect>
                    </a14:imgLayer>
                  </a14:imgProps>
                </a:ext>
                <a:ext uri="{28A0092B-C50C-407E-A947-70E740481C1C}">
                  <a14:useLocalDpi xmlns:a14="http://schemas.microsoft.com/office/drawing/2010/main" val="0"/>
                </a:ext>
              </a:extLst>
            </a:blip>
            <a:srcRect/>
            <a:stretch>
              <a:fillRect/>
            </a:stretch>
          </p:blipFill>
          <p:spPr bwMode="auto">
            <a:xfrm>
              <a:off x="4223959" y="2816670"/>
              <a:ext cx="304824" cy="304824"/>
            </a:xfrm>
            <a:prstGeom prst="rect">
              <a:avLst/>
            </a:prstGeom>
            <a:noFill/>
            <a:extLst>
              <a:ext uri="{909E8E84-426E-40DD-AFC4-6F175D3DCCD1}">
                <a14:hiddenFill xmlns:a14="http://schemas.microsoft.com/office/drawing/2010/main">
                  <a:solidFill>
                    <a:srgbClr val="FFFFFF"/>
                  </a:solidFill>
                </a14:hiddenFill>
              </a:ext>
            </a:extLst>
          </p:spPr>
        </p:pic>
        <p:pic>
          <p:nvPicPr>
            <p:cNvPr id="144" name="Picture 8" descr="Image result for logo PHP">
              <a:extLst>
                <a:ext uri="{FF2B5EF4-FFF2-40B4-BE49-F238E27FC236}">
                  <a16:creationId xmlns:a16="http://schemas.microsoft.com/office/drawing/2014/main" id="{5AD3CA49-73DD-42DE-93E5-FCC7ADCE5708}"/>
                </a:ext>
              </a:extLst>
            </p:cNvPr>
            <p:cNvPicPr>
              <a:picLocks noChangeAspect="1" noChangeArrowheads="1"/>
            </p:cNvPicPr>
            <p:nvPr/>
          </p:nvPicPr>
          <p:blipFill>
            <a:blip r:embed="rId13">
              <a:extLst>
                <a:ext uri="{BEBA8EAE-BF5A-486C-A8C5-ECC9F3942E4B}">
                  <a14:imgProps xmlns:a14="http://schemas.microsoft.com/office/drawing/2010/main">
                    <a14:imgLayer r:embed="rId1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2819989" y="4058974"/>
              <a:ext cx="422604" cy="210616"/>
            </a:xfrm>
            <a:prstGeom prst="rect">
              <a:avLst/>
            </a:prstGeom>
            <a:noFill/>
            <a:extLst>
              <a:ext uri="{909E8E84-426E-40DD-AFC4-6F175D3DCCD1}">
                <a14:hiddenFill xmlns:a14="http://schemas.microsoft.com/office/drawing/2010/main">
                  <a:solidFill>
                    <a:srgbClr val="FFFFFF"/>
                  </a:solidFill>
                </a14:hiddenFill>
              </a:ext>
            </a:extLst>
          </p:spPr>
        </p:pic>
        <p:pic>
          <p:nvPicPr>
            <p:cNvPr id="145" name="Picture 10" descr="Image result for logo ruby">
              <a:extLst>
                <a:ext uri="{FF2B5EF4-FFF2-40B4-BE49-F238E27FC236}">
                  <a16:creationId xmlns:a16="http://schemas.microsoft.com/office/drawing/2014/main" id="{60E96F1C-589C-401D-93F5-77CC4AE9D96E}"/>
                </a:ext>
              </a:extLst>
            </p:cNvPr>
            <p:cNvPicPr>
              <a:picLocks noChangeAspect="1" noChangeArrowheads="1"/>
            </p:cNvPicPr>
            <p:nvPr/>
          </p:nvPicPr>
          <p:blipFill>
            <a:blip r:embed="rId15">
              <a:extLst>
                <a:ext uri="{BEBA8EAE-BF5A-486C-A8C5-ECC9F3942E4B}">
                  <a14:imgProps xmlns:a14="http://schemas.microsoft.com/office/drawing/2010/main">
                    <a14:imgLayer r:embed="rId16">
                      <a14:imgEffect>
                        <a14:saturation sat="0"/>
                      </a14:imgEffect>
                      <a14:imgEffect>
                        <a14:brightnessContrast bright="34000"/>
                      </a14:imgEffect>
                    </a14:imgLayer>
                  </a14:imgProps>
                </a:ext>
                <a:ext uri="{28A0092B-C50C-407E-A947-70E740481C1C}">
                  <a14:useLocalDpi xmlns:a14="http://schemas.microsoft.com/office/drawing/2010/main" val="0"/>
                </a:ext>
              </a:extLst>
            </a:blip>
            <a:srcRect/>
            <a:stretch>
              <a:fillRect/>
            </a:stretch>
          </p:blipFill>
          <p:spPr bwMode="auto">
            <a:xfrm>
              <a:off x="4169449" y="4047211"/>
              <a:ext cx="251746" cy="289000"/>
            </a:xfrm>
            <a:prstGeom prst="rect">
              <a:avLst/>
            </a:prstGeom>
            <a:noFill/>
            <a:extLst>
              <a:ext uri="{909E8E84-426E-40DD-AFC4-6F175D3DCCD1}">
                <a14:hiddenFill xmlns:a14="http://schemas.microsoft.com/office/drawing/2010/main">
                  <a:solidFill>
                    <a:srgbClr val="FFFFFF"/>
                  </a:solidFill>
                </a14:hiddenFill>
              </a:ext>
            </a:extLst>
          </p:spPr>
        </p:pic>
        <p:pic>
          <p:nvPicPr>
            <p:cNvPr id="146" name="Picture 12" descr="Image result for logo Python">
              <a:extLst>
                <a:ext uri="{FF2B5EF4-FFF2-40B4-BE49-F238E27FC236}">
                  <a16:creationId xmlns:a16="http://schemas.microsoft.com/office/drawing/2014/main" id="{3AF61331-92E1-43AD-97EC-A434D8E98C3F}"/>
                </a:ext>
              </a:extLst>
            </p:cNvPr>
            <p:cNvPicPr>
              <a:picLocks noChangeAspect="1" noChangeArrowheads="1"/>
            </p:cNvPicPr>
            <p:nvPr/>
          </p:nvPicPr>
          <p:blipFill>
            <a:blip r:embed="rId17">
              <a:extLst>
                <a:ext uri="{BEBA8EAE-BF5A-486C-A8C5-ECC9F3942E4B}">
                  <a14:imgProps xmlns:a14="http://schemas.microsoft.com/office/drawing/2010/main">
                    <a14:imgLayer r:embed="rId18">
                      <a14:imgEffect>
                        <a14:saturation sat="0"/>
                      </a14:imgEffect>
                      <a14:imgEffect>
                        <a14:brightnessContrast bright="11000"/>
                      </a14:imgEffect>
                    </a14:imgLayer>
                  </a14:imgProps>
                </a:ext>
                <a:ext uri="{28A0092B-C50C-407E-A947-70E740481C1C}">
                  <a14:useLocalDpi xmlns:a14="http://schemas.microsoft.com/office/drawing/2010/main" val="0"/>
                </a:ext>
              </a:extLst>
            </a:blip>
            <a:srcRect/>
            <a:stretch>
              <a:fillRect/>
            </a:stretch>
          </p:blipFill>
          <p:spPr bwMode="auto">
            <a:xfrm>
              <a:off x="4302618" y="3481389"/>
              <a:ext cx="249810" cy="249810"/>
            </a:xfrm>
            <a:prstGeom prst="rect">
              <a:avLst/>
            </a:prstGeom>
            <a:noFill/>
            <a:extLst>
              <a:ext uri="{909E8E84-426E-40DD-AFC4-6F175D3DCCD1}">
                <a14:hiddenFill xmlns:a14="http://schemas.microsoft.com/office/drawing/2010/main">
                  <a:solidFill>
                    <a:srgbClr val="FFFFFF"/>
                  </a:solidFill>
                </a14:hiddenFill>
              </a:ext>
            </a:extLst>
          </p:spPr>
        </p:pic>
        <p:pic>
          <p:nvPicPr>
            <p:cNvPr id="147" name="Picture 14" descr="Image result for logo java">
              <a:extLst>
                <a:ext uri="{FF2B5EF4-FFF2-40B4-BE49-F238E27FC236}">
                  <a16:creationId xmlns:a16="http://schemas.microsoft.com/office/drawing/2014/main" id="{A62A9A34-BB61-4E32-AB1E-C8BF6F30DFBC}"/>
                </a:ext>
              </a:extLst>
            </p:cNvPr>
            <p:cNvPicPr>
              <a:picLocks noChangeAspect="1" noChangeArrowheads="1"/>
            </p:cNvPicPr>
            <p:nvPr/>
          </p:nvPicPr>
          <p:blipFill>
            <a:blip r:embed="rId19">
              <a:extLst>
                <a:ext uri="{BEBA8EAE-BF5A-486C-A8C5-ECC9F3942E4B}">
                  <a14:imgProps xmlns:a14="http://schemas.microsoft.com/office/drawing/2010/main">
                    <a14:imgLayer r:embed="rId20">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3509098" y="3788084"/>
              <a:ext cx="244998" cy="456596"/>
            </a:xfrm>
            <a:prstGeom prst="rect">
              <a:avLst/>
            </a:prstGeom>
            <a:noFill/>
            <a:extLst>
              <a:ext uri="{909E8E84-426E-40DD-AFC4-6F175D3DCCD1}">
                <a14:hiddenFill xmlns:a14="http://schemas.microsoft.com/office/drawing/2010/main">
                  <a:solidFill>
                    <a:srgbClr val="FFFFFF"/>
                  </a:solidFill>
                </a14:hiddenFill>
              </a:ext>
            </a:extLst>
          </p:spPr>
        </p:pic>
        <p:pic>
          <p:nvPicPr>
            <p:cNvPr id="148" name="Picture 16" descr="Image result for logo nodejs">
              <a:extLst>
                <a:ext uri="{FF2B5EF4-FFF2-40B4-BE49-F238E27FC236}">
                  <a16:creationId xmlns:a16="http://schemas.microsoft.com/office/drawing/2014/main" id="{0CE82F97-BC2C-4B72-90E1-F1CDC6D8A07C}"/>
                </a:ext>
              </a:extLst>
            </p:cNvPr>
            <p:cNvPicPr>
              <a:picLocks noChangeAspect="1" noChangeArrowheads="1"/>
            </p:cNvPicPr>
            <p:nvPr/>
          </p:nvPicPr>
          <p:blipFill>
            <a:blip r:embed="rId21">
              <a:extLst>
                <a:ext uri="{BEBA8EAE-BF5A-486C-A8C5-ECC9F3942E4B}">
                  <a14:imgProps xmlns:a14="http://schemas.microsoft.com/office/drawing/2010/main">
                    <a14:imgLayer r:embed="rId22">
                      <a14:imgEffect>
                        <a14:saturation sat="0"/>
                      </a14:imgEffect>
                      <a14:imgEffect>
                        <a14:brightnessContrast bright="45000"/>
                      </a14:imgEffect>
                    </a14:imgLayer>
                  </a14:imgProps>
                </a:ext>
                <a:ext uri="{28A0092B-C50C-407E-A947-70E740481C1C}">
                  <a14:useLocalDpi xmlns:a14="http://schemas.microsoft.com/office/drawing/2010/main" val="0"/>
                </a:ext>
              </a:extLst>
            </a:blip>
            <a:srcRect/>
            <a:stretch>
              <a:fillRect/>
            </a:stretch>
          </p:blipFill>
          <p:spPr bwMode="auto">
            <a:xfrm>
              <a:off x="3397037" y="4382810"/>
              <a:ext cx="454818" cy="27861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27" name="Straight Connector 126">
            <a:extLst>
              <a:ext uri="{FF2B5EF4-FFF2-40B4-BE49-F238E27FC236}">
                <a16:creationId xmlns:a16="http://schemas.microsoft.com/office/drawing/2014/main" id="{B425D06B-B887-4F6C-89E8-CD524064B7C7}"/>
              </a:ext>
            </a:extLst>
          </p:cNvPr>
          <p:cNvCxnSpPr/>
          <p:nvPr/>
        </p:nvCxnSpPr>
        <p:spPr>
          <a:xfrm>
            <a:off x="2493024" y="2544973"/>
            <a:ext cx="0" cy="3636637"/>
          </a:xfrm>
          <a:prstGeom prst="line">
            <a:avLst/>
          </a:prstGeom>
          <a:noFill/>
          <a:ln w="9525" cap="flat" cmpd="sng" algn="ctr">
            <a:solidFill>
              <a:schemeClr val="tx2">
                <a:alpha val="75000"/>
              </a:schemeClr>
            </a:solidFill>
            <a:prstDash val="solid"/>
            <a:miter lim="800000"/>
            <a:headEnd type="none"/>
            <a:tailEnd type="none"/>
          </a:ln>
          <a:effectLst/>
        </p:spPr>
      </p:cxnSp>
      <p:cxnSp>
        <p:nvCxnSpPr>
          <p:cNvPr id="128" name="Straight Connector 127">
            <a:extLst>
              <a:ext uri="{FF2B5EF4-FFF2-40B4-BE49-F238E27FC236}">
                <a16:creationId xmlns:a16="http://schemas.microsoft.com/office/drawing/2014/main" id="{FE3176A5-831E-48F1-AB1A-59373AD9D912}"/>
              </a:ext>
            </a:extLst>
          </p:cNvPr>
          <p:cNvCxnSpPr/>
          <p:nvPr/>
        </p:nvCxnSpPr>
        <p:spPr>
          <a:xfrm>
            <a:off x="4982165" y="2544973"/>
            <a:ext cx="0" cy="3636637"/>
          </a:xfrm>
          <a:prstGeom prst="line">
            <a:avLst/>
          </a:prstGeom>
          <a:noFill/>
          <a:ln w="9525" cap="flat" cmpd="sng" algn="ctr">
            <a:solidFill>
              <a:schemeClr val="tx2">
                <a:alpha val="75000"/>
              </a:schemeClr>
            </a:solidFill>
            <a:prstDash val="solid"/>
            <a:miter lim="800000"/>
            <a:headEnd type="none"/>
            <a:tailEnd type="none"/>
          </a:ln>
          <a:effectLst/>
        </p:spPr>
      </p:cxnSp>
      <p:cxnSp>
        <p:nvCxnSpPr>
          <p:cNvPr id="129" name="Straight Connector 128">
            <a:extLst>
              <a:ext uri="{FF2B5EF4-FFF2-40B4-BE49-F238E27FC236}">
                <a16:creationId xmlns:a16="http://schemas.microsoft.com/office/drawing/2014/main" id="{43BDBFD9-A985-4229-AEE7-5B4ADDFBA992}"/>
              </a:ext>
            </a:extLst>
          </p:cNvPr>
          <p:cNvCxnSpPr/>
          <p:nvPr/>
        </p:nvCxnSpPr>
        <p:spPr>
          <a:xfrm>
            <a:off x="7471306" y="2544973"/>
            <a:ext cx="0" cy="3636637"/>
          </a:xfrm>
          <a:prstGeom prst="line">
            <a:avLst/>
          </a:prstGeom>
          <a:noFill/>
          <a:ln w="9525" cap="flat" cmpd="sng" algn="ctr">
            <a:solidFill>
              <a:schemeClr val="tx2">
                <a:alpha val="75000"/>
              </a:schemeClr>
            </a:solidFill>
            <a:prstDash val="solid"/>
            <a:miter lim="800000"/>
            <a:headEnd type="none"/>
            <a:tailEnd type="none"/>
          </a:ln>
          <a:effectLst/>
        </p:spPr>
      </p:cxnSp>
      <p:cxnSp>
        <p:nvCxnSpPr>
          <p:cNvPr id="130" name="Straight Connector 129">
            <a:extLst>
              <a:ext uri="{FF2B5EF4-FFF2-40B4-BE49-F238E27FC236}">
                <a16:creationId xmlns:a16="http://schemas.microsoft.com/office/drawing/2014/main" id="{83106F7E-D495-4EAB-AA5C-B128F91851A4}"/>
              </a:ext>
            </a:extLst>
          </p:cNvPr>
          <p:cNvCxnSpPr/>
          <p:nvPr/>
        </p:nvCxnSpPr>
        <p:spPr>
          <a:xfrm>
            <a:off x="9960447" y="2544973"/>
            <a:ext cx="0" cy="3636637"/>
          </a:xfrm>
          <a:prstGeom prst="line">
            <a:avLst/>
          </a:prstGeom>
          <a:noFill/>
          <a:ln w="9525" cap="flat" cmpd="sng" algn="ctr">
            <a:solidFill>
              <a:schemeClr val="tx2">
                <a:alpha val="75000"/>
              </a:schemeClr>
            </a:solidFill>
            <a:prstDash val="solid"/>
            <a:miter lim="800000"/>
            <a:headEnd type="none"/>
            <a:tailEnd type="none"/>
          </a:ln>
          <a:effectLst/>
        </p:spPr>
      </p:cxnSp>
      <p:sp>
        <p:nvSpPr>
          <p:cNvPr id="151" name="Rectangle 150">
            <a:extLst>
              <a:ext uri="{FF2B5EF4-FFF2-40B4-BE49-F238E27FC236}">
                <a16:creationId xmlns:a16="http://schemas.microsoft.com/office/drawing/2014/main" id="{CB366B87-0087-47B3-BA93-B4E0467C6C96}"/>
              </a:ext>
            </a:extLst>
          </p:cNvPr>
          <p:cNvSpPr/>
          <p:nvPr/>
        </p:nvSpPr>
        <p:spPr bwMode="auto">
          <a:xfrm>
            <a:off x="10272209" y="2690884"/>
            <a:ext cx="1827518" cy="476575"/>
          </a:xfrm>
          <a:prstGeom prst="rect">
            <a:avLst/>
          </a:prstGeom>
          <a:solidFill>
            <a:srgbClr val="FFFFFF"/>
          </a:solidFill>
          <a:ln w="6350" cap="flat" cmpd="sng" algn="ctr">
            <a:noFill/>
            <a:prstDash val="solid"/>
            <a:headEnd type="none" w="med" len="med"/>
            <a:tailEnd type="none" w="med" len="med"/>
          </a:ln>
          <a:effectLst/>
        </p:spPr>
        <p:txBody>
          <a:bodyPr rot="0" spcFirstLastPara="0" vert="horz" wrap="square" lIns="0" tIns="45706" rIns="0" bIns="45706" numCol="1" spcCol="0" rtlCol="0" fromWordArt="0" anchor="t" anchorCtr="0" forceAA="0" compatLnSpc="1">
            <a:prstTxWarp prst="textNoShape">
              <a:avLst/>
            </a:prstTxWarp>
            <a:spAutoFit/>
          </a:bodyPr>
          <a:lstStyle/>
          <a:p>
            <a:pPr algn="ctr" defTabSz="931843">
              <a:defRPr/>
            </a:pPr>
            <a:r>
              <a:rPr lang="en-US" sz="1224" b="1" spc="102">
                <a:solidFill>
                  <a:srgbClr val="0078D7"/>
                </a:solidFill>
                <a:latin typeface="Segoe UI Semibold" charset="0"/>
                <a:ea typeface="Segoe UI Semibold" charset="0"/>
                <a:cs typeface="Segoe UI Semibold" charset="0"/>
              </a:rPr>
              <a:t>Industry-leading reach </a:t>
            </a:r>
          </a:p>
        </p:txBody>
      </p:sp>
      <p:sp>
        <p:nvSpPr>
          <p:cNvPr id="152" name="Rectangle 151">
            <a:extLst>
              <a:ext uri="{FF2B5EF4-FFF2-40B4-BE49-F238E27FC236}">
                <a16:creationId xmlns:a16="http://schemas.microsoft.com/office/drawing/2014/main" id="{A47592D5-7B28-4691-91B5-A4D487162D3E}"/>
              </a:ext>
            </a:extLst>
          </p:cNvPr>
          <p:cNvSpPr/>
          <p:nvPr/>
        </p:nvSpPr>
        <p:spPr bwMode="auto">
          <a:xfrm>
            <a:off x="10079235" y="5357919"/>
            <a:ext cx="2118718" cy="412486"/>
          </a:xfrm>
          <a:prstGeom prst="rect">
            <a:avLst/>
          </a:prstGeom>
          <a:noFill/>
          <a:ln w="6350" cap="flat" cmpd="sng" algn="ctr">
            <a:noFill/>
            <a:prstDash val="solid"/>
            <a:headEnd type="none" w="med" len="med"/>
            <a:tailEnd type="none" w="med" len="med"/>
          </a:ln>
          <a:effectLst/>
        </p:spPr>
        <p:txBody>
          <a:bodyPr rot="0" spcFirstLastPara="0" vert="horz" wrap="square" lIns="91414" tIns="45706" rIns="91414" bIns="45706"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1843">
              <a:defRPr/>
            </a:pPr>
            <a:r>
              <a:rPr lang="en-US" sz="1020" spc="51">
                <a:solidFill>
                  <a:srgbClr val="2F2F2F"/>
                </a:solidFill>
                <a:latin typeface="Segoe UI Semilight" charset="0"/>
                <a:ea typeface="Segoe UI Semilight" charset="0"/>
                <a:cs typeface="Segoe UI Semilight" charset="0"/>
              </a:rPr>
              <a:t>Span more regions worldwide than any other cloud provider.</a:t>
            </a:r>
          </a:p>
        </p:txBody>
      </p:sp>
      <p:grpSp>
        <p:nvGrpSpPr>
          <p:cNvPr id="198" name="Group 197">
            <a:extLst>
              <a:ext uri="{FF2B5EF4-FFF2-40B4-BE49-F238E27FC236}">
                <a16:creationId xmlns:a16="http://schemas.microsoft.com/office/drawing/2014/main" id="{EA71D8C5-6A2F-4573-8D56-AD74A1FFD9AF}"/>
              </a:ext>
            </a:extLst>
          </p:cNvPr>
          <p:cNvGrpSpPr/>
          <p:nvPr/>
        </p:nvGrpSpPr>
        <p:grpSpPr>
          <a:xfrm>
            <a:off x="8488299" y="3957933"/>
            <a:ext cx="468951" cy="684347"/>
            <a:chOff x="1103506" y="2567788"/>
            <a:chExt cx="405526" cy="591791"/>
          </a:xfrm>
        </p:grpSpPr>
        <p:sp>
          <p:nvSpPr>
            <p:cNvPr id="199" name="Freeform: Shape 1400">
              <a:extLst>
                <a:ext uri="{FF2B5EF4-FFF2-40B4-BE49-F238E27FC236}">
                  <a16:creationId xmlns:a16="http://schemas.microsoft.com/office/drawing/2014/main" id="{F7361B3F-2355-484E-BF43-62279A698235}"/>
                </a:ext>
              </a:extLst>
            </p:cNvPr>
            <p:cNvSpPr/>
            <p:nvPr/>
          </p:nvSpPr>
          <p:spPr bwMode="auto">
            <a:xfrm>
              <a:off x="1175599" y="2567788"/>
              <a:ext cx="261340" cy="417790"/>
            </a:xfrm>
            <a:custGeom>
              <a:avLst/>
              <a:gdLst>
                <a:gd name="connsiteX0" fmla="*/ 79377 w 160100"/>
                <a:gd name="connsiteY0" fmla="*/ 0 h 255944"/>
                <a:gd name="connsiteX1" fmla="*/ 160100 w 160100"/>
                <a:gd name="connsiteY1" fmla="*/ 80721 h 255944"/>
                <a:gd name="connsiteX2" fmla="*/ 160100 w 160100"/>
                <a:gd name="connsiteY2" fmla="*/ 233699 h 255944"/>
                <a:gd name="connsiteX3" fmla="*/ 160100 w 160100"/>
                <a:gd name="connsiteY3" fmla="*/ 255944 h 255944"/>
                <a:gd name="connsiteX4" fmla="*/ 0 w 160100"/>
                <a:gd name="connsiteY4" fmla="*/ 255944 h 255944"/>
                <a:gd name="connsiteX5" fmla="*/ 0 w 160100"/>
                <a:gd name="connsiteY5" fmla="*/ 243173 h 255944"/>
                <a:gd name="connsiteX6" fmla="*/ 0 w 160100"/>
                <a:gd name="connsiteY6" fmla="*/ 80721 h 255944"/>
                <a:gd name="connsiteX7" fmla="*/ 79377 w 160100"/>
                <a:gd name="connsiteY7" fmla="*/ 0 h 255944"/>
                <a:gd name="connsiteX0" fmla="*/ 79377 w 160100"/>
                <a:gd name="connsiteY0" fmla="*/ 0 h 321159"/>
                <a:gd name="connsiteX1" fmla="*/ 160100 w 160100"/>
                <a:gd name="connsiteY1" fmla="*/ 80721 h 321159"/>
                <a:gd name="connsiteX2" fmla="*/ 160100 w 160100"/>
                <a:gd name="connsiteY2" fmla="*/ 233699 h 321159"/>
                <a:gd name="connsiteX3" fmla="*/ 160100 w 160100"/>
                <a:gd name="connsiteY3" fmla="*/ 255944 h 321159"/>
                <a:gd name="connsiteX4" fmla="*/ 66266 w 160100"/>
                <a:gd name="connsiteY4" fmla="*/ 321159 h 321159"/>
                <a:gd name="connsiteX5" fmla="*/ 0 w 160100"/>
                <a:gd name="connsiteY5" fmla="*/ 255944 h 321159"/>
                <a:gd name="connsiteX6" fmla="*/ 0 w 160100"/>
                <a:gd name="connsiteY6" fmla="*/ 243173 h 321159"/>
                <a:gd name="connsiteX7" fmla="*/ 0 w 160100"/>
                <a:gd name="connsiteY7" fmla="*/ 80721 h 321159"/>
                <a:gd name="connsiteX8" fmla="*/ 79377 w 160100"/>
                <a:gd name="connsiteY8" fmla="*/ 0 h 321159"/>
                <a:gd name="connsiteX0" fmla="*/ 66266 w 160100"/>
                <a:gd name="connsiteY0" fmla="*/ 321159 h 412599"/>
                <a:gd name="connsiteX1" fmla="*/ 0 w 160100"/>
                <a:gd name="connsiteY1" fmla="*/ 255944 h 412599"/>
                <a:gd name="connsiteX2" fmla="*/ 0 w 160100"/>
                <a:gd name="connsiteY2" fmla="*/ 243173 h 412599"/>
                <a:gd name="connsiteX3" fmla="*/ 0 w 160100"/>
                <a:gd name="connsiteY3" fmla="*/ 80721 h 412599"/>
                <a:gd name="connsiteX4" fmla="*/ 79377 w 160100"/>
                <a:gd name="connsiteY4" fmla="*/ 0 h 412599"/>
                <a:gd name="connsiteX5" fmla="*/ 160100 w 160100"/>
                <a:gd name="connsiteY5" fmla="*/ 80721 h 412599"/>
                <a:gd name="connsiteX6" fmla="*/ 160100 w 160100"/>
                <a:gd name="connsiteY6" fmla="*/ 233699 h 412599"/>
                <a:gd name="connsiteX7" fmla="*/ 160100 w 160100"/>
                <a:gd name="connsiteY7" fmla="*/ 255944 h 412599"/>
                <a:gd name="connsiteX8" fmla="*/ 157706 w 160100"/>
                <a:gd name="connsiteY8" fmla="*/ 412599 h 412599"/>
                <a:gd name="connsiteX0" fmla="*/ 0 w 160100"/>
                <a:gd name="connsiteY0" fmla="*/ 255944 h 412599"/>
                <a:gd name="connsiteX1" fmla="*/ 0 w 160100"/>
                <a:gd name="connsiteY1" fmla="*/ 243173 h 412599"/>
                <a:gd name="connsiteX2" fmla="*/ 0 w 160100"/>
                <a:gd name="connsiteY2" fmla="*/ 80721 h 412599"/>
                <a:gd name="connsiteX3" fmla="*/ 79377 w 160100"/>
                <a:gd name="connsiteY3" fmla="*/ 0 h 412599"/>
                <a:gd name="connsiteX4" fmla="*/ 160100 w 160100"/>
                <a:gd name="connsiteY4" fmla="*/ 80721 h 412599"/>
                <a:gd name="connsiteX5" fmla="*/ 160100 w 160100"/>
                <a:gd name="connsiteY5" fmla="*/ 233699 h 412599"/>
                <a:gd name="connsiteX6" fmla="*/ 160100 w 160100"/>
                <a:gd name="connsiteY6" fmla="*/ 255944 h 412599"/>
                <a:gd name="connsiteX7" fmla="*/ 157706 w 160100"/>
                <a:gd name="connsiteY7" fmla="*/ 412599 h 412599"/>
                <a:gd name="connsiteX0" fmla="*/ 0 w 160100"/>
                <a:gd name="connsiteY0" fmla="*/ 255944 h 255944"/>
                <a:gd name="connsiteX1" fmla="*/ 0 w 160100"/>
                <a:gd name="connsiteY1" fmla="*/ 243173 h 255944"/>
                <a:gd name="connsiteX2" fmla="*/ 0 w 160100"/>
                <a:gd name="connsiteY2" fmla="*/ 80721 h 255944"/>
                <a:gd name="connsiteX3" fmla="*/ 79377 w 160100"/>
                <a:gd name="connsiteY3" fmla="*/ 0 h 255944"/>
                <a:gd name="connsiteX4" fmla="*/ 160100 w 160100"/>
                <a:gd name="connsiteY4" fmla="*/ 80721 h 255944"/>
                <a:gd name="connsiteX5" fmla="*/ 160100 w 160100"/>
                <a:gd name="connsiteY5" fmla="*/ 233699 h 255944"/>
                <a:gd name="connsiteX6" fmla="*/ 160100 w 160100"/>
                <a:gd name="connsiteY6" fmla="*/ 255944 h 25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100" h="255944">
                  <a:moveTo>
                    <a:pt x="0" y="255944"/>
                  </a:moveTo>
                  <a:lnTo>
                    <a:pt x="0" y="243173"/>
                  </a:lnTo>
                  <a:lnTo>
                    <a:pt x="0" y="80721"/>
                  </a:lnTo>
                  <a:cubicBezTo>
                    <a:pt x="0" y="36324"/>
                    <a:pt x="34979" y="0"/>
                    <a:pt x="79377" y="0"/>
                  </a:cubicBezTo>
                  <a:cubicBezTo>
                    <a:pt x="123774" y="0"/>
                    <a:pt x="160100" y="36324"/>
                    <a:pt x="160100" y="80721"/>
                  </a:cubicBezTo>
                  <a:lnTo>
                    <a:pt x="160100" y="233699"/>
                  </a:lnTo>
                  <a:lnTo>
                    <a:pt x="160100" y="255944"/>
                  </a:lnTo>
                </a:path>
              </a:pathLst>
            </a:custGeom>
            <a:noFill/>
            <a:ln w="12700">
              <a:solidFill>
                <a:schemeClr val="bg1">
                  <a:lumMod val="50000"/>
                </a:schemeClr>
              </a:solidFill>
              <a:miter lim="800000"/>
              <a:headEnd/>
              <a:tailEnd/>
            </a:ln>
          </p:spPr>
          <p:txBody>
            <a:bodyPr vert="horz" wrap="square" lIns="93260" tIns="46630" rIns="93260" bIns="46630" numCol="1" anchor="t" anchorCtr="0" compatLnSpc="1">
              <a:prstTxWarp prst="textNoShape">
                <a:avLst/>
              </a:prstTxWarp>
              <a:noAutofit/>
            </a:bodyPr>
            <a:lstStyle/>
            <a:p>
              <a:endParaRPr lang="en-US" sz="1836" kern="0">
                <a:solidFill>
                  <a:srgbClr val="505050"/>
                </a:solidFill>
                <a:latin typeface="Calibri Light" panose="020F0302020204030204"/>
              </a:endParaRPr>
            </a:p>
          </p:txBody>
        </p:sp>
        <p:sp>
          <p:nvSpPr>
            <p:cNvPr id="200" name="Rectangle 199">
              <a:extLst>
                <a:ext uri="{FF2B5EF4-FFF2-40B4-BE49-F238E27FC236}">
                  <a16:creationId xmlns:a16="http://schemas.microsoft.com/office/drawing/2014/main" id="{00EF9C77-A8B4-41CD-94C5-7A00861B372F}"/>
                </a:ext>
              </a:extLst>
            </p:cNvPr>
            <p:cNvSpPr/>
            <p:nvPr/>
          </p:nvSpPr>
          <p:spPr bwMode="auto">
            <a:xfrm>
              <a:off x="1103506" y="2816110"/>
              <a:ext cx="405526" cy="343469"/>
            </a:xfrm>
            <a:prstGeom prst="rect">
              <a:avLst/>
            </a:prstGeom>
            <a:solidFill>
              <a:srgbClr val="FFFFFF"/>
            </a:solidFill>
            <a:ln w="12700">
              <a:solidFill>
                <a:schemeClr val="bg1">
                  <a:lumMod val="50000"/>
                </a:schemeClr>
              </a:solidFill>
              <a:miter lim="800000"/>
              <a:headEnd/>
              <a:tailEnd/>
            </a:ln>
          </p:spPr>
          <p:txBody>
            <a:bodyPr vert="horz" wrap="square" lIns="93260" tIns="46630" rIns="93260" bIns="46630" numCol="1" anchor="t" anchorCtr="0" compatLnSpc="1">
              <a:prstTxWarp prst="textNoShape">
                <a:avLst/>
              </a:prstTxWarp>
              <a:noAutofit/>
            </a:bodyPr>
            <a:lstStyle/>
            <a:p>
              <a:endParaRPr lang="en-US" sz="1836" kern="0">
                <a:solidFill>
                  <a:srgbClr val="505050"/>
                </a:solidFill>
                <a:latin typeface="Calibri Light" panose="020F0302020204030204"/>
              </a:endParaRPr>
            </a:p>
          </p:txBody>
        </p:sp>
      </p:grpSp>
      <p:grpSp>
        <p:nvGrpSpPr>
          <p:cNvPr id="201" name="Group 200"/>
          <p:cNvGrpSpPr/>
          <p:nvPr/>
        </p:nvGrpSpPr>
        <p:grpSpPr>
          <a:xfrm>
            <a:off x="10819894" y="3933635"/>
            <a:ext cx="732145" cy="732141"/>
            <a:chOff x="10134599" y="2924174"/>
            <a:chExt cx="809625" cy="809625"/>
          </a:xfrm>
        </p:grpSpPr>
        <p:sp>
          <p:nvSpPr>
            <p:cNvPr id="202" name="Freeform 201"/>
            <p:cNvSpPr/>
            <p:nvPr/>
          </p:nvSpPr>
          <p:spPr bwMode="auto">
            <a:xfrm>
              <a:off x="10188575" y="3044825"/>
              <a:ext cx="298450" cy="638175"/>
            </a:xfrm>
            <a:custGeom>
              <a:avLst/>
              <a:gdLst>
                <a:gd name="connsiteX0" fmla="*/ 25400 w 298450"/>
                <a:gd name="connsiteY0" fmla="*/ 47625 h 638175"/>
                <a:gd name="connsiteX1" fmla="*/ 193675 w 298450"/>
                <a:gd name="connsiteY1" fmla="*/ 47625 h 638175"/>
                <a:gd name="connsiteX2" fmla="*/ 231775 w 298450"/>
                <a:gd name="connsiteY2" fmla="*/ 0 h 638175"/>
                <a:gd name="connsiteX3" fmla="*/ 298450 w 298450"/>
                <a:gd name="connsiteY3" fmla="*/ 79375 h 638175"/>
                <a:gd name="connsiteX4" fmla="*/ 193675 w 298450"/>
                <a:gd name="connsiteY4" fmla="*/ 171450 h 638175"/>
                <a:gd name="connsiteX5" fmla="*/ 174625 w 298450"/>
                <a:gd name="connsiteY5" fmla="*/ 250825 h 638175"/>
                <a:gd name="connsiteX6" fmla="*/ 190500 w 298450"/>
                <a:gd name="connsiteY6" fmla="*/ 323850 h 638175"/>
                <a:gd name="connsiteX7" fmla="*/ 139700 w 298450"/>
                <a:gd name="connsiteY7" fmla="*/ 346075 h 638175"/>
                <a:gd name="connsiteX8" fmla="*/ 82550 w 298450"/>
                <a:gd name="connsiteY8" fmla="*/ 285750 h 638175"/>
                <a:gd name="connsiteX9" fmla="*/ 47625 w 298450"/>
                <a:gd name="connsiteY9" fmla="*/ 285750 h 638175"/>
                <a:gd name="connsiteX10" fmla="*/ 0 w 298450"/>
                <a:gd name="connsiteY10" fmla="*/ 396875 h 638175"/>
                <a:gd name="connsiteX11" fmla="*/ 38100 w 298450"/>
                <a:gd name="connsiteY11" fmla="*/ 492125 h 638175"/>
                <a:gd name="connsiteX12" fmla="*/ 120650 w 298450"/>
                <a:gd name="connsiteY12" fmla="*/ 495300 h 638175"/>
                <a:gd name="connsiteX13" fmla="*/ 180975 w 298450"/>
                <a:gd name="connsiteY13" fmla="*/ 533400 h 638175"/>
                <a:gd name="connsiteX14" fmla="*/ 193675 w 298450"/>
                <a:gd name="connsiteY14" fmla="*/ 600075 h 638175"/>
                <a:gd name="connsiteX15" fmla="*/ 165100 w 298450"/>
                <a:gd name="connsiteY15" fmla="*/ 638175 h 63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8450" h="638175">
                  <a:moveTo>
                    <a:pt x="25400" y="47625"/>
                  </a:moveTo>
                  <a:lnTo>
                    <a:pt x="193675" y="47625"/>
                  </a:lnTo>
                  <a:lnTo>
                    <a:pt x="231775" y="0"/>
                  </a:lnTo>
                  <a:lnTo>
                    <a:pt x="298450" y="79375"/>
                  </a:lnTo>
                  <a:lnTo>
                    <a:pt x="193675" y="171450"/>
                  </a:lnTo>
                  <a:lnTo>
                    <a:pt x="174625" y="250825"/>
                  </a:lnTo>
                  <a:lnTo>
                    <a:pt x="190500" y="323850"/>
                  </a:lnTo>
                  <a:lnTo>
                    <a:pt x="139700" y="346075"/>
                  </a:lnTo>
                  <a:lnTo>
                    <a:pt x="82550" y="285750"/>
                  </a:lnTo>
                  <a:lnTo>
                    <a:pt x="47625" y="285750"/>
                  </a:lnTo>
                  <a:lnTo>
                    <a:pt x="0" y="396875"/>
                  </a:lnTo>
                  <a:lnTo>
                    <a:pt x="38100" y="492125"/>
                  </a:lnTo>
                  <a:lnTo>
                    <a:pt x="120650" y="495300"/>
                  </a:lnTo>
                  <a:lnTo>
                    <a:pt x="180975" y="533400"/>
                  </a:lnTo>
                  <a:lnTo>
                    <a:pt x="193675" y="600075"/>
                  </a:lnTo>
                  <a:lnTo>
                    <a:pt x="165100" y="638175"/>
                  </a:lnTo>
                </a:path>
              </a:pathLst>
            </a:custGeom>
            <a:noFill/>
            <a:ln w="12700" cap="rnd" cmpd="sng" algn="ctr">
              <a:solidFill>
                <a:schemeClr val="bg1">
                  <a:lumMod val="50000"/>
                </a:schemeClr>
              </a:solidFill>
              <a:prstDash val="solid"/>
              <a:headEnd type="none" w="med" len="med"/>
              <a:tailEnd type="none" w="med" len="med"/>
            </a:ln>
            <a:effectLst/>
          </p:spPr>
          <p:txBody>
            <a:bodyPr rtlCol="0" anchor="ctr"/>
            <a:lstStyle/>
            <a:p>
              <a:pPr algn="ctr" defTabSz="932597">
                <a:defRPr/>
              </a:pPr>
              <a:endParaRPr lang="en-US" sz="1836" kern="0">
                <a:solidFill>
                  <a:srgbClr val="E6E6E6"/>
                </a:solidFill>
                <a:latin typeface="Segoe UI"/>
                <a:ea typeface=""/>
                <a:cs typeface=""/>
              </a:endParaRPr>
            </a:p>
          </p:txBody>
        </p:sp>
        <p:sp>
          <p:nvSpPr>
            <p:cNvPr id="203" name="Freeform 202"/>
            <p:cNvSpPr/>
            <p:nvPr/>
          </p:nvSpPr>
          <p:spPr bwMode="auto">
            <a:xfrm>
              <a:off x="10534650" y="2984500"/>
              <a:ext cx="403225" cy="631825"/>
            </a:xfrm>
            <a:custGeom>
              <a:avLst/>
              <a:gdLst>
                <a:gd name="connsiteX0" fmla="*/ 212725 w 403225"/>
                <a:gd name="connsiteY0" fmla="*/ 0 h 631825"/>
                <a:gd name="connsiteX1" fmla="*/ 60325 w 403225"/>
                <a:gd name="connsiteY1" fmla="*/ 76200 h 631825"/>
                <a:gd name="connsiteX2" fmla="*/ 92075 w 403225"/>
                <a:gd name="connsiteY2" fmla="*/ 168275 h 631825"/>
                <a:gd name="connsiteX3" fmla="*/ 171450 w 403225"/>
                <a:gd name="connsiteY3" fmla="*/ 168275 h 631825"/>
                <a:gd name="connsiteX4" fmla="*/ 139700 w 403225"/>
                <a:gd name="connsiteY4" fmla="*/ 215900 h 631825"/>
                <a:gd name="connsiteX5" fmla="*/ 60325 w 403225"/>
                <a:gd name="connsiteY5" fmla="*/ 254000 h 631825"/>
                <a:gd name="connsiteX6" fmla="*/ 0 w 403225"/>
                <a:gd name="connsiteY6" fmla="*/ 346075 h 631825"/>
                <a:gd name="connsiteX7" fmla="*/ 19050 w 403225"/>
                <a:gd name="connsiteY7" fmla="*/ 438150 h 631825"/>
                <a:gd name="connsiteX8" fmla="*/ 104775 w 403225"/>
                <a:gd name="connsiteY8" fmla="*/ 482600 h 631825"/>
                <a:gd name="connsiteX9" fmla="*/ 133350 w 403225"/>
                <a:gd name="connsiteY9" fmla="*/ 457200 h 631825"/>
                <a:gd name="connsiteX10" fmla="*/ 155575 w 403225"/>
                <a:gd name="connsiteY10" fmla="*/ 527050 h 631825"/>
                <a:gd name="connsiteX11" fmla="*/ 133350 w 403225"/>
                <a:gd name="connsiteY11" fmla="*/ 631825 h 631825"/>
                <a:gd name="connsiteX12" fmla="*/ 203200 w 403225"/>
                <a:gd name="connsiteY12" fmla="*/ 603250 h 631825"/>
                <a:gd name="connsiteX13" fmla="*/ 231775 w 403225"/>
                <a:gd name="connsiteY13" fmla="*/ 561975 h 631825"/>
                <a:gd name="connsiteX14" fmla="*/ 234950 w 403225"/>
                <a:gd name="connsiteY14" fmla="*/ 346075 h 631825"/>
                <a:gd name="connsiteX15" fmla="*/ 184150 w 403225"/>
                <a:gd name="connsiteY15" fmla="*/ 276225 h 631825"/>
                <a:gd name="connsiteX16" fmla="*/ 228600 w 403225"/>
                <a:gd name="connsiteY16" fmla="*/ 241300 h 631825"/>
                <a:gd name="connsiteX17" fmla="*/ 288925 w 403225"/>
                <a:gd name="connsiteY17" fmla="*/ 273050 h 631825"/>
                <a:gd name="connsiteX18" fmla="*/ 342900 w 403225"/>
                <a:gd name="connsiteY18" fmla="*/ 346075 h 631825"/>
                <a:gd name="connsiteX19" fmla="*/ 336550 w 403225"/>
                <a:gd name="connsiteY19" fmla="*/ 393700 h 631825"/>
                <a:gd name="connsiteX20" fmla="*/ 403225 w 403225"/>
                <a:gd name="connsiteY20" fmla="*/ 381000 h 631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03225" h="631825">
                  <a:moveTo>
                    <a:pt x="212725" y="0"/>
                  </a:moveTo>
                  <a:lnTo>
                    <a:pt x="60325" y="76200"/>
                  </a:lnTo>
                  <a:lnTo>
                    <a:pt x="92075" y="168275"/>
                  </a:lnTo>
                  <a:lnTo>
                    <a:pt x="171450" y="168275"/>
                  </a:lnTo>
                  <a:lnTo>
                    <a:pt x="139700" y="215900"/>
                  </a:lnTo>
                  <a:lnTo>
                    <a:pt x="60325" y="254000"/>
                  </a:lnTo>
                  <a:lnTo>
                    <a:pt x="0" y="346075"/>
                  </a:lnTo>
                  <a:lnTo>
                    <a:pt x="19050" y="438150"/>
                  </a:lnTo>
                  <a:lnTo>
                    <a:pt x="104775" y="482600"/>
                  </a:lnTo>
                  <a:lnTo>
                    <a:pt x="133350" y="457200"/>
                  </a:lnTo>
                  <a:lnTo>
                    <a:pt x="155575" y="527050"/>
                  </a:lnTo>
                  <a:lnTo>
                    <a:pt x="133350" y="631825"/>
                  </a:lnTo>
                  <a:lnTo>
                    <a:pt x="203200" y="603250"/>
                  </a:lnTo>
                  <a:lnTo>
                    <a:pt x="231775" y="561975"/>
                  </a:lnTo>
                  <a:cubicBezTo>
                    <a:pt x="232833" y="490008"/>
                    <a:pt x="233892" y="418042"/>
                    <a:pt x="234950" y="346075"/>
                  </a:cubicBezTo>
                  <a:lnTo>
                    <a:pt x="184150" y="276225"/>
                  </a:lnTo>
                  <a:lnTo>
                    <a:pt x="228600" y="241300"/>
                  </a:lnTo>
                  <a:lnTo>
                    <a:pt x="288925" y="273050"/>
                  </a:lnTo>
                  <a:lnTo>
                    <a:pt x="342900" y="346075"/>
                  </a:lnTo>
                  <a:lnTo>
                    <a:pt x="336550" y="393700"/>
                  </a:lnTo>
                  <a:lnTo>
                    <a:pt x="403225" y="381000"/>
                  </a:lnTo>
                </a:path>
              </a:pathLst>
            </a:custGeom>
            <a:noFill/>
            <a:ln w="12700" cap="rnd" cmpd="sng" algn="ctr">
              <a:solidFill>
                <a:schemeClr val="bg1">
                  <a:lumMod val="50000"/>
                </a:schemeClr>
              </a:solidFill>
              <a:prstDash val="solid"/>
              <a:headEnd type="none" w="med" len="med"/>
              <a:tailEnd type="none" w="med" len="med"/>
            </a:ln>
            <a:effectLst/>
          </p:spPr>
          <p:txBody>
            <a:bodyPr rtlCol="0" anchor="ctr"/>
            <a:lstStyle/>
            <a:p>
              <a:pPr algn="ctr" defTabSz="932597">
                <a:defRPr/>
              </a:pPr>
              <a:endParaRPr lang="en-US" sz="1836" kern="0">
                <a:solidFill>
                  <a:srgbClr val="E6E6E6"/>
                </a:solidFill>
                <a:latin typeface="Segoe UI"/>
                <a:ea typeface=""/>
                <a:cs typeface=""/>
              </a:endParaRPr>
            </a:p>
          </p:txBody>
        </p:sp>
        <p:sp>
          <p:nvSpPr>
            <p:cNvPr id="204" name="Oval 203"/>
            <p:cNvSpPr/>
            <p:nvPr/>
          </p:nvSpPr>
          <p:spPr bwMode="auto">
            <a:xfrm>
              <a:off x="10134599" y="2924174"/>
              <a:ext cx="809625" cy="809625"/>
            </a:xfrm>
            <a:prstGeom prst="ellipse">
              <a:avLst/>
            </a:prstGeom>
            <a:noFill/>
            <a:ln w="12700" cap="flat" cmpd="sng" algn="ctr">
              <a:solidFill>
                <a:schemeClr val="bg1">
                  <a:lumMod val="50000"/>
                </a:schemeClr>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85" name="Title 84">
            <a:extLst>
              <a:ext uri="{FF2B5EF4-FFF2-40B4-BE49-F238E27FC236}">
                <a16:creationId xmlns:a16="http://schemas.microsoft.com/office/drawing/2014/main" id="{46BC7114-80CA-49CE-8C94-1C41E42E7ADD}"/>
              </a:ext>
            </a:extLst>
          </p:cNvPr>
          <p:cNvSpPr>
            <a:spLocks noGrp="1"/>
          </p:cNvSpPr>
          <p:nvPr>
            <p:ph type="title"/>
          </p:nvPr>
        </p:nvSpPr>
        <p:spPr/>
        <p:txBody>
          <a:bodyPr>
            <a:noAutofit/>
          </a:bodyPr>
          <a:lstStyle/>
          <a:p>
            <a:r>
              <a:rPr lang="en-US" sz="3600"/>
              <a:t>Azure database services for MySQL, PostgreSQL &amp; MariaDB</a:t>
            </a:r>
          </a:p>
        </p:txBody>
      </p:sp>
      <p:sp>
        <p:nvSpPr>
          <p:cNvPr id="126" name="Rectangle 125">
            <a:extLst>
              <a:ext uri="{FF2B5EF4-FFF2-40B4-BE49-F238E27FC236}">
                <a16:creationId xmlns:a16="http://schemas.microsoft.com/office/drawing/2014/main" id="{1375E32D-FE82-4A31-808D-50910F1EB719}"/>
              </a:ext>
            </a:extLst>
          </p:cNvPr>
          <p:cNvSpPr/>
          <p:nvPr/>
        </p:nvSpPr>
        <p:spPr bwMode="auto">
          <a:xfrm>
            <a:off x="0" y="1680539"/>
            <a:ext cx="12436476" cy="531398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47" name="Rectangle 246">
            <a:extLst>
              <a:ext uri="{FF2B5EF4-FFF2-40B4-BE49-F238E27FC236}">
                <a16:creationId xmlns:a16="http://schemas.microsoft.com/office/drawing/2014/main" id="{2FE80358-92D7-490B-AC68-3C03950069FC}"/>
              </a:ext>
            </a:extLst>
          </p:cNvPr>
          <p:cNvSpPr/>
          <p:nvPr/>
        </p:nvSpPr>
        <p:spPr bwMode="auto">
          <a:xfrm>
            <a:off x="324807" y="3180503"/>
            <a:ext cx="1939105" cy="668710"/>
          </a:xfrm>
          <a:prstGeom prst="rect">
            <a:avLst/>
          </a:prstGeom>
          <a:solidFill>
            <a:srgbClr val="FFFFFF"/>
          </a:solidFill>
          <a:ln w="6350" cap="flat" cmpd="sng" algn="ctr">
            <a:noFill/>
            <a:prstDash val="solid"/>
            <a:headEnd type="none" w="med" len="med"/>
            <a:tailEnd type="none" w="med" len="med"/>
          </a:ln>
          <a:effectLst/>
        </p:spPr>
        <p:txBody>
          <a:bodyPr rot="0" spcFirstLastPara="0" vert="horz" wrap="square" lIns="0" tIns="45706" rIns="0" bIns="45706" numCol="1" spcCol="0" rtlCol="0" fromWordArt="0" anchor="t" anchorCtr="0" forceAA="0" compatLnSpc="1">
            <a:prstTxWarp prst="textNoShape">
              <a:avLst/>
            </a:prstTxWarp>
            <a:spAutoFit/>
          </a:bodyPr>
          <a:lstStyle/>
          <a:p>
            <a:pPr algn="ctr" defTabSz="931843">
              <a:defRPr/>
            </a:pPr>
            <a:r>
              <a:rPr lang="en-US" sz="1224" b="1" spc="102">
                <a:solidFill>
                  <a:srgbClr val="0078D7"/>
                </a:solidFill>
                <a:latin typeface="Segoe UI Semibold" charset="0"/>
                <a:ea typeface="Segoe UI Semibold" charset="0"/>
                <a:cs typeface="Segoe UI Semibold" charset="0"/>
              </a:rPr>
              <a:t>Managed community MySQL, PostgreSQL, and MariaDB </a:t>
            </a:r>
          </a:p>
        </p:txBody>
      </p:sp>
      <p:sp>
        <p:nvSpPr>
          <p:cNvPr id="248" name="Rectangle 247">
            <a:extLst>
              <a:ext uri="{FF2B5EF4-FFF2-40B4-BE49-F238E27FC236}">
                <a16:creationId xmlns:a16="http://schemas.microsoft.com/office/drawing/2014/main" id="{01CDD84C-1DF8-43F4-B987-FE259CB30B9D}"/>
              </a:ext>
            </a:extLst>
          </p:cNvPr>
          <p:cNvSpPr/>
          <p:nvPr/>
        </p:nvSpPr>
        <p:spPr bwMode="auto">
          <a:xfrm>
            <a:off x="5032525" y="3180503"/>
            <a:ext cx="2209668" cy="476575"/>
          </a:xfrm>
          <a:prstGeom prst="rect">
            <a:avLst/>
          </a:prstGeom>
          <a:solidFill>
            <a:srgbClr val="FFFFFF"/>
          </a:solidFill>
          <a:ln w="6350" cap="flat" cmpd="sng" algn="ctr">
            <a:noFill/>
            <a:prstDash val="solid"/>
            <a:headEnd type="none" w="med" len="med"/>
            <a:tailEnd type="none" w="med" len="med"/>
          </a:ln>
          <a:effectLst/>
        </p:spPr>
        <p:txBody>
          <a:bodyPr rot="0" spcFirstLastPara="0" vert="horz" wrap="square" lIns="0" tIns="45706" rIns="0" bIns="45706"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31843">
              <a:defRPr/>
            </a:pPr>
            <a:r>
              <a:rPr lang="en-US" sz="1224" b="1" spc="102">
                <a:solidFill>
                  <a:srgbClr val="0078D7"/>
                </a:solidFill>
                <a:latin typeface="Segoe UI Semibold" charset="0"/>
                <a:ea typeface="Segoe UI Semibold" charset="0"/>
                <a:cs typeface="Segoe UI Semibold" charset="0"/>
              </a:rPr>
              <a:t>Scale in seconds with built-in high availability</a:t>
            </a:r>
            <a:endParaRPr lang="en-US" sz="1224" b="1" kern="0" spc="102">
              <a:solidFill>
                <a:srgbClr val="0078D7"/>
              </a:solidFill>
              <a:latin typeface="Segoe UI Semibold" charset="0"/>
              <a:ea typeface="Segoe UI Semibold" charset="0"/>
              <a:cs typeface="Segoe UI Semibold" charset="0"/>
            </a:endParaRPr>
          </a:p>
        </p:txBody>
      </p:sp>
      <p:sp>
        <p:nvSpPr>
          <p:cNvPr id="249" name="Rectangle 248">
            <a:extLst>
              <a:ext uri="{FF2B5EF4-FFF2-40B4-BE49-F238E27FC236}">
                <a16:creationId xmlns:a16="http://schemas.microsoft.com/office/drawing/2014/main" id="{E144F2AA-DAE4-4C4D-9D5B-7B923552AA2D}"/>
              </a:ext>
            </a:extLst>
          </p:cNvPr>
          <p:cNvSpPr/>
          <p:nvPr/>
        </p:nvSpPr>
        <p:spPr bwMode="auto">
          <a:xfrm>
            <a:off x="7622889" y="3190027"/>
            <a:ext cx="2007222" cy="476575"/>
          </a:xfrm>
          <a:prstGeom prst="rect">
            <a:avLst/>
          </a:prstGeom>
          <a:solidFill>
            <a:srgbClr val="FFFFFF"/>
          </a:solidFill>
          <a:ln w="6350" cap="flat" cmpd="sng" algn="ctr">
            <a:noFill/>
            <a:prstDash val="solid"/>
            <a:headEnd type="none" w="med" len="med"/>
            <a:tailEnd type="none" w="med" len="med"/>
          </a:ln>
          <a:effectLst/>
        </p:spPr>
        <p:txBody>
          <a:bodyPr rot="0" spcFirstLastPara="0" vert="horz" wrap="square" lIns="0" tIns="45706" rIns="0" bIns="45706" numCol="1" spcCol="0" rtlCol="0" fromWordArt="0" anchor="t" anchorCtr="0" forceAA="0" compatLnSpc="1">
            <a:prstTxWarp prst="textNoShape">
              <a:avLst/>
            </a:prstTxWarp>
            <a:spAutoFit/>
          </a:bodyPr>
          <a:lstStyle/>
          <a:p>
            <a:pPr algn="ctr" defTabSz="931843">
              <a:defRPr/>
            </a:pPr>
            <a:r>
              <a:rPr lang="en-US" sz="1224" b="1" spc="102">
                <a:solidFill>
                  <a:srgbClr val="0078D7"/>
                </a:solidFill>
                <a:latin typeface="Segoe UI Semibold" charset="0"/>
                <a:ea typeface="Segoe UI Semibold" charset="0"/>
                <a:cs typeface="Segoe UI Semibold" charset="0"/>
              </a:rPr>
              <a:t>Unparalleled security and compliance </a:t>
            </a:r>
          </a:p>
        </p:txBody>
      </p:sp>
      <p:sp>
        <p:nvSpPr>
          <p:cNvPr id="250" name="TextBox 249">
            <a:extLst>
              <a:ext uri="{FF2B5EF4-FFF2-40B4-BE49-F238E27FC236}">
                <a16:creationId xmlns:a16="http://schemas.microsoft.com/office/drawing/2014/main" id="{06C932D0-5B7E-4EAD-AD4A-CF3F7980F821}"/>
              </a:ext>
            </a:extLst>
          </p:cNvPr>
          <p:cNvSpPr txBox="1"/>
          <p:nvPr/>
        </p:nvSpPr>
        <p:spPr>
          <a:xfrm>
            <a:off x="2529063" y="3180503"/>
            <a:ext cx="2238309" cy="476575"/>
          </a:xfrm>
          <a:prstGeom prst="rect">
            <a:avLst/>
          </a:prstGeom>
          <a:noFill/>
          <a:ln>
            <a:noFill/>
          </a:ln>
        </p:spPr>
        <p:txBody>
          <a:bodyPr wrap="square" lIns="0" tIns="45706" rIns="0" bIns="45706" rtlCol="0">
            <a:spAutoFit/>
          </a:bodyPr>
          <a:lstStyle/>
          <a:p>
            <a:pPr algn="ctr" defTabSz="932239">
              <a:defRPr/>
            </a:pPr>
            <a:r>
              <a:rPr lang="en-US" sz="1224" b="1" spc="102">
                <a:solidFill>
                  <a:srgbClr val="0078D7"/>
                </a:solidFill>
                <a:latin typeface="Segoe UI Semibold" charset="0"/>
                <a:ea typeface="Segoe UI Semibold" charset="0"/>
                <a:cs typeface="Segoe UI Semibold" charset="0"/>
              </a:rPr>
              <a:t>Languages and frameworks of your choice</a:t>
            </a:r>
          </a:p>
        </p:txBody>
      </p:sp>
      <p:grpSp>
        <p:nvGrpSpPr>
          <p:cNvPr id="251" name="Group 250">
            <a:extLst>
              <a:ext uri="{FF2B5EF4-FFF2-40B4-BE49-F238E27FC236}">
                <a16:creationId xmlns:a16="http://schemas.microsoft.com/office/drawing/2014/main" id="{74CF35E9-DB77-4281-8A0D-A7DF9D05EC90}"/>
              </a:ext>
            </a:extLst>
          </p:cNvPr>
          <p:cNvGrpSpPr/>
          <p:nvPr/>
        </p:nvGrpSpPr>
        <p:grpSpPr>
          <a:xfrm>
            <a:off x="3148954" y="4180486"/>
            <a:ext cx="1111569" cy="1232050"/>
            <a:chOff x="2819989" y="2761508"/>
            <a:chExt cx="1732439" cy="1899920"/>
          </a:xfrm>
        </p:grpSpPr>
        <p:pic>
          <p:nvPicPr>
            <p:cNvPr id="252" name="Picture 2" descr="Image result for logo wordpress">
              <a:extLst>
                <a:ext uri="{FF2B5EF4-FFF2-40B4-BE49-F238E27FC236}">
                  <a16:creationId xmlns:a16="http://schemas.microsoft.com/office/drawing/2014/main" id="{D9909CFA-DE30-4755-AC52-EB2E376EE1B8}"/>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aturation sat="0"/>
                      </a14:imgEffect>
                      <a14:imgEffect>
                        <a14:brightnessContrast bright="38000"/>
                      </a14:imgEffect>
                    </a14:imgLayer>
                  </a14:imgProps>
                </a:ext>
                <a:ext uri="{28A0092B-C50C-407E-A947-70E740481C1C}">
                  <a14:useLocalDpi xmlns:a14="http://schemas.microsoft.com/office/drawing/2010/main" val="0"/>
                </a:ext>
              </a:extLst>
            </a:blip>
            <a:srcRect/>
            <a:stretch>
              <a:fillRect/>
            </a:stretch>
          </p:blipFill>
          <p:spPr bwMode="auto">
            <a:xfrm>
              <a:off x="2849185" y="2774914"/>
              <a:ext cx="354429" cy="330844"/>
            </a:xfrm>
            <a:prstGeom prst="rect">
              <a:avLst/>
            </a:prstGeom>
            <a:noFill/>
            <a:extLst>
              <a:ext uri="{909E8E84-426E-40DD-AFC4-6F175D3DCCD1}">
                <a14:hiddenFill xmlns:a14="http://schemas.microsoft.com/office/drawing/2010/main">
                  <a:solidFill>
                    <a:srgbClr val="FFFFFF"/>
                  </a:solidFill>
                </a14:hiddenFill>
              </a:ext>
            </a:extLst>
          </p:spPr>
        </p:pic>
        <p:pic>
          <p:nvPicPr>
            <p:cNvPr id="253" name="Picture 4" descr="Image result for logo drupal">
              <a:extLst>
                <a:ext uri="{FF2B5EF4-FFF2-40B4-BE49-F238E27FC236}">
                  <a16:creationId xmlns:a16="http://schemas.microsoft.com/office/drawing/2014/main" id="{0708BD86-46BF-480E-A2E4-4613F0B16175}"/>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saturation sat="0"/>
                      </a14:imgEffect>
                      <a14:imgEffect>
                        <a14:brightnessContrast bright="29000"/>
                      </a14:imgEffect>
                    </a14:imgLayer>
                  </a14:imgProps>
                </a:ext>
                <a:ext uri="{28A0092B-C50C-407E-A947-70E740481C1C}">
                  <a14:useLocalDpi xmlns:a14="http://schemas.microsoft.com/office/drawing/2010/main" val="0"/>
                </a:ext>
              </a:extLst>
            </a:blip>
            <a:srcRect/>
            <a:stretch>
              <a:fillRect/>
            </a:stretch>
          </p:blipFill>
          <p:spPr bwMode="auto">
            <a:xfrm>
              <a:off x="3511703" y="2761508"/>
              <a:ext cx="312950" cy="357656"/>
            </a:xfrm>
            <a:prstGeom prst="rect">
              <a:avLst/>
            </a:prstGeom>
            <a:noFill/>
            <a:extLst>
              <a:ext uri="{909E8E84-426E-40DD-AFC4-6F175D3DCCD1}">
                <a14:hiddenFill xmlns:a14="http://schemas.microsoft.com/office/drawing/2010/main">
                  <a:solidFill>
                    <a:srgbClr val="FFFFFF"/>
                  </a:solidFill>
                </a14:hiddenFill>
              </a:ext>
            </a:extLst>
          </p:spPr>
        </p:pic>
        <p:pic>
          <p:nvPicPr>
            <p:cNvPr id="254" name="Picture 6" descr="Image result for Joomla">
              <a:extLst>
                <a:ext uri="{FF2B5EF4-FFF2-40B4-BE49-F238E27FC236}">
                  <a16:creationId xmlns:a16="http://schemas.microsoft.com/office/drawing/2014/main" id="{AF0020B5-86B7-4719-91D8-9A4414871918}"/>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2830805" y="3468126"/>
              <a:ext cx="287942" cy="287942"/>
            </a:xfrm>
            <a:prstGeom prst="rect">
              <a:avLst/>
            </a:prstGeom>
            <a:noFill/>
            <a:extLst>
              <a:ext uri="{909E8E84-426E-40DD-AFC4-6F175D3DCCD1}">
                <a14:hiddenFill xmlns:a14="http://schemas.microsoft.com/office/drawing/2010/main">
                  <a:solidFill>
                    <a:srgbClr val="FFFFFF"/>
                  </a:solidFill>
                </a14:hiddenFill>
              </a:ext>
            </a:extLst>
          </p:spPr>
        </p:pic>
        <p:pic>
          <p:nvPicPr>
            <p:cNvPr id="255" name="Picture 2" descr="Image result for logo django">
              <a:extLst>
                <a:ext uri="{FF2B5EF4-FFF2-40B4-BE49-F238E27FC236}">
                  <a16:creationId xmlns:a16="http://schemas.microsoft.com/office/drawing/2014/main" id="{4B46F0A0-DB0D-4297-9514-9B4BDAF01840}"/>
                </a:ext>
              </a:extLst>
            </p:cNvPr>
            <p:cNvPicPr>
              <a:picLocks noChangeAspect="1" noChangeArrowheads="1"/>
            </p:cNvPicPr>
            <p:nvPr/>
          </p:nvPicPr>
          <p:blipFill>
            <a:blip r:embed="rId9">
              <a:extLst>
                <a:ext uri="{BEBA8EAE-BF5A-486C-A8C5-ECC9F3942E4B}">
                  <a14:imgProps xmlns:a14="http://schemas.microsoft.com/office/drawing/2010/main">
                    <a14:imgLayer r:embed="rId10">
                      <a14:imgEffect>
                        <a14:saturation sat="0"/>
                      </a14:imgEffect>
                      <a14:imgEffect>
                        <a14:brightnessContrast bright="76000"/>
                      </a14:imgEffect>
                    </a14:imgLayer>
                  </a14:imgProps>
                </a:ext>
                <a:ext uri="{28A0092B-C50C-407E-A947-70E740481C1C}">
                  <a14:useLocalDpi xmlns:a14="http://schemas.microsoft.com/office/drawing/2010/main" val="0"/>
                </a:ext>
              </a:extLst>
            </a:blip>
            <a:srcRect/>
            <a:stretch>
              <a:fillRect/>
            </a:stretch>
          </p:blipFill>
          <p:spPr bwMode="auto">
            <a:xfrm>
              <a:off x="3452455" y="3419532"/>
              <a:ext cx="513822" cy="178982"/>
            </a:xfrm>
            <a:prstGeom prst="rect">
              <a:avLst/>
            </a:prstGeom>
            <a:noFill/>
            <a:extLst>
              <a:ext uri="{909E8E84-426E-40DD-AFC4-6F175D3DCCD1}">
                <a14:hiddenFill xmlns:a14="http://schemas.microsoft.com/office/drawing/2010/main">
                  <a:solidFill>
                    <a:srgbClr val="FFFFFF"/>
                  </a:solidFill>
                </a14:hiddenFill>
              </a:ext>
            </a:extLst>
          </p:spPr>
        </p:pic>
        <p:pic>
          <p:nvPicPr>
            <p:cNvPr id="256" name="Picture 18" descr="Image result for azure web apps logo">
              <a:extLst>
                <a:ext uri="{FF2B5EF4-FFF2-40B4-BE49-F238E27FC236}">
                  <a16:creationId xmlns:a16="http://schemas.microsoft.com/office/drawing/2014/main" id="{0CF8DF1F-442F-4F1F-8B14-179CC908D091}"/>
                </a:ext>
              </a:extLst>
            </p:cNvPr>
            <p:cNvPicPr>
              <a:picLocks noChangeAspect="1" noChangeArrowheads="1"/>
            </p:cNvPicPr>
            <p:nvPr/>
          </p:nvPicPr>
          <p:blipFill>
            <a:blip r:embed="rId11">
              <a:extLst>
                <a:ext uri="{BEBA8EAE-BF5A-486C-A8C5-ECC9F3942E4B}">
                  <a14:imgProps xmlns:a14="http://schemas.microsoft.com/office/drawing/2010/main">
                    <a14:imgLayer r:embed="rId12">
                      <a14:imgEffect>
                        <a14:sharpenSoften amount="-25000"/>
                      </a14:imgEffect>
                      <a14:imgEffect>
                        <a14:saturation sat="0"/>
                      </a14:imgEffect>
                      <a14:imgEffect>
                        <a14:brightnessContrast bright="13000"/>
                      </a14:imgEffect>
                    </a14:imgLayer>
                  </a14:imgProps>
                </a:ext>
                <a:ext uri="{28A0092B-C50C-407E-A947-70E740481C1C}">
                  <a14:useLocalDpi xmlns:a14="http://schemas.microsoft.com/office/drawing/2010/main" val="0"/>
                </a:ext>
              </a:extLst>
            </a:blip>
            <a:srcRect/>
            <a:stretch>
              <a:fillRect/>
            </a:stretch>
          </p:blipFill>
          <p:spPr bwMode="auto">
            <a:xfrm>
              <a:off x="4223959" y="2816670"/>
              <a:ext cx="304824" cy="304824"/>
            </a:xfrm>
            <a:prstGeom prst="rect">
              <a:avLst/>
            </a:prstGeom>
            <a:noFill/>
            <a:extLst>
              <a:ext uri="{909E8E84-426E-40DD-AFC4-6F175D3DCCD1}">
                <a14:hiddenFill xmlns:a14="http://schemas.microsoft.com/office/drawing/2010/main">
                  <a:solidFill>
                    <a:srgbClr val="FFFFFF"/>
                  </a:solidFill>
                </a14:hiddenFill>
              </a:ext>
            </a:extLst>
          </p:spPr>
        </p:pic>
        <p:pic>
          <p:nvPicPr>
            <p:cNvPr id="257" name="Picture 8" descr="Image result for logo PHP">
              <a:extLst>
                <a:ext uri="{FF2B5EF4-FFF2-40B4-BE49-F238E27FC236}">
                  <a16:creationId xmlns:a16="http://schemas.microsoft.com/office/drawing/2014/main" id="{F3571687-70C8-4225-B096-EC4EBD0E5A53}"/>
                </a:ext>
              </a:extLst>
            </p:cNvPr>
            <p:cNvPicPr>
              <a:picLocks noChangeAspect="1" noChangeArrowheads="1"/>
            </p:cNvPicPr>
            <p:nvPr/>
          </p:nvPicPr>
          <p:blipFill>
            <a:blip r:embed="rId13">
              <a:extLst>
                <a:ext uri="{BEBA8EAE-BF5A-486C-A8C5-ECC9F3942E4B}">
                  <a14:imgProps xmlns:a14="http://schemas.microsoft.com/office/drawing/2010/main">
                    <a14:imgLayer r:embed="rId1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2819989" y="4058974"/>
              <a:ext cx="422604" cy="210616"/>
            </a:xfrm>
            <a:prstGeom prst="rect">
              <a:avLst/>
            </a:prstGeom>
            <a:noFill/>
            <a:extLst>
              <a:ext uri="{909E8E84-426E-40DD-AFC4-6F175D3DCCD1}">
                <a14:hiddenFill xmlns:a14="http://schemas.microsoft.com/office/drawing/2010/main">
                  <a:solidFill>
                    <a:srgbClr val="FFFFFF"/>
                  </a:solidFill>
                </a14:hiddenFill>
              </a:ext>
            </a:extLst>
          </p:spPr>
        </p:pic>
        <p:pic>
          <p:nvPicPr>
            <p:cNvPr id="258" name="Picture 10" descr="Image result for logo ruby">
              <a:extLst>
                <a:ext uri="{FF2B5EF4-FFF2-40B4-BE49-F238E27FC236}">
                  <a16:creationId xmlns:a16="http://schemas.microsoft.com/office/drawing/2014/main" id="{4372811B-B9D0-4A1C-A916-540E73DFCC83}"/>
                </a:ext>
              </a:extLst>
            </p:cNvPr>
            <p:cNvPicPr>
              <a:picLocks noChangeAspect="1" noChangeArrowheads="1"/>
            </p:cNvPicPr>
            <p:nvPr/>
          </p:nvPicPr>
          <p:blipFill>
            <a:blip r:embed="rId15">
              <a:extLst>
                <a:ext uri="{BEBA8EAE-BF5A-486C-A8C5-ECC9F3942E4B}">
                  <a14:imgProps xmlns:a14="http://schemas.microsoft.com/office/drawing/2010/main">
                    <a14:imgLayer r:embed="rId16">
                      <a14:imgEffect>
                        <a14:saturation sat="0"/>
                      </a14:imgEffect>
                      <a14:imgEffect>
                        <a14:brightnessContrast bright="34000"/>
                      </a14:imgEffect>
                    </a14:imgLayer>
                  </a14:imgProps>
                </a:ext>
                <a:ext uri="{28A0092B-C50C-407E-A947-70E740481C1C}">
                  <a14:useLocalDpi xmlns:a14="http://schemas.microsoft.com/office/drawing/2010/main" val="0"/>
                </a:ext>
              </a:extLst>
            </a:blip>
            <a:srcRect/>
            <a:stretch>
              <a:fillRect/>
            </a:stretch>
          </p:blipFill>
          <p:spPr bwMode="auto">
            <a:xfrm>
              <a:off x="4169449" y="4047211"/>
              <a:ext cx="251746" cy="289000"/>
            </a:xfrm>
            <a:prstGeom prst="rect">
              <a:avLst/>
            </a:prstGeom>
            <a:noFill/>
            <a:extLst>
              <a:ext uri="{909E8E84-426E-40DD-AFC4-6F175D3DCCD1}">
                <a14:hiddenFill xmlns:a14="http://schemas.microsoft.com/office/drawing/2010/main">
                  <a:solidFill>
                    <a:srgbClr val="FFFFFF"/>
                  </a:solidFill>
                </a14:hiddenFill>
              </a:ext>
            </a:extLst>
          </p:spPr>
        </p:pic>
        <p:pic>
          <p:nvPicPr>
            <p:cNvPr id="259" name="Picture 12" descr="Image result for logo Python">
              <a:extLst>
                <a:ext uri="{FF2B5EF4-FFF2-40B4-BE49-F238E27FC236}">
                  <a16:creationId xmlns:a16="http://schemas.microsoft.com/office/drawing/2014/main" id="{DDCC8103-FFF4-466C-835C-0D4CB57EAD0E}"/>
                </a:ext>
              </a:extLst>
            </p:cNvPr>
            <p:cNvPicPr>
              <a:picLocks noChangeAspect="1" noChangeArrowheads="1"/>
            </p:cNvPicPr>
            <p:nvPr/>
          </p:nvPicPr>
          <p:blipFill>
            <a:blip r:embed="rId17">
              <a:extLst>
                <a:ext uri="{BEBA8EAE-BF5A-486C-A8C5-ECC9F3942E4B}">
                  <a14:imgProps xmlns:a14="http://schemas.microsoft.com/office/drawing/2010/main">
                    <a14:imgLayer r:embed="rId18">
                      <a14:imgEffect>
                        <a14:saturation sat="0"/>
                      </a14:imgEffect>
                      <a14:imgEffect>
                        <a14:brightnessContrast bright="11000"/>
                      </a14:imgEffect>
                    </a14:imgLayer>
                  </a14:imgProps>
                </a:ext>
                <a:ext uri="{28A0092B-C50C-407E-A947-70E740481C1C}">
                  <a14:useLocalDpi xmlns:a14="http://schemas.microsoft.com/office/drawing/2010/main" val="0"/>
                </a:ext>
              </a:extLst>
            </a:blip>
            <a:srcRect/>
            <a:stretch>
              <a:fillRect/>
            </a:stretch>
          </p:blipFill>
          <p:spPr bwMode="auto">
            <a:xfrm>
              <a:off x="4302618" y="3481389"/>
              <a:ext cx="249810" cy="249810"/>
            </a:xfrm>
            <a:prstGeom prst="rect">
              <a:avLst/>
            </a:prstGeom>
            <a:noFill/>
            <a:extLst>
              <a:ext uri="{909E8E84-426E-40DD-AFC4-6F175D3DCCD1}">
                <a14:hiddenFill xmlns:a14="http://schemas.microsoft.com/office/drawing/2010/main">
                  <a:solidFill>
                    <a:srgbClr val="FFFFFF"/>
                  </a:solidFill>
                </a14:hiddenFill>
              </a:ext>
            </a:extLst>
          </p:spPr>
        </p:pic>
        <p:pic>
          <p:nvPicPr>
            <p:cNvPr id="260" name="Picture 259" descr="Image result for logo java">
              <a:extLst>
                <a:ext uri="{FF2B5EF4-FFF2-40B4-BE49-F238E27FC236}">
                  <a16:creationId xmlns:a16="http://schemas.microsoft.com/office/drawing/2014/main" id="{1B07A74A-C736-4C7F-A06E-4887F1ABD315}"/>
                </a:ext>
              </a:extLst>
            </p:cNvPr>
            <p:cNvPicPr>
              <a:picLocks noChangeAspect="1" noChangeArrowheads="1"/>
            </p:cNvPicPr>
            <p:nvPr/>
          </p:nvPicPr>
          <p:blipFill>
            <a:blip r:embed="rId19">
              <a:extLst>
                <a:ext uri="{BEBA8EAE-BF5A-486C-A8C5-ECC9F3942E4B}">
                  <a14:imgProps xmlns:a14="http://schemas.microsoft.com/office/drawing/2010/main">
                    <a14:imgLayer r:embed="rId20">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3509098" y="3788084"/>
              <a:ext cx="244998" cy="456596"/>
            </a:xfrm>
            <a:prstGeom prst="rect">
              <a:avLst/>
            </a:prstGeom>
            <a:noFill/>
            <a:extLst>
              <a:ext uri="{909E8E84-426E-40DD-AFC4-6F175D3DCCD1}">
                <a14:hiddenFill xmlns:a14="http://schemas.microsoft.com/office/drawing/2010/main">
                  <a:solidFill>
                    <a:srgbClr val="FFFFFF"/>
                  </a:solidFill>
                </a14:hiddenFill>
              </a:ext>
            </a:extLst>
          </p:spPr>
        </p:pic>
        <p:pic>
          <p:nvPicPr>
            <p:cNvPr id="261" name="Picture 16" descr="Image result for logo nodejs">
              <a:extLst>
                <a:ext uri="{FF2B5EF4-FFF2-40B4-BE49-F238E27FC236}">
                  <a16:creationId xmlns:a16="http://schemas.microsoft.com/office/drawing/2014/main" id="{B360E399-B73C-40B2-804B-E94C98DDB844}"/>
                </a:ext>
              </a:extLst>
            </p:cNvPr>
            <p:cNvPicPr>
              <a:picLocks noChangeAspect="1" noChangeArrowheads="1"/>
            </p:cNvPicPr>
            <p:nvPr/>
          </p:nvPicPr>
          <p:blipFill>
            <a:blip r:embed="rId21">
              <a:extLst>
                <a:ext uri="{BEBA8EAE-BF5A-486C-A8C5-ECC9F3942E4B}">
                  <a14:imgProps xmlns:a14="http://schemas.microsoft.com/office/drawing/2010/main">
                    <a14:imgLayer r:embed="rId22">
                      <a14:imgEffect>
                        <a14:saturation sat="0"/>
                      </a14:imgEffect>
                      <a14:imgEffect>
                        <a14:brightnessContrast bright="45000"/>
                      </a14:imgEffect>
                    </a14:imgLayer>
                  </a14:imgProps>
                </a:ext>
                <a:ext uri="{28A0092B-C50C-407E-A947-70E740481C1C}">
                  <a14:useLocalDpi xmlns:a14="http://schemas.microsoft.com/office/drawing/2010/main" val="0"/>
                </a:ext>
              </a:extLst>
            </a:blip>
            <a:srcRect/>
            <a:stretch>
              <a:fillRect/>
            </a:stretch>
          </p:blipFill>
          <p:spPr bwMode="auto">
            <a:xfrm>
              <a:off x="3397037" y="4382810"/>
              <a:ext cx="454818" cy="27861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62" name="Group 261">
            <a:extLst>
              <a:ext uri="{FF2B5EF4-FFF2-40B4-BE49-F238E27FC236}">
                <a16:creationId xmlns:a16="http://schemas.microsoft.com/office/drawing/2014/main" id="{8D17BBE7-1D49-4614-AB69-30D184781380}"/>
              </a:ext>
            </a:extLst>
          </p:cNvPr>
          <p:cNvGrpSpPr/>
          <p:nvPr/>
        </p:nvGrpSpPr>
        <p:grpSpPr>
          <a:xfrm>
            <a:off x="2403647" y="3190027"/>
            <a:ext cx="7467423" cy="2496749"/>
            <a:chOff x="2398376" y="2022294"/>
            <a:chExt cx="7321668" cy="3216952"/>
          </a:xfrm>
        </p:grpSpPr>
        <p:cxnSp>
          <p:nvCxnSpPr>
            <p:cNvPr id="263" name="Straight Connector 262">
              <a:extLst>
                <a:ext uri="{FF2B5EF4-FFF2-40B4-BE49-F238E27FC236}">
                  <a16:creationId xmlns:a16="http://schemas.microsoft.com/office/drawing/2014/main" id="{35B90030-789E-4EC1-A750-FF9A47AF836E}"/>
                </a:ext>
              </a:extLst>
            </p:cNvPr>
            <p:cNvCxnSpPr/>
            <p:nvPr/>
          </p:nvCxnSpPr>
          <p:spPr>
            <a:xfrm>
              <a:off x="2398376" y="2022294"/>
              <a:ext cx="0" cy="3216952"/>
            </a:xfrm>
            <a:prstGeom prst="line">
              <a:avLst/>
            </a:prstGeom>
            <a:noFill/>
            <a:ln w="12700" cap="flat" cmpd="sng" algn="ctr">
              <a:solidFill>
                <a:srgbClr val="0078D7"/>
              </a:solidFill>
              <a:prstDash val="solid"/>
              <a:miter lim="800000"/>
              <a:headEnd type="none"/>
              <a:tailEnd type="none"/>
            </a:ln>
            <a:effectLst/>
          </p:spPr>
        </p:cxnSp>
        <p:cxnSp>
          <p:nvCxnSpPr>
            <p:cNvPr id="264" name="Straight Connector 263">
              <a:extLst>
                <a:ext uri="{FF2B5EF4-FFF2-40B4-BE49-F238E27FC236}">
                  <a16:creationId xmlns:a16="http://schemas.microsoft.com/office/drawing/2014/main" id="{E3B2519A-A68D-4A99-AB14-3B87A62A3EB2}"/>
                </a:ext>
              </a:extLst>
            </p:cNvPr>
            <p:cNvCxnSpPr>
              <a:cxnSpLocks/>
            </p:cNvCxnSpPr>
            <p:nvPr/>
          </p:nvCxnSpPr>
          <p:spPr>
            <a:xfrm>
              <a:off x="4838932" y="2022294"/>
              <a:ext cx="0" cy="3216952"/>
            </a:xfrm>
            <a:prstGeom prst="line">
              <a:avLst/>
            </a:prstGeom>
            <a:noFill/>
            <a:ln w="12700" cap="flat" cmpd="sng" algn="ctr">
              <a:solidFill>
                <a:srgbClr val="0078D7"/>
              </a:solidFill>
              <a:prstDash val="solid"/>
              <a:miter lim="800000"/>
              <a:headEnd type="none"/>
              <a:tailEnd type="none"/>
            </a:ln>
            <a:effectLst/>
          </p:spPr>
        </p:cxnSp>
        <p:cxnSp>
          <p:nvCxnSpPr>
            <p:cNvPr id="265" name="Straight Connector 264">
              <a:extLst>
                <a:ext uri="{FF2B5EF4-FFF2-40B4-BE49-F238E27FC236}">
                  <a16:creationId xmlns:a16="http://schemas.microsoft.com/office/drawing/2014/main" id="{640C1373-6E46-4F4D-956D-698040D7275C}"/>
                </a:ext>
              </a:extLst>
            </p:cNvPr>
            <p:cNvCxnSpPr/>
            <p:nvPr/>
          </p:nvCxnSpPr>
          <p:spPr>
            <a:xfrm>
              <a:off x="7279488" y="2022294"/>
              <a:ext cx="0" cy="3216952"/>
            </a:xfrm>
            <a:prstGeom prst="line">
              <a:avLst/>
            </a:prstGeom>
            <a:noFill/>
            <a:ln w="12700" cap="flat" cmpd="sng" algn="ctr">
              <a:solidFill>
                <a:srgbClr val="0078D7"/>
              </a:solidFill>
              <a:prstDash val="solid"/>
              <a:miter lim="800000"/>
              <a:headEnd type="none"/>
              <a:tailEnd type="none"/>
            </a:ln>
            <a:effectLst/>
          </p:spPr>
        </p:cxnSp>
        <p:cxnSp>
          <p:nvCxnSpPr>
            <p:cNvPr id="266" name="Straight Connector 265">
              <a:extLst>
                <a:ext uri="{FF2B5EF4-FFF2-40B4-BE49-F238E27FC236}">
                  <a16:creationId xmlns:a16="http://schemas.microsoft.com/office/drawing/2014/main" id="{4A8D8A57-BFFD-424E-922F-31BFADB16C8B}"/>
                </a:ext>
              </a:extLst>
            </p:cNvPr>
            <p:cNvCxnSpPr/>
            <p:nvPr/>
          </p:nvCxnSpPr>
          <p:spPr>
            <a:xfrm>
              <a:off x="9720044" y="2022294"/>
              <a:ext cx="0" cy="3216952"/>
            </a:xfrm>
            <a:prstGeom prst="line">
              <a:avLst/>
            </a:prstGeom>
            <a:noFill/>
            <a:ln w="12700" cap="flat" cmpd="sng" algn="ctr">
              <a:solidFill>
                <a:srgbClr val="0078D7"/>
              </a:solidFill>
              <a:prstDash val="solid"/>
              <a:miter lim="800000"/>
              <a:headEnd type="none"/>
              <a:tailEnd type="none"/>
            </a:ln>
            <a:effectLst/>
          </p:spPr>
        </p:cxnSp>
      </p:grpSp>
      <p:sp>
        <p:nvSpPr>
          <p:cNvPr id="267" name="Rectangle 266">
            <a:extLst>
              <a:ext uri="{FF2B5EF4-FFF2-40B4-BE49-F238E27FC236}">
                <a16:creationId xmlns:a16="http://schemas.microsoft.com/office/drawing/2014/main" id="{49A012FE-8D57-4D7B-BE84-6F7974CE2CB2}"/>
              </a:ext>
            </a:extLst>
          </p:cNvPr>
          <p:cNvSpPr/>
          <p:nvPr/>
        </p:nvSpPr>
        <p:spPr bwMode="auto">
          <a:xfrm>
            <a:off x="10182832" y="3180503"/>
            <a:ext cx="1827518" cy="476575"/>
          </a:xfrm>
          <a:prstGeom prst="rect">
            <a:avLst/>
          </a:prstGeom>
          <a:solidFill>
            <a:srgbClr val="FFFFFF"/>
          </a:solidFill>
          <a:ln w="6350" cap="flat" cmpd="sng" algn="ctr">
            <a:noFill/>
            <a:prstDash val="solid"/>
            <a:headEnd type="none" w="med" len="med"/>
            <a:tailEnd type="none" w="med" len="med"/>
          </a:ln>
          <a:effectLst/>
        </p:spPr>
        <p:txBody>
          <a:bodyPr rot="0" spcFirstLastPara="0" vert="horz" wrap="square" lIns="0" tIns="45706" rIns="0" bIns="45706" numCol="1" spcCol="0" rtlCol="0" fromWordArt="0" anchor="t" anchorCtr="0" forceAA="0" compatLnSpc="1">
            <a:prstTxWarp prst="textNoShape">
              <a:avLst/>
            </a:prstTxWarp>
            <a:spAutoFit/>
          </a:bodyPr>
          <a:lstStyle/>
          <a:p>
            <a:pPr algn="ctr" defTabSz="931843">
              <a:defRPr/>
            </a:pPr>
            <a:r>
              <a:rPr lang="en-US" sz="1200" b="1" spc="102">
                <a:solidFill>
                  <a:srgbClr val="0078D7"/>
                </a:solidFill>
                <a:latin typeface="Segoe UI Semibold" charset="0"/>
                <a:ea typeface="Segoe UI Semibold" charset="0"/>
                <a:cs typeface="Segoe UI Semibold" charset="0"/>
              </a:rPr>
              <a:t>Industry-leading global reach </a:t>
            </a:r>
            <a:endParaRPr lang="en-US" sz="1224" b="1" spc="102">
              <a:solidFill>
                <a:srgbClr val="0078D7"/>
              </a:solidFill>
              <a:latin typeface="Segoe UI Semibold" charset="0"/>
              <a:ea typeface="Segoe UI Semibold" charset="0"/>
              <a:cs typeface="Segoe UI Semibold" charset="0"/>
            </a:endParaRPr>
          </a:p>
        </p:txBody>
      </p:sp>
      <p:grpSp>
        <p:nvGrpSpPr>
          <p:cNvPr id="268" name="Group 267">
            <a:extLst>
              <a:ext uri="{FF2B5EF4-FFF2-40B4-BE49-F238E27FC236}">
                <a16:creationId xmlns:a16="http://schemas.microsoft.com/office/drawing/2014/main" id="{1276161D-3CF2-4177-9974-287FB593F581}"/>
              </a:ext>
            </a:extLst>
          </p:cNvPr>
          <p:cNvGrpSpPr/>
          <p:nvPr/>
        </p:nvGrpSpPr>
        <p:grpSpPr>
          <a:xfrm>
            <a:off x="8258812" y="4243088"/>
            <a:ext cx="749171" cy="1093275"/>
            <a:chOff x="1103506" y="2567788"/>
            <a:chExt cx="405526" cy="591791"/>
          </a:xfrm>
        </p:grpSpPr>
        <p:sp>
          <p:nvSpPr>
            <p:cNvPr id="269" name="Freeform: Shape 1400">
              <a:extLst>
                <a:ext uri="{FF2B5EF4-FFF2-40B4-BE49-F238E27FC236}">
                  <a16:creationId xmlns:a16="http://schemas.microsoft.com/office/drawing/2014/main" id="{E5EA1AB0-21FB-4EC6-A744-F658F3F98BCD}"/>
                </a:ext>
              </a:extLst>
            </p:cNvPr>
            <p:cNvSpPr/>
            <p:nvPr/>
          </p:nvSpPr>
          <p:spPr bwMode="auto">
            <a:xfrm>
              <a:off x="1175599" y="2567788"/>
              <a:ext cx="261340" cy="417790"/>
            </a:xfrm>
            <a:custGeom>
              <a:avLst/>
              <a:gdLst>
                <a:gd name="connsiteX0" fmla="*/ 79377 w 160100"/>
                <a:gd name="connsiteY0" fmla="*/ 0 h 255944"/>
                <a:gd name="connsiteX1" fmla="*/ 160100 w 160100"/>
                <a:gd name="connsiteY1" fmla="*/ 80721 h 255944"/>
                <a:gd name="connsiteX2" fmla="*/ 160100 w 160100"/>
                <a:gd name="connsiteY2" fmla="*/ 233699 h 255944"/>
                <a:gd name="connsiteX3" fmla="*/ 160100 w 160100"/>
                <a:gd name="connsiteY3" fmla="*/ 255944 h 255944"/>
                <a:gd name="connsiteX4" fmla="*/ 0 w 160100"/>
                <a:gd name="connsiteY4" fmla="*/ 255944 h 255944"/>
                <a:gd name="connsiteX5" fmla="*/ 0 w 160100"/>
                <a:gd name="connsiteY5" fmla="*/ 243173 h 255944"/>
                <a:gd name="connsiteX6" fmla="*/ 0 w 160100"/>
                <a:gd name="connsiteY6" fmla="*/ 80721 h 255944"/>
                <a:gd name="connsiteX7" fmla="*/ 79377 w 160100"/>
                <a:gd name="connsiteY7" fmla="*/ 0 h 255944"/>
                <a:gd name="connsiteX0" fmla="*/ 79377 w 160100"/>
                <a:gd name="connsiteY0" fmla="*/ 0 h 321159"/>
                <a:gd name="connsiteX1" fmla="*/ 160100 w 160100"/>
                <a:gd name="connsiteY1" fmla="*/ 80721 h 321159"/>
                <a:gd name="connsiteX2" fmla="*/ 160100 w 160100"/>
                <a:gd name="connsiteY2" fmla="*/ 233699 h 321159"/>
                <a:gd name="connsiteX3" fmla="*/ 160100 w 160100"/>
                <a:gd name="connsiteY3" fmla="*/ 255944 h 321159"/>
                <a:gd name="connsiteX4" fmla="*/ 66266 w 160100"/>
                <a:gd name="connsiteY4" fmla="*/ 321159 h 321159"/>
                <a:gd name="connsiteX5" fmla="*/ 0 w 160100"/>
                <a:gd name="connsiteY5" fmla="*/ 255944 h 321159"/>
                <a:gd name="connsiteX6" fmla="*/ 0 w 160100"/>
                <a:gd name="connsiteY6" fmla="*/ 243173 h 321159"/>
                <a:gd name="connsiteX7" fmla="*/ 0 w 160100"/>
                <a:gd name="connsiteY7" fmla="*/ 80721 h 321159"/>
                <a:gd name="connsiteX8" fmla="*/ 79377 w 160100"/>
                <a:gd name="connsiteY8" fmla="*/ 0 h 321159"/>
                <a:gd name="connsiteX0" fmla="*/ 66266 w 160100"/>
                <a:gd name="connsiteY0" fmla="*/ 321159 h 412599"/>
                <a:gd name="connsiteX1" fmla="*/ 0 w 160100"/>
                <a:gd name="connsiteY1" fmla="*/ 255944 h 412599"/>
                <a:gd name="connsiteX2" fmla="*/ 0 w 160100"/>
                <a:gd name="connsiteY2" fmla="*/ 243173 h 412599"/>
                <a:gd name="connsiteX3" fmla="*/ 0 w 160100"/>
                <a:gd name="connsiteY3" fmla="*/ 80721 h 412599"/>
                <a:gd name="connsiteX4" fmla="*/ 79377 w 160100"/>
                <a:gd name="connsiteY4" fmla="*/ 0 h 412599"/>
                <a:gd name="connsiteX5" fmla="*/ 160100 w 160100"/>
                <a:gd name="connsiteY5" fmla="*/ 80721 h 412599"/>
                <a:gd name="connsiteX6" fmla="*/ 160100 w 160100"/>
                <a:gd name="connsiteY6" fmla="*/ 233699 h 412599"/>
                <a:gd name="connsiteX7" fmla="*/ 160100 w 160100"/>
                <a:gd name="connsiteY7" fmla="*/ 255944 h 412599"/>
                <a:gd name="connsiteX8" fmla="*/ 157706 w 160100"/>
                <a:gd name="connsiteY8" fmla="*/ 412599 h 412599"/>
                <a:gd name="connsiteX0" fmla="*/ 0 w 160100"/>
                <a:gd name="connsiteY0" fmla="*/ 255944 h 412599"/>
                <a:gd name="connsiteX1" fmla="*/ 0 w 160100"/>
                <a:gd name="connsiteY1" fmla="*/ 243173 h 412599"/>
                <a:gd name="connsiteX2" fmla="*/ 0 w 160100"/>
                <a:gd name="connsiteY2" fmla="*/ 80721 h 412599"/>
                <a:gd name="connsiteX3" fmla="*/ 79377 w 160100"/>
                <a:gd name="connsiteY3" fmla="*/ 0 h 412599"/>
                <a:gd name="connsiteX4" fmla="*/ 160100 w 160100"/>
                <a:gd name="connsiteY4" fmla="*/ 80721 h 412599"/>
                <a:gd name="connsiteX5" fmla="*/ 160100 w 160100"/>
                <a:gd name="connsiteY5" fmla="*/ 233699 h 412599"/>
                <a:gd name="connsiteX6" fmla="*/ 160100 w 160100"/>
                <a:gd name="connsiteY6" fmla="*/ 255944 h 412599"/>
                <a:gd name="connsiteX7" fmla="*/ 157706 w 160100"/>
                <a:gd name="connsiteY7" fmla="*/ 412599 h 412599"/>
                <a:gd name="connsiteX0" fmla="*/ 0 w 160100"/>
                <a:gd name="connsiteY0" fmla="*/ 255944 h 255944"/>
                <a:gd name="connsiteX1" fmla="*/ 0 w 160100"/>
                <a:gd name="connsiteY1" fmla="*/ 243173 h 255944"/>
                <a:gd name="connsiteX2" fmla="*/ 0 w 160100"/>
                <a:gd name="connsiteY2" fmla="*/ 80721 h 255944"/>
                <a:gd name="connsiteX3" fmla="*/ 79377 w 160100"/>
                <a:gd name="connsiteY3" fmla="*/ 0 h 255944"/>
                <a:gd name="connsiteX4" fmla="*/ 160100 w 160100"/>
                <a:gd name="connsiteY4" fmla="*/ 80721 h 255944"/>
                <a:gd name="connsiteX5" fmla="*/ 160100 w 160100"/>
                <a:gd name="connsiteY5" fmla="*/ 233699 h 255944"/>
                <a:gd name="connsiteX6" fmla="*/ 160100 w 160100"/>
                <a:gd name="connsiteY6" fmla="*/ 255944 h 25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100" h="255944">
                  <a:moveTo>
                    <a:pt x="0" y="255944"/>
                  </a:moveTo>
                  <a:lnTo>
                    <a:pt x="0" y="243173"/>
                  </a:lnTo>
                  <a:lnTo>
                    <a:pt x="0" y="80721"/>
                  </a:lnTo>
                  <a:cubicBezTo>
                    <a:pt x="0" y="36324"/>
                    <a:pt x="34979" y="0"/>
                    <a:pt x="79377" y="0"/>
                  </a:cubicBezTo>
                  <a:cubicBezTo>
                    <a:pt x="123774" y="0"/>
                    <a:pt x="160100" y="36324"/>
                    <a:pt x="160100" y="80721"/>
                  </a:cubicBezTo>
                  <a:lnTo>
                    <a:pt x="160100" y="233699"/>
                  </a:lnTo>
                  <a:lnTo>
                    <a:pt x="160100" y="255944"/>
                  </a:lnTo>
                </a:path>
              </a:pathLst>
            </a:custGeom>
            <a:noFill/>
            <a:ln w="12700">
              <a:solidFill>
                <a:srgbClr val="FFFFFF">
                  <a:lumMod val="50000"/>
                </a:srgbClr>
              </a:solidFill>
              <a:miter lim="800000"/>
              <a:headEnd/>
              <a:tailEnd/>
            </a:ln>
          </p:spPr>
          <p:txBody>
            <a:bodyPr vert="horz" wrap="square" lIns="93260" tIns="46630" rIns="93260" bIns="46630" numCol="1" anchor="t" anchorCtr="0" compatLnSpc="1">
              <a:prstTxWarp prst="textNoShape">
                <a:avLst/>
              </a:prstTxWarp>
              <a:noAutofit/>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Calibri Light" panose="020F0302020204030204"/>
              </a:endParaRPr>
            </a:p>
          </p:txBody>
        </p:sp>
        <p:sp>
          <p:nvSpPr>
            <p:cNvPr id="270" name="Rectangle 269">
              <a:extLst>
                <a:ext uri="{FF2B5EF4-FFF2-40B4-BE49-F238E27FC236}">
                  <a16:creationId xmlns:a16="http://schemas.microsoft.com/office/drawing/2014/main" id="{64E18B92-0462-405F-83EC-49CA409E3DD2}"/>
                </a:ext>
              </a:extLst>
            </p:cNvPr>
            <p:cNvSpPr/>
            <p:nvPr/>
          </p:nvSpPr>
          <p:spPr bwMode="auto">
            <a:xfrm>
              <a:off x="1103506" y="2816110"/>
              <a:ext cx="405526" cy="343469"/>
            </a:xfrm>
            <a:prstGeom prst="rect">
              <a:avLst/>
            </a:prstGeom>
            <a:solidFill>
              <a:srgbClr val="FFFFFF"/>
            </a:solidFill>
            <a:ln w="12700">
              <a:solidFill>
                <a:srgbClr val="FFFFFF">
                  <a:lumMod val="50000"/>
                </a:srgbClr>
              </a:solidFill>
              <a:miter lim="800000"/>
              <a:headEnd/>
              <a:tailEnd/>
            </a:ln>
          </p:spPr>
          <p:txBody>
            <a:bodyPr vert="horz" wrap="square" lIns="93260" tIns="46630" rIns="93260" bIns="46630" numCol="1" anchor="t" anchorCtr="0" compatLnSpc="1">
              <a:prstTxWarp prst="textNoShape">
                <a:avLst/>
              </a:prstTxWarp>
              <a:noAutofit/>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Calibri Light" panose="020F0302020204030204"/>
              </a:endParaRPr>
            </a:p>
          </p:txBody>
        </p:sp>
      </p:grpSp>
      <p:grpSp>
        <p:nvGrpSpPr>
          <p:cNvPr id="271" name="Group 270">
            <a:extLst>
              <a:ext uri="{FF2B5EF4-FFF2-40B4-BE49-F238E27FC236}">
                <a16:creationId xmlns:a16="http://schemas.microsoft.com/office/drawing/2014/main" id="{B923C869-48D1-48B5-B71E-5EAC13588260}"/>
              </a:ext>
            </a:extLst>
          </p:cNvPr>
          <p:cNvGrpSpPr/>
          <p:nvPr/>
        </p:nvGrpSpPr>
        <p:grpSpPr>
          <a:xfrm>
            <a:off x="10591066" y="4283804"/>
            <a:ext cx="1011048" cy="1011042"/>
            <a:chOff x="10134599" y="2924174"/>
            <a:chExt cx="809625" cy="809625"/>
          </a:xfrm>
        </p:grpSpPr>
        <p:sp>
          <p:nvSpPr>
            <p:cNvPr id="272" name="Freeform 209">
              <a:extLst>
                <a:ext uri="{FF2B5EF4-FFF2-40B4-BE49-F238E27FC236}">
                  <a16:creationId xmlns:a16="http://schemas.microsoft.com/office/drawing/2014/main" id="{5DA938A9-1C7C-4982-969E-931300049180}"/>
                </a:ext>
              </a:extLst>
            </p:cNvPr>
            <p:cNvSpPr/>
            <p:nvPr/>
          </p:nvSpPr>
          <p:spPr bwMode="auto">
            <a:xfrm>
              <a:off x="10188575" y="3044825"/>
              <a:ext cx="298450" cy="638175"/>
            </a:xfrm>
            <a:custGeom>
              <a:avLst/>
              <a:gdLst>
                <a:gd name="connsiteX0" fmla="*/ 25400 w 298450"/>
                <a:gd name="connsiteY0" fmla="*/ 47625 h 638175"/>
                <a:gd name="connsiteX1" fmla="*/ 193675 w 298450"/>
                <a:gd name="connsiteY1" fmla="*/ 47625 h 638175"/>
                <a:gd name="connsiteX2" fmla="*/ 231775 w 298450"/>
                <a:gd name="connsiteY2" fmla="*/ 0 h 638175"/>
                <a:gd name="connsiteX3" fmla="*/ 298450 w 298450"/>
                <a:gd name="connsiteY3" fmla="*/ 79375 h 638175"/>
                <a:gd name="connsiteX4" fmla="*/ 193675 w 298450"/>
                <a:gd name="connsiteY4" fmla="*/ 171450 h 638175"/>
                <a:gd name="connsiteX5" fmla="*/ 174625 w 298450"/>
                <a:gd name="connsiteY5" fmla="*/ 250825 h 638175"/>
                <a:gd name="connsiteX6" fmla="*/ 190500 w 298450"/>
                <a:gd name="connsiteY6" fmla="*/ 323850 h 638175"/>
                <a:gd name="connsiteX7" fmla="*/ 139700 w 298450"/>
                <a:gd name="connsiteY7" fmla="*/ 346075 h 638175"/>
                <a:gd name="connsiteX8" fmla="*/ 82550 w 298450"/>
                <a:gd name="connsiteY8" fmla="*/ 285750 h 638175"/>
                <a:gd name="connsiteX9" fmla="*/ 47625 w 298450"/>
                <a:gd name="connsiteY9" fmla="*/ 285750 h 638175"/>
                <a:gd name="connsiteX10" fmla="*/ 0 w 298450"/>
                <a:gd name="connsiteY10" fmla="*/ 396875 h 638175"/>
                <a:gd name="connsiteX11" fmla="*/ 38100 w 298450"/>
                <a:gd name="connsiteY11" fmla="*/ 492125 h 638175"/>
                <a:gd name="connsiteX12" fmla="*/ 120650 w 298450"/>
                <a:gd name="connsiteY12" fmla="*/ 495300 h 638175"/>
                <a:gd name="connsiteX13" fmla="*/ 180975 w 298450"/>
                <a:gd name="connsiteY13" fmla="*/ 533400 h 638175"/>
                <a:gd name="connsiteX14" fmla="*/ 193675 w 298450"/>
                <a:gd name="connsiteY14" fmla="*/ 600075 h 638175"/>
                <a:gd name="connsiteX15" fmla="*/ 165100 w 298450"/>
                <a:gd name="connsiteY15" fmla="*/ 638175 h 63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8450" h="638175">
                  <a:moveTo>
                    <a:pt x="25400" y="47625"/>
                  </a:moveTo>
                  <a:lnTo>
                    <a:pt x="193675" y="47625"/>
                  </a:lnTo>
                  <a:lnTo>
                    <a:pt x="231775" y="0"/>
                  </a:lnTo>
                  <a:lnTo>
                    <a:pt x="298450" y="79375"/>
                  </a:lnTo>
                  <a:lnTo>
                    <a:pt x="193675" y="171450"/>
                  </a:lnTo>
                  <a:lnTo>
                    <a:pt x="174625" y="250825"/>
                  </a:lnTo>
                  <a:lnTo>
                    <a:pt x="190500" y="323850"/>
                  </a:lnTo>
                  <a:lnTo>
                    <a:pt x="139700" y="346075"/>
                  </a:lnTo>
                  <a:lnTo>
                    <a:pt x="82550" y="285750"/>
                  </a:lnTo>
                  <a:lnTo>
                    <a:pt x="47625" y="285750"/>
                  </a:lnTo>
                  <a:lnTo>
                    <a:pt x="0" y="396875"/>
                  </a:lnTo>
                  <a:lnTo>
                    <a:pt x="38100" y="492125"/>
                  </a:lnTo>
                  <a:lnTo>
                    <a:pt x="120650" y="495300"/>
                  </a:lnTo>
                  <a:lnTo>
                    <a:pt x="180975" y="533400"/>
                  </a:lnTo>
                  <a:lnTo>
                    <a:pt x="193675" y="600075"/>
                  </a:lnTo>
                  <a:lnTo>
                    <a:pt x="165100" y="638175"/>
                  </a:lnTo>
                </a:path>
              </a:pathLst>
            </a:custGeom>
            <a:noFill/>
            <a:ln w="12700" cap="rnd" cmpd="sng" algn="ctr">
              <a:solidFill>
                <a:srgbClr val="FFFFFF">
                  <a:lumMod val="50000"/>
                </a:srgbClr>
              </a:solidFill>
              <a:prstDash val="solid"/>
              <a:headEnd type="none" w="med" len="med"/>
              <a:tailEnd type="none" w="med" len="med"/>
            </a:ln>
            <a:effectLst/>
          </p:spPr>
          <p:txBody>
            <a:bodyPr rtlCol="0" anchor="ctr"/>
            <a:lstStyle/>
            <a:p>
              <a:pPr marL="0" marR="0" lvl="0" indent="0" algn="ctr"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E6E6E6"/>
                </a:solidFill>
                <a:effectLst/>
                <a:uLnTx/>
                <a:uFillTx/>
                <a:latin typeface="Segoe UI"/>
              </a:endParaRPr>
            </a:p>
          </p:txBody>
        </p:sp>
        <p:sp>
          <p:nvSpPr>
            <p:cNvPr id="273" name="Freeform 210">
              <a:extLst>
                <a:ext uri="{FF2B5EF4-FFF2-40B4-BE49-F238E27FC236}">
                  <a16:creationId xmlns:a16="http://schemas.microsoft.com/office/drawing/2014/main" id="{6CDD1420-0D7E-456B-BFC3-30F8E7C31702}"/>
                </a:ext>
              </a:extLst>
            </p:cNvPr>
            <p:cNvSpPr/>
            <p:nvPr/>
          </p:nvSpPr>
          <p:spPr bwMode="auto">
            <a:xfrm>
              <a:off x="10534650" y="2984500"/>
              <a:ext cx="403225" cy="631825"/>
            </a:xfrm>
            <a:custGeom>
              <a:avLst/>
              <a:gdLst>
                <a:gd name="connsiteX0" fmla="*/ 212725 w 403225"/>
                <a:gd name="connsiteY0" fmla="*/ 0 h 631825"/>
                <a:gd name="connsiteX1" fmla="*/ 60325 w 403225"/>
                <a:gd name="connsiteY1" fmla="*/ 76200 h 631825"/>
                <a:gd name="connsiteX2" fmla="*/ 92075 w 403225"/>
                <a:gd name="connsiteY2" fmla="*/ 168275 h 631825"/>
                <a:gd name="connsiteX3" fmla="*/ 171450 w 403225"/>
                <a:gd name="connsiteY3" fmla="*/ 168275 h 631825"/>
                <a:gd name="connsiteX4" fmla="*/ 139700 w 403225"/>
                <a:gd name="connsiteY4" fmla="*/ 215900 h 631825"/>
                <a:gd name="connsiteX5" fmla="*/ 60325 w 403225"/>
                <a:gd name="connsiteY5" fmla="*/ 254000 h 631825"/>
                <a:gd name="connsiteX6" fmla="*/ 0 w 403225"/>
                <a:gd name="connsiteY6" fmla="*/ 346075 h 631825"/>
                <a:gd name="connsiteX7" fmla="*/ 19050 w 403225"/>
                <a:gd name="connsiteY7" fmla="*/ 438150 h 631825"/>
                <a:gd name="connsiteX8" fmla="*/ 104775 w 403225"/>
                <a:gd name="connsiteY8" fmla="*/ 482600 h 631825"/>
                <a:gd name="connsiteX9" fmla="*/ 133350 w 403225"/>
                <a:gd name="connsiteY9" fmla="*/ 457200 h 631825"/>
                <a:gd name="connsiteX10" fmla="*/ 155575 w 403225"/>
                <a:gd name="connsiteY10" fmla="*/ 527050 h 631825"/>
                <a:gd name="connsiteX11" fmla="*/ 133350 w 403225"/>
                <a:gd name="connsiteY11" fmla="*/ 631825 h 631825"/>
                <a:gd name="connsiteX12" fmla="*/ 203200 w 403225"/>
                <a:gd name="connsiteY12" fmla="*/ 603250 h 631825"/>
                <a:gd name="connsiteX13" fmla="*/ 231775 w 403225"/>
                <a:gd name="connsiteY13" fmla="*/ 561975 h 631825"/>
                <a:gd name="connsiteX14" fmla="*/ 234950 w 403225"/>
                <a:gd name="connsiteY14" fmla="*/ 346075 h 631825"/>
                <a:gd name="connsiteX15" fmla="*/ 184150 w 403225"/>
                <a:gd name="connsiteY15" fmla="*/ 276225 h 631825"/>
                <a:gd name="connsiteX16" fmla="*/ 228600 w 403225"/>
                <a:gd name="connsiteY16" fmla="*/ 241300 h 631825"/>
                <a:gd name="connsiteX17" fmla="*/ 288925 w 403225"/>
                <a:gd name="connsiteY17" fmla="*/ 273050 h 631825"/>
                <a:gd name="connsiteX18" fmla="*/ 342900 w 403225"/>
                <a:gd name="connsiteY18" fmla="*/ 346075 h 631825"/>
                <a:gd name="connsiteX19" fmla="*/ 336550 w 403225"/>
                <a:gd name="connsiteY19" fmla="*/ 393700 h 631825"/>
                <a:gd name="connsiteX20" fmla="*/ 403225 w 403225"/>
                <a:gd name="connsiteY20" fmla="*/ 381000 h 631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03225" h="631825">
                  <a:moveTo>
                    <a:pt x="212725" y="0"/>
                  </a:moveTo>
                  <a:lnTo>
                    <a:pt x="60325" y="76200"/>
                  </a:lnTo>
                  <a:lnTo>
                    <a:pt x="92075" y="168275"/>
                  </a:lnTo>
                  <a:lnTo>
                    <a:pt x="171450" y="168275"/>
                  </a:lnTo>
                  <a:lnTo>
                    <a:pt x="139700" y="215900"/>
                  </a:lnTo>
                  <a:lnTo>
                    <a:pt x="60325" y="254000"/>
                  </a:lnTo>
                  <a:lnTo>
                    <a:pt x="0" y="346075"/>
                  </a:lnTo>
                  <a:lnTo>
                    <a:pt x="19050" y="438150"/>
                  </a:lnTo>
                  <a:lnTo>
                    <a:pt x="104775" y="482600"/>
                  </a:lnTo>
                  <a:lnTo>
                    <a:pt x="133350" y="457200"/>
                  </a:lnTo>
                  <a:lnTo>
                    <a:pt x="155575" y="527050"/>
                  </a:lnTo>
                  <a:lnTo>
                    <a:pt x="133350" y="631825"/>
                  </a:lnTo>
                  <a:lnTo>
                    <a:pt x="203200" y="603250"/>
                  </a:lnTo>
                  <a:lnTo>
                    <a:pt x="231775" y="561975"/>
                  </a:lnTo>
                  <a:cubicBezTo>
                    <a:pt x="232833" y="490008"/>
                    <a:pt x="233892" y="418042"/>
                    <a:pt x="234950" y="346075"/>
                  </a:cubicBezTo>
                  <a:lnTo>
                    <a:pt x="184150" y="276225"/>
                  </a:lnTo>
                  <a:lnTo>
                    <a:pt x="228600" y="241300"/>
                  </a:lnTo>
                  <a:lnTo>
                    <a:pt x="288925" y="273050"/>
                  </a:lnTo>
                  <a:lnTo>
                    <a:pt x="342900" y="346075"/>
                  </a:lnTo>
                  <a:lnTo>
                    <a:pt x="336550" y="393700"/>
                  </a:lnTo>
                  <a:lnTo>
                    <a:pt x="403225" y="381000"/>
                  </a:lnTo>
                </a:path>
              </a:pathLst>
            </a:custGeom>
            <a:noFill/>
            <a:ln w="12700" cap="rnd" cmpd="sng" algn="ctr">
              <a:solidFill>
                <a:srgbClr val="FFFFFF">
                  <a:lumMod val="50000"/>
                </a:srgbClr>
              </a:solidFill>
              <a:prstDash val="solid"/>
              <a:headEnd type="none" w="med" len="med"/>
              <a:tailEnd type="none" w="med" len="med"/>
            </a:ln>
            <a:effectLst/>
          </p:spPr>
          <p:txBody>
            <a:bodyPr rtlCol="0" anchor="ctr"/>
            <a:lstStyle/>
            <a:p>
              <a:pPr marL="0" marR="0" lvl="0" indent="0" algn="ctr"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E6E6E6"/>
                </a:solidFill>
                <a:effectLst/>
                <a:uLnTx/>
                <a:uFillTx/>
                <a:latin typeface="Segoe UI"/>
              </a:endParaRPr>
            </a:p>
          </p:txBody>
        </p:sp>
        <p:sp>
          <p:nvSpPr>
            <p:cNvPr id="274" name="Oval 273">
              <a:extLst>
                <a:ext uri="{FF2B5EF4-FFF2-40B4-BE49-F238E27FC236}">
                  <a16:creationId xmlns:a16="http://schemas.microsoft.com/office/drawing/2014/main" id="{EFED47C3-2C42-4144-A8F3-0E3F2718344F}"/>
                </a:ext>
              </a:extLst>
            </p:cNvPr>
            <p:cNvSpPr/>
            <p:nvPr/>
          </p:nvSpPr>
          <p:spPr bwMode="auto">
            <a:xfrm>
              <a:off x="10134599" y="2924174"/>
              <a:ext cx="809625" cy="809625"/>
            </a:xfrm>
            <a:prstGeom prst="ellipse">
              <a:avLst/>
            </a:prstGeom>
            <a:noFill/>
            <a:ln w="12700" cap="flat" cmpd="sng" algn="ctr">
              <a:solidFill>
                <a:srgbClr val="FFFFFF">
                  <a:lumMod val="50000"/>
                </a:srgbClr>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75" name="Rectangle 274">
            <a:extLst>
              <a:ext uri="{FF2B5EF4-FFF2-40B4-BE49-F238E27FC236}">
                <a16:creationId xmlns:a16="http://schemas.microsoft.com/office/drawing/2014/main" id="{31F0CFEA-AC15-4451-957F-B37414FEAC59}"/>
              </a:ext>
            </a:extLst>
          </p:cNvPr>
          <p:cNvSpPr/>
          <p:nvPr/>
        </p:nvSpPr>
        <p:spPr bwMode="auto">
          <a:xfrm>
            <a:off x="1369753" y="5958811"/>
            <a:ext cx="2031820" cy="316419"/>
          </a:xfrm>
          <a:prstGeom prst="rect">
            <a:avLst/>
          </a:prstGeom>
          <a:solidFill>
            <a:srgbClr val="FFFFFF"/>
          </a:solidFill>
          <a:ln w="6350" cap="flat" cmpd="sng" algn="ctr">
            <a:noFill/>
            <a:prstDash val="solid"/>
            <a:headEnd type="none" w="med" len="med"/>
            <a:tailEnd type="none" w="med" len="med"/>
          </a:ln>
          <a:effectLst/>
        </p:spPr>
        <p:txBody>
          <a:bodyPr rot="0" spcFirstLastPara="0" vert="horz" wrap="square" lIns="0" tIns="45706" rIns="0" bIns="45706" numCol="1" spcCol="0" rtlCol="0" fromWordArt="0" anchor="t" anchorCtr="0" forceAA="0" compatLnSpc="1">
            <a:prstTxWarp prst="textNoShape">
              <a:avLst/>
            </a:prstTxWarp>
            <a:spAutoFit/>
          </a:bodyPr>
          <a:lstStyle/>
          <a:p>
            <a:pPr algn="ctr" defTabSz="931843">
              <a:defRPr/>
            </a:pPr>
            <a:r>
              <a:rPr lang="en-US" sz="1428" b="1" spc="102">
                <a:solidFill>
                  <a:srgbClr val="0078D7"/>
                </a:solidFill>
                <a:latin typeface="Segoe UI Semibold" charset="0"/>
                <a:ea typeface="Segoe UI Semibold" charset="0"/>
                <a:cs typeface="Segoe UI Semibold" charset="0"/>
              </a:rPr>
              <a:t>Easy Lift and Shift</a:t>
            </a:r>
          </a:p>
        </p:txBody>
      </p:sp>
      <p:sp>
        <p:nvSpPr>
          <p:cNvPr id="276" name="Rectangle 275">
            <a:extLst>
              <a:ext uri="{FF2B5EF4-FFF2-40B4-BE49-F238E27FC236}">
                <a16:creationId xmlns:a16="http://schemas.microsoft.com/office/drawing/2014/main" id="{1D02F6D6-775B-4F89-AA3A-80984D6341F4}"/>
              </a:ext>
            </a:extLst>
          </p:cNvPr>
          <p:cNvSpPr/>
          <p:nvPr/>
        </p:nvSpPr>
        <p:spPr bwMode="auto">
          <a:xfrm>
            <a:off x="7730482" y="5955455"/>
            <a:ext cx="2031820" cy="316419"/>
          </a:xfrm>
          <a:prstGeom prst="rect">
            <a:avLst/>
          </a:prstGeom>
          <a:solidFill>
            <a:srgbClr val="FFFFFF"/>
          </a:solidFill>
          <a:ln w="6350" cap="flat" cmpd="sng" algn="ctr">
            <a:noFill/>
            <a:prstDash val="solid"/>
            <a:headEnd type="none" w="med" len="med"/>
            <a:tailEnd type="none" w="med" len="med"/>
          </a:ln>
          <a:effectLst/>
        </p:spPr>
        <p:txBody>
          <a:bodyPr rot="0" spcFirstLastPara="0" vert="horz" wrap="square" lIns="0" tIns="45706" rIns="0" bIns="45706" numCol="1" spcCol="0" rtlCol="0" fromWordArt="0" anchor="t" anchorCtr="0" forceAA="0" compatLnSpc="1">
            <a:prstTxWarp prst="textNoShape">
              <a:avLst/>
            </a:prstTxWarp>
            <a:spAutoFit/>
          </a:bodyPr>
          <a:lstStyle/>
          <a:p>
            <a:pPr algn="ctr" defTabSz="931843">
              <a:defRPr/>
            </a:pPr>
            <a:r>
              <a:rPr lang="en-US" sz="1428" b="1" spc="102">
                <a:solidFill>
                  <a:srgbClr val="0078D7"/>
                </a:solidFill>
                <a:latin typeface="Segoe UI Semibold" charset="0"/>
                <a:ea typeface="Segoe UI Semibold" charset="0"/>
                <a:cs typeface="Segoe UI Semibold" charset="0"/>
              </a:rPr>
              <a:t>Enterprise Ready</a:t>
            </a:r>
          </a:p>
        </p:txBody>
      </p:sp>
      <p:cxnSp>
        <p:nvCxnSpPr>
          <p:cNvPr id="277" name="Straight Arrow Connector 276">
            <a:extLst>
              <a:ext uri="{FF2B5EF4-FFF2-40B4-BE49-F238E27FC236}">
                <a16:creationId xmlns:a16="http://schemas.microsoft.com/office/drawing/2014/main" id="{66C629B5-1166-4A33-BA41-31B6CDAF266A}"/>
              </a:ext>
            </a:extLst>
          </p:cNvPr>
          <p:cNvCxnSpPr>
            <a:cxnSpLocks/>
          </p:cNvCxnSpPr>
          <p:nvPr/>
        </p:nvCxnSpPr>
        <p:spPr>
          <a:xfrm flipH="1" flipV="1">
            <a:off x="324807" y="6111700"/>
            <a:ext cx="1044946" cy="3129"/>
          </a:xfrm>
          <a:prstGeom prst="straightConnector1">
            <a:avLst/>
          </a:prstGeom>
          <a:noFill/>
          <a:ln w="12700" cap="flat" cmpd="sng" algn="ctr">
            <a:solidFill>
              <a:srgbClr val="0078D7"/>
            </a:solidFill>
            <a:prstDash val="solid"/>
            <a:headEnd type="none"/>
            <a:tailEnd type="triangle"/>
          </a:ln>
          <a:effectLst/>
        </p:spPr>
      </p:cxnSp>
      <p:cxnSp>
        <p:nvCxnSpPr>
          <p:cNvPr id="278" name="Straight Arrow Connector 277">
            <a:extLst>
              <a:ext uri="{FF2B5EF4-FFF2-40B4-BE49-F238E27FC236}">
                <a16:creationId xmlns:a16="http://schemas.microsoft.com/office/drawing/2014/main" id="{139C02A3-5A37-4399-A501-7DFC7AB9AFB6}"/>
              </a:ext>
            </a:extLst>
          </p:cNvPr>
          <p:cNvCxnSpPr>
            <a:cxnSpLocks/>
          </p:cNvCxnSpPr>
          <p:nvPr/>
        </p:nvCxnSpPr>
        <p:spPr>
          <a:xfrm flipH="1">
            <a:off x="5070520" y="6111473"/>
            <a:ext cx="2775709" cy="1"/>
          </a:xfrm>
          <a:prstGeom prst="straightConnector1">
            <a:avLst/>
          </a:prstGeom>
          <a:noFill/>
          <a:ln w="12700" cap="flat" cmpd="sng" algn="ctr">
            <a:solidFill>
              <a:srgbClr val="0078D7"/>
            </a:solidFill>
            <a:prstDash val="solid"/>
            <a:headEnd type="none"/>
            <a:tailEnd type="triangle"/>
          </a:ln>
          <a:effectLst/>
        </p:spPr>
      </p:cxnSp>
      <p:cxnSp>
        <p:nvCxnSpPr>
          <p:cNvPr id="279" name="Straight Arrow Connector 278">
            <a:extLst>
              <a:ext uri="{FF2B5EF4-FFF2-40B4-BE49-F238E27FC236}">
                <a16:creationId xmlns:a16="http://schemas.microsoft.com/office/drawing/2014/main" id="{A4BD120C-4EDB-41F0-8E2E-1F47991738C4}"/>
              </a:ext>
            </a:extLst>
          </p:cNvPr>
          <p:cNvCxnSpPr>
            <a:cxnSpLocks/>
          </p:cNvCxnSpPr>
          <p:nvPr/>
        </p:nvCxnSpPr>
        <p:spPr>
          <a:xfrm>
            <a:off x="9676468" y="6111474"/>
            <a:ext cx="2380234" cy="15442"/>
          </a:xfrm>
          <a:prstGeom prst="straightConnector1">
            <a:avLst/>
          </a:prstGeom>
          <a:noFill/>
          <a:ln w="12700" cap="flat" cmpd="sng" algn="ctr">
            <a:solidFill>
              <a:srgbClr val="0078D7"/>
            </a:solidFill>
            <a:prstDash val="solid"/>
            <a:headEnd type="none"/>
            <a:tailEnd type="triangle"/>
          </a:ln>
          <a:effectLst/>
        </p:spPr>
      </p:cxnSp>
      <p:cxnSp>
        <p:nvCxnSpPr>
          <p:cNvPr id="280" name="Straight Arrow Connector 279">
            <a:extLst>
              <a:ext uri="{FF2B5EF4-FFF2-40B4-BE49-F238E27FC236}">
                <a16:creationId xmlns:a16="http://schemas.microsoft.com/office/drawing/2014/main" id="{C547CAB7-ED9C-4EFE-BAFB-FE93CE44F943}"/>
              </a:ext>
            </a:extLst>
          </p:cNvPr>
          <p:cNvCxnSpPr>
            <a:cxnSpLocks/>
          </p:cNvCxnSpPr>
          <p:nvPr/>
        </p:nvCxnSpPr>
        <p:spPr>
          <a:xfrm>
            <a:off x="3294625" y="6111473"/>
            <a:ext cx="1519103" cy="0"/>
          </a:xfrm>
          <a:prstGeom prst="straightConnector1">
            <a:avLst/>
          </a:prstGeom>
          <a:noFill/>
          <a:ln w="12700" cap="flat" cmpd="sng" algn="ctr">
            <a:solidFill>
              <a:srgbClr val="0078D7"/>
            </a:solidFill>
            <a:prstDash val="solid"/>
            <a:headEnd type="none"/>
            <a:tailEnd type="triangle"/>
          </a:ln>
          <a:effectLst/>
        </p:spPr>
      </p:cxnSp>
      <p:grpSp>
        <p:nvGrpSpPr>
          <p:cNvPr id="288" name="Group 287">
            <a:extLst>
              <a:ext uri="{FF2B5EF4-FFF2-40B4-BE49-F238E27FC236}">
                <a16:creationId xmlns:a16="http://schemas.microsoft.com/office/drawing/2014/main" id="{732808B1-2757-4C28-A278-80014B07348B}"/>
              </a:ext>
            </a:extLst>
          </p:cNvPr>
          <p:cNvGrpSpPr/>
          <p:nvPr/>
        </p:nvGrpSpPr>
        <p:grpSpPr>
          <a:xfrm>
            <a:off x="5346600" y="4283804"/>
            <a:ext cx="1551659" cy="982679"/>
            <a:chOff x="5036475" y="3757141"/>
            <a:chExt cx="1925290" cy="1219302"/>
          </a:xfrm>
        </p:grpSpPr>
        <p:grpSp>
          <p:nvGrpSpPr>
            <p:cNvPr id="289" name="Group 288">
              <a:extLst>
                <a:ext uri="{FF2B5EF4-FFF2-40B4-BE49-F238E27FC236}">
                  <a16:creationId xmlns:a16="http://schemas.microsoft.com/office/drawing/2014/main" id="{609DADB0-E2F7-4E53-B800-AE5D6E585D83}"/>
                </a:ext>
              </a:extLst>
            </p:cNvPr>
            <p:cNvGrpSpPr/>
            <p:nvPr/>
          </p:nvGrpSpPr>
          <p:grpSpPr>
            <a:xfrm>
              <a:off x="5285468" y="4115865"/>
              <a:ext cx="1229465" cy="646453"/>
              <a:chOff x="5361369" y="4191821"/>
              <a:chExt cx="998813" cy="525176"/>
            </a:xfrm>
          </p:grpSpPr>
          <p:sp>
            <p:nvSpPr>
              <p:cNvPr id="291" name="Rectangle 290">
                <a:extLst>
                  <a:ext uri="{FF2B5EF4-FFF2-40B4-BE49-F238E27FC236}">
                    <a16:creationId xmlns:a16="http://schemas.microsoft.com/office/drawing/2014/main" id="{B4C28439-0855-498B-BB38-13CFECC29F6A}"/>
                  </a:ext>
                </a:extLst>
              </p:cNvPr>
              <p:cNvSpPr/>
              <p:nvPr/>
            </p:nvSpPr>
            <p:spPr bwMode="auto">
              <a:xfrm>
                <a:off x="5361369" y="4540981"/>
                <a:ext cx="289305" cy="87747"/>
              </a:xfrm>
              <a:prstGeom prst="rect">
                <a:avLst/>
              </a:prstGeom>
              <a:noFill/>
              <a:ln w="12700" cap="flat" cmpd="sng" algn="ctr">
                <a:solidFill>
                  <a:srgbClr val="FFFFFF">
                    <a:lumMod val="50000"/>
                  </a:srgbClr>
                </a:solidFill>
                <a:prstDash val="solid"/>
                <a:headEnd type="none" w="med" len="med"/>
                <a:tailEnd type="none" w="med" len="med"/>
              </a:ln>
              <a:effectLst/>
            </p:spPr>
            <p:txBody>
              <a:bodyPr rot="0" spcFirstLastPara="0" vertOverflow="overflow" horzOverflow="overflow" vert="horz" wrap="square" lIns="186468" tIns="149175" rIns="186468" bIns="149175" numCol="1" spcCol="0" rtlCol="0" fromWordArt="0" anchor="t" anchorCtr="0" forceAA="0" compatLnSpc="1">
                <a:prstTxWarp prst="textNoShape">
                  <a:avLst/>
                </a:prstTxWarp>
                <a:noAutofit/>
              </a:bodyPr>
              <a:lstStyle/>
              <a:p>
                <a:pPr marL="0" marR="0" lvl="0" indent="0" algn="ctr" defTabSz="950663"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2" name="Oval 291">
                <a:extLst>
                  <a:ext uri="{FF2B5EF4-FFF2-40B4-BE49-F238E27FC236}">
                    <a16:creationId xmlns:a16="http://schemas.microsoft.com/office/drawing/2014/main" id="{40E0913E-A283-47FE-A72C-42059C764B9D}"/>
                  </a:ext>
                </a:extLst>
              </p:cNvPr>
              <p:cNvSpPr/>
              <p:nvPr/>
            </p:nvSpPr>
            <p:spPr bwMode="auto">
              <a:xfrm flipH="1">
                <a:off x="5590693" y="4568959"/>
                <a:ext cx="26006" cy="26481"/>
              </a:xfrm>
              <a:prstGeom prst="ellipse">
                <a:avLst/>
              </a:prstGeom>
              <a:noFill/>
              <a:ln w="12700" cap="flat" cmpd="sng" algn="ctr">
                <a:solidFill>
                  <a:srgbClr val="FFFFFF">
                    <a:lumMod val="50000"/>
                  </a:srgbClr>
                </a:solidFill>
                <a:prstDash val="solid"/>
                <a:headEnd type="none" w="med" len="med"/>
                <a:tailEnd type="none" w="med" len="med"/>
              </a:ln>
              <a:effectLst/>
            </p:spPr>
            <p:txBody>
              <a:bodyPr rot="0" spcFirstLastPara="0" vertOverflow="overflow" horzOverflow="overflow" vert="horz" wrap="square" lIns="186468" tIns="149175" rIns="186468" bIns="149175" numCol="1" spcCol="0" rtlCol="0" fromWordArt="0" anchor="t" anchorCtr="0" forceAA="0" compatLnSpc="1">
                <a:prstTxWarp prst="textNoShape">
                  <a:avLst/>
                </a:prstTxWarp>
                <a:noAutofit/>
              </a:bodyPr>
              <a:lstStyle/>
              <a:p>
                <a:pPr marL="0" marR="0" lvl="0" indent="0" algn="ctr" defTabSz="950663"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293" name="Straight Connector 292">
                <a:extLst>
                  <a:ext uri="{FF2B5EF4-FFF2-40B4-BE49-F238E27FC236}">
                    <a16:creationId xmlns:a16="http://schemas.microsoft.com/office/drawing/2014/main" id="{699BB112-4055-4C30-91C6-E29AEBAB84E3}"/>
                  </a:ext>
                </a:extLst>
              </p:cNvPr>
              <p:cNvCxnSpPr/>
              <p:nvPr/>
            </p:nvCxnSpPr>
            <p:spPr>
              <a:xfrm>
                <a:off x="5403228" y="4584038"/>
                <a:ext cx="135451" cy="0"/>
              </a:xfrm>
              <a:prstGeom prst="line">
                <a:avLst/>
              </a:prstGeom>
              <a:noFill/>
              <a:ln w="12700" cap="flat" cmpd="sng" algn="ctr">
                <a:solidFill>
                  <a:srgbClr val="FFFFFF">
                    <a:lumMod val="50000"/>
                  </a:srgbClr>
                </a:solidFill>
                <a:prstDash val="solid"/>
                <a:headEnd type="none"/>
                <a:tailEnd type="none"/>
              </a:ln>
              <a:effectLst/>
            </p:spPr>
          </p:cxnSp>
          <p:sp>
            <p:nvSpPr>
              <p:cNvPr id="294" name="Rectangle 293">
                <a:extLst>
                  <a:ext uri="{FF2B5EF4-FFF2-40B4-BE49-F238E27FC236}">
                    <a16:creationId xmlns:a16="http://schemas.microsoft.com/office/drawing/2014/main" id="{DC06C069-AA15-4CC7-940A-0FC7CD23DAD0}"/>
                  </a:ext>
                </a:extLst>
              </p:cNvPr>
              <p:cNvSpPr/>
              <p:nvPr/>
            </p:nvSpPr>
            <p:spPr bwMode="auto">
              <a:xfrm>
                <a:off x="5361369" y="4629250"/>
                <a:ext cx="289305" cy="87747"/>
              </a:xfrm>
              <a:prstGeom prst="rect">
                <a:avLst/>
              </a:prstGeom>
              <a:noFill/>
              <a:ln w="12700" cap="flat" cmpd="sng" algn="ctr">
                <a:solidFill>
                  <a:srgbClr val="FFFFFF">
                    <a:lumMod val="50000"/>
                  </a:srgbClr>
                </a:solidFill>
                <a:prstDash val="solid"/>
                <a:headEnd type="none" w="med" len="med"/>
                <a:tailEnd type="none" w="med" len="med"/>
              </a:ln>
              <a:effectLst/>
            </p:spPr>
            <p:txBody>
              <a:bodyPr rot="0" spcFirstLastPara="0" vertOverflow="overflow" horzOverflow="overflow" vert="horz" wrap="square" lIns="186468" tIns="149175" rIns="186468" bIns="149175" numCol="1" spcCol="0" rtlCol="0" fromWordArt="0" anchor="t" anchorCtr="0" forceAA="0" compatLnSpc="1">
                <a:prstTxWarp prst="textNoShape">
                  <a:avLst/>
                </a:prstTxWarp>
                <a:noAutofit/>
              </a:bodyPr>
              <a:lstStyle/>
              <a:p>
                <a:pPr marL="0" marR="0" lvl="0" indent="0" algn="ctr" defTabSz="950663"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5" name="Oval 294">
                <a:extLst>
                  <a:ext uri="{FF2B5EF4-FFF2-40B4-BE49-F238E27FC236}">
                    <a16:creationId xmlns:a16="http://schemas.microsoft.com/office/drawing/2014/main" id="{6143E806-14AB-45A0-A58F-E88C38AE69D9}"/>
                  </a:ext>
                </a:extLst>
              </p:cNvPr>
              <p:cNvSpPr/>
              <p:nvPr/>
            </p:nvSpPr>
            <p:spPr bwMode="auto">
              <a:xfrm flipH="1">
                <a:off x="5590693" y="4657228"/>
                <a:ext cx="26006" cy="26481"/>
              </a:xfrm>
              <a:prstGeom prst="ellipse">
                <a:avLst/>
              </a:prstGeom>
              <a:noFill/>
              <a:ln w="12700" cap="flat" cmpd="sng" algn="ctr">
                <a:solidFill>
                  <a:srgbClr val="FFFFFF">
                    <a:lumMod val="50000"/>
                  </a:srgbClr>
                </a:solidFill>
                <a:prstDash val="solid"/>
                <a:headEnd type="none" w="med" len="med"/>
                <a:tailEnd type="none" w="med" len="med"/>
              </a:ln>
              <a:effectLst/>
            </p:spPr>
            <p:txBody>
              <a:bodyPr rot="0" spcFirstLastPara="0" vertOverflow="overflow" horzOverflow="overflow" vert="horz" wrap="square" lIns="186468" tIns="149175" rIns="186468" bIns="149175" numCol="1" spcCol="0" rtlCol="0" fromWordArt="0" anchor="t" anchorCtr="0" forceAA="0" compatLnSpc="1">
                <a:prstTxWarp prst="textNoShape">
                  <a:avLst/>
                </a:prstTxWarp>
                <a:noAutofit/>
              </a:bodyPr>
              <a:lstStyle/>
              <a:p>
                <a:pPr marL="0" marR="0" lvl="0" indent="0" algn="ctr" defTabSz="950663"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296" name="Straight Connector 295">
                <a:extLst>
                  <a:ext uri="{FF2B5EF4-FFF2-40B4-BE49-F238E27FC236}">
                    <a16:creationId xmlns:a16="http://schemas.microsoft.com/office/drawing/2014/main" id="{33F4E767-242F-4F00-B7FF-1607641F10D3}"/>
                  </a:ext>
                </a:extLst>
              </p:cNvPr>
              <p:cNvCxnSpPr/>
              <p:nvPr/>
            </p:nvCxnSpPr>
            <p:spPr>
              <a:xfrm>
                <a:off x="5403228" y="4672308"/>
                <a:ext cx="135451" cy="0"/>
              </a:xfrm>
              <a:prstGeom prst="line">
                <a:avLst/>
              </a:prstGeom>
              <a:noFill/>
              <a:ln w="12700" cap="flat" cmpd="sng" algn="ctr">
                <a:solidFill>
                  <a:srgbClr val="FFFFFF">
                    <a:lumMod val="50000"/>
                  </a:srgbClr>
                </a:solidFill>
                <a:prstDash val="solid"/>
                <a:headEnd type="none"/>
                <a:tailEnd type="none"/>
              </a:ln>
              <a:effectLst/>
            </p:spPr>
          </p:cxnSp>
          <p:sp>
            <p:nvSpPr>
              <p:cNvPr id="297" name="Rectangle 296">
                <a:extLst>
                  <a:ext uri="{FF2B5EF4-FFF2-40B4-BE49-F238E27FC236}">
                    <a16:creationId xmlns:a16="http://schemas.microsoft.com/office/drawing/2014/main" id="{883B0C97-DFA9-48EB-A847-797765AB21A3}"/>
                  </a:ext>
                </a:extLst>
              </p:cNvPr>
              <p:cNvSpPr/>
              <p:nvPr/>
            </p:nvSpPr>
            <p:spPr bwMode="auto">
              <a:xfrm>
                <a:off x="5716122" y="4540981"/>
                <a:ext cx="289306" cy="87747"/>
              </a:xfrm>
              <a:prstGeom prst="rect">
                <a:avLst/>
              </a:prstGeom>
              <a:noFill/>
              <a:ln w="12700" cap="flat" cmpd="sng" algn="ctr">
                <a:solidFill>
                  <a:srgbClr val="FFFFFF">
                    <a:lumMod val="50000"/>
                  </a:srgbClr>
                </a:solidFill>
                <a:prstDash val="solid"/>
                <a:headEnd type="none" w="med" len="med"/>
                <a:tailEnd type="none" w="med" len="med"/>
              </a:ln>
              <a:effectLst/>
            </p:spPr>
            <p:txBody>
              <a:bodyPr rot="0" spcFirstLastPara="0" vertOverflow="overflow" horzOverflow="overflow" vert="horz" wrap="square" lIns="186468" tIns="149175" rIns="186468" bIns="149175" numCol="1" spcCol="0" rtlCol="0" fromWordArt="0" anchor="t" anchorCtr="0" forceAA="0" compatLnSpc="1">
                <a:prstTxWarp prst="textNoShape">
                  <a:avLst/>
                </a:prstTxWarp>
                <a:noAutofit/>
              </a:bodyPr>
              <a:lstStyle/>
              <a:p>
                <a:pPr marL="0" marR="0" lvl="0" indent="0" algn="ctr" defTabSz="950663"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8" name="Oval 297">
                <a:extLst>
                  <a:ext uri="{FF2B5EF4-FFF2-40B4-BE49-F238E27FC236}">
                    <a16:creationId xmlns:a16="http://schemas.microsoft.com/office/drawing/2014/main" id="{7DB420B2-63B4-4CB9-B633-6CC2BCCCEA89}"/>
                  </a:ext>
                </a:extLst>
              </p:cNvPr>
              <p:cNvSpPr/>
              <p:nvPr/>
            </p:nvSpPr>
            <p:spPr bwMode="auto">
              <a:xfrm flipH="1">
                <a:off x="5945446" y="4568959"/>
                <a:ext cx="26006" cy="26481"/>
              </a:xfrm>
              <a:prstGeom prst="ellipse">
                <a:avLst/>
              </a:prstGeom>
              <a:noFill/>
              <a:ln w="12700" cap="flat" cmpd="sng" algn="ctr">
                <a:solidFill>
                  <a:srgbClr val="FFFFFF">
                    <a:lumMod val="50000"/>
                  </a:srgbClr>
                </a:solidFill>
                <a:prstDash val="solid"/>
                <a:headEnd type="none" w="med" len="med"/>
                <a:tailEnd type="none" w="med" len="med"/>
              </a:ln>
              <a:effectLst/>
            </p:spPr>
            <p:txBody>
              <a:bodyPr rot="0" spcFirstLastPara="0" vertOverflow="overflow" horzOverflow="overflow" vert="horz" wrap="square" lIns="186468" tIns="149175" rIns="186468" bIns="149175" numCol="1" spcCol="0" rtlCol="0" fromWordArt="0" anchor="t" anchorCtr="0" forceAA="0" compatLnSpc="1">
                <a:prstTxWarp prst="textNoShape">
                  <a:avLst/>
                </a:prstTxWarp>
                <a:noAutofit/>
              </a:bodyPr>
              <a:lstStyle/>
              <a:p>
                <a:pPr marL="0" marR="0" lvl="0" indent="0" algn="ctr" defTabSz="950663"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299" name="Straight Connector 298">
                <a:extLst>
                  <a:ext uri="{FF2B5EF4-FFF2-40B4-BE49-F238E27FC236}">
                    <a16:creationId xmlns:a16="http://schemas.microsoft.com/office/drawing/2014/main" id="{AB69E639-7B38-4052-A699-CE25C6FC9007}"/>
                  </a:ext>
                </a:extLst>
              </p:cNvPr>
              <p:cNvCxnSpPr/>
              <p:nvPr/>
            </p:nvCxnSpPr>
            <p:spPr>
              <a:xfrm>
                <a:off x="5757982" y="4584038"/>
                <a:ext cx="135451" cy="0"/>
              </a:xfrm>
              <a:prstGeom prst="line">
                <a:avLst/>
              </a:prstGeom>
              <a:noFill/>
              <a:ln w="12700" cap="flat" cmpd="sng" algn="ctr">
                <a:solidFill>
                  <a:srgbClr val="FFFFFF">
                    <a:lumMod val="50000"/>
                  </a:srgbClr>
                </a:solidFill>
                <a:prstDash val="solid"/>
                <a:headEnd type="none"/>
                <a:tailEnd type="none"/>
              </a:ln>
              <a:effectLst/>
            </p:spPr>
          </p:cxnSp>
          <p:sp>
            <p:nvSpPr>
              <p:cNvPr id="300" name="Rectangle 299">
                <a:extLst>
                  <a:ext uri="{FF2B5EF4-FFF2-40B4-BE49-F238E27FC236}">
                    <a16:creationId xmlns:a16="http://schemas.microsoft.com/office/drawing/2014/main" id="{F981188F-033B-4DEB-AD8B-C4DF43E9D8D0}"/>
                  </a:ext>
                </a:extLst>
              </p:cNvPr>
              <p:cNvSpPr/>
              <p:nvPr/>
            </p:nvSpPr>
            <p:spPr bwMode="auto">
              <a:xfrm>
                <a:off x="5716122" y="4629250"/>
                <a:ext cx="289305" cy="87747"/>
              </a:xfrm>
              <a:prstGeom prst="rect">
                <a:avLst/>
              </a:prstGeom>
              <a:noFill/>
              <a:ln w="12700" cap="flat" cmpd="sng" algn="ctr">
                <a:solidFill>
                  <a:srgbClr val="FFFFFF">
                    <a:lumMod val="50000"/>
                  </a:srgbClr>
                </a:solidFill>
                <a:prstDash val="solid"/>
                <a:headEnd type="none" w="med" len="med"/>
                <a:tailEnd type="none" w="med" len="med"/>
              </a:ln>
              <a:effectLst/>
            </p:spPr>
            <p:txBody>
              <a:bodyPr rot="0" spcFirstLastPara="0" vertOverflow="overflow" horzOverflow="overflow" vert="horz" wrap="square" lIns="186468" tIns="149175" rIns="186468" bIns="149175" numCol="1" spcCol="0" rtlCol="0" fromWordArt="0" anchor="t" anchorCtr="0" forceAA="0" compatLnSpc="1">
                <a:prstTxWarp prst="textNoShape">
                  <a:avLst/>
                </a:prstTxWarp>
                <a:noAutofit/>
              </a:bodyPr>
              <a:lstStyle/>
              <a:p>
                <a:pPr marL="0" marR="0" lvl="0" indent="0" algn="ctr" defTabSz="950663"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1" name="Oval 300">
                <a:extLst>
                  <a:ext uri="{FF2B5EF4-FFF2-40B4-BE49-F238E27FC236}">
                    <a16:creationId xmlns:a16="http://schemas.microsoft.com/office/drawing/2014/main" id="{6B46FDD4-6EF9-4452-B15F-BBAA64ADC65A}"/>
                  </a:ext>
                </a:extLst>
              </p:cNvPr>
              <p:cNvSpPr/>
              <p:nvPr/>
            </p:nvSpPr>
            <p:spPr bwMode="auto">
              <a:xfrm flipH="1">
                <a:off x="5945446" y="4657228"/>
                <a:ext cx="26006" cy="26481"/>
              </a:xfrm>
              <a:prstGeom prst="ellipse">
                <a:avLst/>
              </a:prstGeom>
              <a:noFill/>
              <a:ln w="12700" cap="flat" cmpd="sng" algn="ctr">
                <a:solidFill>
                  <a:srgbClr val="FFFFFF">
                    <a:lumMod val="50000"/>
                  </a:srgbClr>
                </a:solidFill>
                <a:prstDash val="solid"/>
                <a:headEnd type="none" w="med" len="med"/>
                <a:tailEnd type="none" w="med" len="med"/>
              </a:ln>
              <a:effectLst/>
            </p:spPr>
            <p:txBody>
              <a:bodyPr rot="0" spcFirstLastPara="0" vertOverflow="overflow" horzOverflow="overflow" vert="horz" wrap="square" lIns="186468" tIns="149175" rIns="186468" bIns="149175" numCol="1" spcCol="0" rtlCol="0" fromWordArt="0" anchor="t" anchorCtr="0" forceAA="0" compatLnSpc="1">
                <a:prstTxWarp prst="textNoShape">
                  <a:avLst/>
                </a:prstTxWarp>
                <a:noAutofit/>
              </a:bodyPr>
              <a:lstStyle/>
              <a:p>
                <a:pPr marL="0" marR="0" lvl="0" indent="0" algn="ctr" defTabSz="950663"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302" name="Straight Connector 301">
                <a:extLst>
                  <a:ext uri="{FF2B5EF4-FFF2-40B4-BE49-F238E27FC236}">
                    <a16:creationId xmlns:a16="http://schemas.microsoft.com/office/drawing/2014/main" id="{D0E21EEA-7D3B-40D3-9C0E-77F01275BE04}"/>
                  </a:ext>
                </a:extLst>
              </p:cNvPr>
              <p:cNvCxnSpPr/>
              <p:nvPr/>
            </p:nvCxnSpPr>
            <p:spPr>
              <a:xfrm>
                <a:off x="5757982" y="4672308"/>
                <a:ext cx="135451" cy="0"/>
              </a:xfrm>
              <a:prstGeom prst="line">
                <a:avLst/>
              </a:prstGeom>
              <a:noFill/>
              <a:ln w="12700" cap="flat" cmpd="sng" algn="ctr">
                <a:solidFill>
                  <a:srgbClr val="FFFFFF">
                    <a:lumMod val="50000"/>
                  </a:srgbClr>
                </a:solidFill>
                <a:prstDash val="solid"/>
                <a:headEnd type="none"/>
                <a:tailEnd type="none"/>
              </a:ln>
              <a:effectLst/>
            </p:spPr>
          </p:cxnSp>
          <p:sp>
            <p:nvSpPr>
              <p:cNvPr id="303" name="Rectangle 302">
                <a:extLst>
                  <a:ext uri="{FF2B5EF4-FFF2-40B4-BE49-F238E27FC236}">
                    <a16:creationId xmlns:a16="http://schemas.microsoft.com/office/drawing/2014/main" id="{E915C343-F009-4836-81D2-E4DAFAD08A98}"/>
                  </a:ext>
                </a:extLst>
              </p:cNvPr>
              <p:cNvSpPr/>
              <p:nvPr/>
            </p:nvSpPr>
            <p:spPr bwMode="auto">
              <a:xfrm>
                <a:off x="5716122" y="4452711"/>
                <a:ext cx="289305" cy="87747"/>
              </a:xfrm>
              <a:prstGeom prst="rect">
                <a:avLst/>
              </a:prstGeom>
              <a:noFill/>
              <a:ln w="12700" cap="flat" cmpd="sng" algn="ctr">
                <a:solidFill>
                  <a:srgbClr val="FFFFFF">
                    <a:lumMod val="50000"/>
                  </a:srgbClr>
                </a:solidFill>
                <a:prstDash val="solid"/>
                <a:headEnd type="none" w="med" len="med"/>
                <a:tailEnd type="none" w="med" len="med"/>
              </a:ln>
              <a:effectLst/>
            </p:spPr>
            <p:txBody>
              <a:bodyPr rot="0" spcFirstLastPara="0" vertOverflow="overflow" horzOverflow="overflow" vert="horz" wrap="square" lIns="186468" tIns="149175" rIns="186468" bIns="149175" numCol="1" spcCol="0" rtlCol="0" fromWordArt="0" anchor="t" anchorCtr="0" forceAA="0" compatLnSpc="1">
                <a:prstTxWarp prst="textNoShape">
                  <a:avLst/>
                </a:prstTxWarp>
                <a:noAutofit/>
              </a:bodyPr>
              <a:lstStyle/>
              <a:p>
                <a:pPr marL="0" marR="0" lvl="0" indent="0" algn="ctr" defTabSz="950663"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4" name="Oval 303">
                <a:extLst>
                  <a:ext uri="{FF2B5EF4-FFF2-40B4-BE49-F238E27FC236}">
                    <a16:creationId xmlns:a16="http://schemas.microsoft.com/office/drawing/2014/main" id="{007C5A13-27C3-417C-9D05-246BB8E9425E}"/>
                  </a:ext>
                </a:extLst>
              </p:cNvPr>
              <p:cNvSpPr/>
              <p:nvPr/>
            </p:nvSpPr>
            <p:spPr bwMode="auto">
              <a:xfrm flipH="1">
                <a:off x="5945446" y="4480689"/>
                <a:ext cx="26006" cy="26481"/>
              </a:xfrm>
              <a:prstGeom prst="ellipse">
                <a:avLst/>
              </a:prstGeom>
              <a:noFill/>
              <a:ln w="12700" cap="flat" cmpd="sng" algn="ctr">
                <a:solidFill>
                  <a:srgbClr val="FFFFFF">
                    <a:lumMod val="50000"/>
                  </a:srgbClr>
                </a:solidFill>
                <a:prstDash val="solid"/>
                <a:headEnd type="none" w="med" len="med"/>
                <a:tailEnd type="none" w="med" len="med"/>
              </a:ln>
              <a:effectLst/>
            </p:spPr>
            <p:txBody>
              <a:bodyPr rot="0" spcFirstLastPara="0" vertOverflow="overflow" horzOverflow="overflow" vert="horz" wrap="square" lIns="186468" tIns="149175" rIns="186468" bIns="149175" numCol="1" spcCol="0" rtlCol="0" fromWordArt="0" anchor="t" anchorCtr="0" forceAA="0" compatLnSpc="1">
                <a:prstTxWarp prst="textNoShape">
                  <a:avLst/>
                </a:prstTxWarp>
                <a:noAutofit/>
              </a:bodyPr>
              <a:lstStyle/>
              <a:p>
                <a:pPr marL="0" marR="0" lvl="0" indent="0" algn="ctr" defTabSz="950663"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305" name="Straight Connector 304">
                <a:extLst>
                  <a:ext uri="{FF2B5EF4-FFF2-40B4-BE49-F238E27FC236}">
                    <a16:creationId xmlns:a16="http://schemas.microsoft.com/office/drawing/2014/main" id="{35FD7B36-D518-45B9-9D39-C29DCFB06800}"/>
                  </a:ext>
                </a:extLst>
              </p:cNvPr>
              <p:cNvCxnSpPr/>
              <p:nvPr/>
            </p:nvCxnSpPr>
            <p:spPr>
              <a:xfrm>
                <a:off x="5757982" y="4495769"/>
                <a:ext cx="135451" cy="0"/>
              </a:xfrm>
              <a:prstGeom prst="line">
                <a:avLst/>
              </a:prstGeom>
              <a:noFill/>
              <a:ln w="12700" cap="flat" cmpd="sng" algn="ctr">
                <a:solidFill>
                  <a:srgbClr val="FFFFFF">
                    <a:lumMod val="50000"/>
                  </a:srgbClr>
                </a:solidFill>
                <a:prstDash val="solid"/>
                <a:headEnd type="none"/>
                <a:tailEnd type="none"/>
              </a:ln>
              <a:effectLst/>
            </p:spPr>
          </p:cxnSp>
          <p:sp>
            <p:nvSpPr>
              <p:cNvPr id="306" name="Rectangle 305">
                <a:extLst>
                  <a:ext uri="{FF2B5EF4-FFF2-40B4-BE49-F238E27FC236}">
                    <a16:creationId xmlns:a16="http://schemas.microsoft.com/office/drawing/2014/main" id="{A364C5C6-8D9D-4E00-B809-92699F1B94A3}"/>
                  </a:ext>
                </a:extLst>
              </p:cNvPr>
              <p:cNvSpPr/>
              <p:nvPr/>
            </p:nvSpPr>
            <p:spPr bwMode="auto">
              <a:xfrm>
                <a:off x="6070876" y="4541764"/>
                <a:ext cx="289306" cy="87747"/>
              </a:xfrm>
              <a:prstGeom prst="rect">
                <a:avLst/>
              </a:prstGeom>
              <a:noFill/>
              <a:ln w="12700" cap="flat" cmpd="sng" algn="ctr">
                <a:solidFill>
                  <a:srgbClr val="FFFFFF">
                    <a:lumMod val="50000"/>
                  </a:srgbClr>
                </a:solidFill>
                <a:prstDash val="solid"/>
                <a:headEnd type="none" w="med" len="med"/>
                <a:tailEnd type="none" w="med" len="med"/>
              </a:ln>
              <a:effectLst/>
            </p:spPr>
            <p:txBody>
              <a:bodyPr rot="0" spcFirstLastPara="0" vertOverflow="overflow" horzOverflow="overflow" vert="horz" wrap="square" lIns="186468" tIns="149175" rIns="186468" bIns="149175" numCol="1" spcCol="0" rtlCol="0" fromWordArt="0" anchor="t" anchorCtr="0" forceAA="0" compatLnSpc="1">
                <a:prstTxWarp prst="textNoShape">
                  <a:avLst/>
                </a:prstTxWarp>
                <a:noAutofit/>
              </a:bodyPr>
              <a:lstStyle/>
              <a:p>
                <a:pPr marL="0" marR="0" lvl="0" indent="0" algn="ctr" defTabSz="950663"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7" name="Oval 306">
                <a:extLst>
                  <a:ext uri="{FF2B5EF4-FFF2-40B4-BE49-F238E27FC236}">
                    <a16:creationId xmlns:a16="http://schemas.microsoft.com/office/drawing/2014/main" id="{31EAADFB-81FB-4BB2-BAEA-BA8327811612}"/>
                  </a:ext>
                </a:extLst>
              </p:cNvPr>
              <p:cNvSpPr/>
              <p:nvPr/>
            </p:nvSpPr>
            <p:spPr bwMode="auto">
              <a:xfrm flipH="1">
                <a:off x="6300200" y="4568959"/>
                <a:ext cx="26006" cy="26481"/>
              </a:xfrm>
              <a:prstGeom prst="ellipse">
                <a:avLst/>
              </a:prstGeom>
              <a:noFill/>
              <a:ln w="12700" cap="flat" cmpd="sng" algn="ctr">
                <a:solidFill>
                  <a:srgbClr val="FFFFFF">
                    <a:lumMod val="50000"/>
                  </a:srgbClr>
                </a:solidFill>
                <a:prstDash val="solid"/>
                <a:headEnd type="none" w="med" len="med"/>
                <a:tailEnd type="none" w="med" len="med"/>
              </a:ln>
              <a:effectLst/>
            </p:spPr>
            <p:txBody>
              <a:bodyPr rot="0" spcFirstLastPara="0" vertOverflow="overflow" horzOverflow="overflow" vert="horz" wrap="square" lIns="186468" tIns="149175" rIns="186468" bIns="149175" numCol="1" spcCol="0" rtlCol="0" fromWordArt="0" anchor="t" anchorCtr="0" forceAA="0" compatLnSpc="1">
                <a:prstTxWarp prst="textNoShape">
                  <a:avLst/>
                </a:prstTxWarp>
                <a:noAutofit/>
              </a:bodyPr>
              <a:lstStyle/>
              <a:p>
                <a:pPr marL="0" marR="0" lvl="0" indent="0" algn="ctr" defTabSz="950663"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308" name="Straight Connector 307">
                <a:extLst>
                  <a:ext uri="{FF2B5EF4-FFF2-40B4-BE49-F238E27FC236}">
                    <a16:creationId xmlns:a16="http://schemas.microsoft.com/office/drawing/2014/main" id="{88264720-23E1-456E-BBB5-222B6D674784}"/>
                  </a:ext>
                </a:extLst>
              </p:cNvPr>
              <p:cNvCxnSpPr/>
              <p:nvPr/>
            </p:nvCxnSpPr>
            <p:spPr>
              <a:xfrm>
                <a:off x="6112736" y="4584038"/>
                <a:ext cx="135451" cy="0"/>
              </a:xfrm>
              <a:prstGeom prst="line">
                <a:avLst/>
              </a:prstGeom>
              <a:noFill/>
              <a:ln w="12700" cap="flat" cmpd="sng" algn="ctr">
                <a:solidFill>
                  <a:srgbClr val="FFFFFF">
                    <a:lumMod val="50000"/>
                  </a:srgbClr>
                </a:solidFill>
                <a:prstDash val="solid"/>
                <a:headEnd type="none"/>
                <a:tailEnd type="none"/>
              </a:ln>
              <a:effectLst/>
            </p:spPr>
          </p:cxnSp>
          <p:sp>
            <p:nvSpPr>
              <p:cNvPr id="309" name="Rectangle 308">
                <a:extLst>
                  <a:ext uri="{FF2B5EF4-FFF2-40B4-BE49-F238E27FC236}">
                    <a16:creationId xmlns:a16="http://schemas.microsoft.com/office/drawing/2014/main" id="{3ACD1FE3-4E41-4EA1-8DEE-B2B3E1C6C853}"/>
                  </a:ext>
                </a:extLst>
              </p:cNvPr>
              <p:cNvSpPr/>
              <p:nvPr/>
            </p:nvSpPr>
            <p:spPr bwMode="auto">
              <a:xfrm>
                <a:off x="6070876" y="4629250"/>
                <a:ext cx="289305" cy="87747"/>
              </a:xfrm>
              <a:prstGeom prst="rect">
                <a:avLst/>
              </a:prstGeom>
              <a:noFill/>
              <a:ln w="12700" cap="flat" cmpd="sng" algn="ctr">
                <a:solidFill>
                  <a:srgbClr val="FFFFFF">
                    <a:lumMod val="50000"/>
                  </a:srgbClr>
                </a:solidFill>
                <a:prstDash val="solid"/>
                <a:headEnd type="none" w="med" len="med"/>
                <a:tailEnd type="none" w="med" len="med"/>
              </a:ln>
              <a:effectLst/>
            </p:spPr>
            <p:txBody>
              <a:bodyPr rot="0" spcFirstLastPara="0" vertOverflow="overflow" horzOverflow="overflow" vert="horz" wrap="square" lIns="186468" tIns="149175" rIns="186468" bIns="149175" numCol="1" spcCol="0" rtlCol="0" fromWordArt="0" anchor="t" anchorCtr="0" forceAA="0" compatLnSpc="1">
                <a:prstTxWarp prst="textNoShape">
                  <a:avLst/>
                </a:prstTxWarp>
                <a:noAutofit/>
              </a:bodyPr>
              <a:lstStyle/>
              <a:p>
                <a:pPr marL="0" marR="0" lvl="0" indent="0" algn="ctr" defTabSz="950663"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0" name="Oval 309">
                <a:extLst>
                  <a:ext uri="{FF2B5EF4-FFF2-40B4-BE49-F238E27FC236}">
                    <a16:creationId xmlns:a16="http://schemas.microsoft.com/office/drawing/2014/main" id="{B13E7B4E-88D7-4552-85C6-1443905F274A}"/>
                  </a:ext>
                </a:extLst>
              </p:cNvPr>
              <p:cNvSpPr/>
              <p:nvPr/>
            </p:nvSpPr>
            <p:spPr bwMode="auto">
              <a:xfrm flipH="1">
                <a:off x="6300200" y="4657228"/>
                <a:ext cx="26006" cy="26481"/>
              </a:xfrm>
              <a:prstGeom prst="ellipse">
                <a:avLst/>
              </a:prstGeom>
              <a:noFill/>
              <a:ln w="12700" cap="flat" cmpd="sng" algn="ctr">
                <a:solidFill>
                  <a:srgbClr val="FFFFFF">
                    <a:lumMod val="50000"/>
                  </a:srgbClr>
                </a:solidFill>
                <a:prstDash val="solid"/>
                <a:headEnd type="none" w="med" len="med"/>
                <a:tailEnd type="none" w="med" len="med"/>
              </a:ln>
              <a:effectLst/>
            </p:spPr>
            <p:txBody>
              <a:bodyPr rot="0" spcFirstLastPara="0" vertOverflow="overflow" horzOverflow="overflow" vert="horz" wrap="square" lIns="186468" tIns="149175" rIns="186468" bIns="149175" numCol="1" spcCol="0" rtlCol="0" fromWordArt="0" anchor="t" anchorCtr="0" forceAA="0" compatLnSpc="1">
                <a:prstTxWarp prst="textNoShape">
                  <a:avLst/>
                </a:prstTxWarp>
                <a:noAutofit/>
              </a:bodyPr>
              <a:lstStyle/>
              <a:p>
                <a:pPr marL="0" marR="0" lvl="0" indent="0" algn="ctr" defTabSz="950663"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311" name="Straight Connector 310">
                <a:extLst>
                  <a:ext uri="{FF2B5EF4-FFF2-40B4-BE49-F238E27FC236}">
                    <a16:creationId xmlns:a16="http://schemas.microsoft.com/office/drawing/2014/main" id="{D92D5048-1ADA-440D-8B00-6C265CD909D4}"/>
                  </a:ext>
                </a:extLst>
              </p:cNvPr>
              <p:cNvCxnSpPr/>
              <p:nvPr/>
            </p:nvCxnSpPr>
            <p:spPr>
              <a:xfrm>
                <a:off x="6112736" y="4672308"/>
                <a:ext cx="135451" cy="0"/>
              </a:xfrm>
              <a:prstGeom prst="line">
                <a:avLst/>
              </a:prstGeom>
              <a:noFill/>
              <a:ln w="12700" cap="flat" cmpd="sng" algn="ctr">
                <a:solidFill>
                  <a:srgbClr val="FFFFFF">
                    <a:lumMod val="50000"/>
                  </a:srgbClr>
                </a:solidFill>
                <a:prstDash val="solid"/>
                <a:headEnd type="none"/>
                <a:tailEnd type="none"/>
              </a:ln>
              <a:effectLst/>
            </p:spPr>
          </p:cxnSp>
          <p:sp>
            <p:nvSpPr>
              <p:cNvPr id="312" name="Rectangle 311">
                <a:extLst>
                  <a:ext uri="{FF2B5EF4-FFF2-40B4-BE49-F238E27FC236}">
                    <a16:creationId xmlns:a16="http://schemas.microsoft.com/office/drawing/2014/main" id="{3487249B-AEAC-4488-9780-F6C43E25FD4C}"/>
                  </a:ext>
                </a:extLst>
              </p:cNvPr>
              <p:cNvSpPr/>
              <p:nvPr/>
            </p:nvSpPr>
            <p:spPr bwMode="auto">
              <a:xfrm>
                <a:off x="6070876" y="4454278"/>
                <a:ext cx="289306" cy="87747"/>
              </a:xfrm>
              <a:prstGeom prst="rect">
                <a:avLst/>
              </a:prstGeom>
              <a:noFill/>
              <a:ln w="12700" cap="flat" cmpd="sng" algn="ctr">
                <a:solidFill>
                  <a:srgbClr val="FFFFFF">
                    <a:lumMod val="50000"/>
                  </a:srgbClr>
                </a:solidFill>
                <a:prstDash val="solid"/>
                <a:headEnd type="none" w="med" len="med"/>
                <a:tailEnd type="none" w="med" len="med"/>
              </a:ln>
              <a:effectLst/>
            </p:spPr>
            <p:txBody>
              <a:bodyPr rot="0" spcFirstLastPara="0" vertOverflow="overflow" horzOverflow="overflow" vert="horz" wrap="square" lIns="186468" tIns="149175" rIns="186468" bIns="149175" numCol="1" spcCol="0" rtlCol="0" fromWordArt="0" anchor="t" anchorCtr="0" forceAA="0" compatLnSpc="1">
                <a:prstTxWarp prst="textNoShape">
                  <a:avLst/>
                </a:prstTxWarp>
                <a:noAutofit/>
              </a:bodyPr>
              <a:lstStyle/>
              <a:p>
                <a:pPr marL="0" marR="0" lvl="0" indent="0" algn="ctr" defTabSz="950663"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3" name="Oval 312">
                <a:extLst>
                  <a:ext uri="{FF2B5EF4-FFF2-40B4-BE49-F238E27FC236}">
                    <a16:creationId xmlns:a16="http://schemas.microsoft.com/office/drawing/2014/main" id="{D873AA6F-6801-4092-A798-733F88F90C92}"/>
                  </a:ext>
                </a:extLst>
              </p:cNvPr>
              <p:cNvSpPr/>
              <p:nvPr/>
            </p:nvSpPr>
            <p:spPr bwMode="auto">
              <a:xfrm flipH="1">
                <a:off x="6300200" y="4480689"/>
                <a:ext cx="26006" cy="26481"/>
              </a:xfrm>
              <a:prstGeom prst="ellipse">
                <a:avLst/>
              </a:prstGeom>
              <a:noFill/>
              <a:ln w="12700" cap="flat" cmpd="sng" algn="ctr">
                <a:solidFill>
                  <a:srgbClr val="FFFFFF">
                    <a:lumMod val="50000"/>
                  </a:srgbClr>
                </a:solidFill>
                <a:prstDash val="solid"/>
                <a:headEnd type="none" w="med" len="med"/>
                <a:tailEnd type="none" w="med" len="med"/>
              </a:ln>
              <a:effectLst/>
            </p:spPr>
            <p:txBody>
              <a:bodyPr rot="0" spcFirstLastPara="0" vertOverflow="overflow" horzOverflow="overflow" vert="horz" wrap="square" lIns="186468" tIns="149175" rIns="186468" bIns="149175" numCol="1" spcCol="0" rtlCol="0" fromWordArt="0" anchor="t" anchorCtr="0" forceAA="0" compatLnSpc="1">
                <a:prstTxWarp prst="textNoShape">
                  <a:avLst/>
                </a:prstTxWarp>
                <a:noAutofit/>
              </a:bodyPr>
              <a:lstStyle/>
              <a:p>
                <a:pPr marL="0" marR="0" lvl="0" indent="0" algn="ctr" defTabSz="950663"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314" name="Straight Connector 313">
                <a:extLst>
                  <a:ext uri="{FF2B5EF4-FFF2-40B4-BE49-F238E27FC236}">
                    <a16:creationId xmlns:a16="http://schemas.microsoft.com/office/drawing/2014/main" id="{449A9C4D-5EE0-4800-9616-5B30F8394550}"/>
                  </a:ext>
                </a:extLst>
              </p:cNvPr>
              <p:cNvCxnSpPr/>
              <p:nvPr/>
            </p:nvCxnSpPr>
            <p:spPr>
              <a:xfrm>
                <a:off x="6112736" y="4495769"/>
                <a:ext cx="135451" cy="0"/>
              </a:xfrm>
              <a:prstGeom prst="line">
                <a:avLst/>
              </a:prstGeom>
              <a:noFill/>
              <a:ln w="12700" cap="flat" cmpd="sng" algn="ctr">
                <a:solidFill>
                  <a:srgbClr val="FFFFFF">
                    <a:lumMod val="50000"/>
                  </a:srgbClr>
                </a:solidFill>
                <a:prstDash val="solid"/>
                <a:headEnd type="none"/>
                <a:tailEnd type="none"/>
              </a:ln>
              <a:effectLst/>
            </p:spPr>
          </p:cxnSp>
          <p:sp>
            <p:nvSpPr>
              <p:cNvPr id="315" name="Rectangle 314">
                <a:extLst>
                  <a:ext uri="{FF2B5EF4-FFF2-40B4-BE49-F238E27FC236}">
                    <a16:creationId xmlns:a16="http://schemas.microsoft.com/office/drawing/2014/main" id="{963F80B2-EDB5-4DCF-B765-E0BADEB1A69C}"/>
                  </a:ext>
                </a:extLst>
              </p:cNvPr>
              <p:cNvSpPr/>
              <p:nvPr/>
            </p:nvSpPr>
            <p:spPr bwMode="auto">
              <a:xfrm>
                <a:off x="6070876" y="4279307"/>
                <a:ext cx="289306" cy="87747"/>
              </a:xfrm>
              <a:prstGeom prst="rect">
                <a:avLst/>
              </a:prstGeom>
              <a:noFill/>
              <a:ln w="12700" cap="flat" cmpd="sng" algn="ctr">
                <a:solidFill>
                  <a:srgbClr val="FFFFFF">
                    <a:lumMod val="50000"/>
                  </a:srgbClr>
                </a:solidFill>
                <a:prstDash val="solid"/>
                <a:headEnd type="none" w="med" len="med"/>
                <a:tailEnd type="none" w="med" len="med"/>
              </a:ln>
              <a:effectLst/>
            </p:spPr>
            <p:txBody>
              <a:bodyPr rot="0" spcFirstLastPara="0" vertOverflow="overflow" horzOverflow="overflow" vert="horz" wrap="square" lIns="186468" tIns="149175" rIns="186468" bIns="149175" numCol="1" spcCol="0" rtlCol="0" fromWordArt="0" anchor="t" anchorCtr="0" forceAA="0" compatLnSpc="1">
                <a:prstTxWarp prst="textNoShape">
                  <a:avLst/>
                </a:prstTxWarp>
                <a:noAutofit/>
              </a:bodyPr>
              <a:lstStyle/>
              <a:p>
                <a:pPr marL="0" marR="0" lvl="0" indent="0" algn="ctr" defTabSz="950663"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6" name="Oval 315">
                <a:extLst>
                  <a:ext uri="{FF2B5EF4-FFF2-40B4-BE49-F238E27FC236}">
                    <a16:creationId xmlns:a16="http://schemas.microsoft.com/office/drawing/2014/main" id="{A9A7755D-6098-49CC-A325-E629ACE3194C}"/>
                  </a:ext>
                </a:extLst>
              </p:cNvPr>
              <p:cNvSpPr/>
              <p:nvPr/>
            </p:nvSpPr>
            <p:spPr bwMode="auto">
              <a:xfrm flipH="1">
                <a:off x="6300200" y="4306230"/>
                <a:ext cx="26006" cy="26481"/>
              </a:xfrm>
              <a:prstGeom prst="ellipse">
                <a:avLst/>
              </a:prstGeom>
              <a:noFill/>
              <a:ln w="12700" cap="flat" cmpd="sng" algn="ctr">
                <a:solidFill>
                  <a:srgbClr val="FFFFFF">
                    <a:lumMod val="50000"/>
                  </a:srgbClr>
                </a:solidFill>
                <a:prstDash val="solid"/>
                <a:headEnd type="none" w="med" len="med"/>
                <a:tailEnd type="none" w="med" len="med"/>
              </a:ln>
              <a:effectLst/>
            </p:spPr>
            <p:txBody>
              <a:bodyPr rot="0" spcFirstLastPara="0" vertOverflow="overflow" horzOverflow="overflow" vert="horz" wrap="square" lIns="186468" tIns="149175" rIns="186468" bIns="149175" numCol="1" spcCol="0" rtlCol="0" fromWordArt="0" anchor="t" anchorCtr="0" forceAA="0" compatLnSpc="1">
                <a:prstTxWarp prst="textNoShape">
                  <a:avLst/>
                </a:prstTxWarp>
                <a:noAutofit/>
              </a:bodyPr>
              <a:lstStyle/>
              <a:p>
                <a:pPr marL="0" marR="0" lvl="0" indent="0" algn="ctr" defTabSz="950663"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317" name="Straight Connector 316">
                <a:extLst>
                  <a:ext uri="{FF2B5EF4-FFF2-40B4-BE49-F238E27FC236}">
                    <a16:creationId xmlns:a16="http://schemas.microsoft.com/office/drawing/2014/main" id="{18B4189A-5E0A-4D40-9508-EC924562986D}"/>
                  </a:ext>
                </a:extLst>
              </p:cNvPr>
              <p:cNvCxnSpPr/>
              <p:nvPr/>
            </p:nvCxnSpPr>
            <p:spPr>
              <a:xfrm>
                <a:off x="6112736" y="4321309"/>
                <a:ext cx="135451" cy="0"/>
              </a:xfrm>
              <a:prstGeom prst="line">
                <a:avLst/>
              </a:prstGeom>
              <a:noFill/>
              <a:ln w="12700" cap="flat" cmpd="sng" algn="ctr">
                <a:solidFill>
                  <a:srgbClr val="FFFFFF">
                    <a:lumMod val="50000"/>
                  </a:srgbClr>
                </a:solidFill>
                <a:prstDash val="solid"/>
                <a:headEnd type="none"/>
                <a:tailEnd type="none"/>
              </a:ln>
              <a:effectLst/>
            </p:spPr>
          </p:cxnSp>
          <p:sp>
            <p:nvSpPr>
              <p:cNvPr id="318" name="Rectangle 317">
                <a:extLst>
                  <a:ext uri="{FF2B5EF4-FFF2-40B4-BE49-F238E27FC236}">
                    <a16:creationId xmlns:a16="http://schemas.microsoft.com/office/drawing/2014/main" id="{0E45A4F5-A928-48F0-99A4-5E21E71E75F4}"/>
                  </a:ext>
                </a:extLst>
              </p:cNvPr>
              <p:cNvSpPr/>
              <p:nvPr/>
            </p:nvSpPr>
            <p:spPr bwMode="auto">
              <a:xfrm>
                <a:off x="6070876" y="4366792"/>
                <a:ext cx="289306" cy="87747"/>
              </a:xfrm>
              <a:prstGeom prst="rect">
                <a:avLst/>
              </a:prstGeom>
              <a:noFill/>
              <a:ln w="12700" cap="flat" cmpd="sng" algn="ctr">
                <a:solidFill>
                  <a:srgbClr val="FFFFFF">
                    <a:lumMod val="50000"/>
                  </a:srgbClr>
                </a:solidFill>
                <a:prstDash val="solid"/>
                <a:headEnd type="none" w="med" len="med"/>
                <a:tailEnd type="none" w="med" len="med"/>
              </a:ln>
              <a:effectLst/>
            </p:spPr>
            <p:txBody>
              <a:bodyPr rot="0" spcFirstLastPara="0" vertOverflow="overflow" horzOverflow="overflow" vert="horz" wrap="square" lIns="186468" tIns="149175" rIns="186468" bIns="149175" numCol="1" spcCol="0" rtlCol="0" fromWordArt="0" anchor="t" anchorCtr="0" forceAA="0" compatLnSpc="1">
                <a:prstTxWarp prst="textNoShape">
                  <a:avLst/>
                </a:prstTxWarp>
                <a:noAutofit/>
              </a:bodyPr>
              <a:lstStyle/>
              <a:p>
                <a:pPr marL="0" marR="0" lvl="0" indent="0" algn="ctr" defTabSz="950663"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9" name="Oval 318">
                <a:extLst>
                  <a:ext uri="{FF2B5EF4-FFF2-40B4-BE49-F238E27FC236}">
                    <a16:creationId xmlns:a16="http://schemas.microsoft.com/office/drawing/2014/main" id="{A7BE0694-F660-496C-A77C-15BED646311A}"/>
                  </a:ext>
                </a:extLst>
              </p:cNvPr>
              <p:cNvSpPr/>
              <p:nvPr/>
            </p:nvSpPr>
            <p:spPr bwMode="auto">
              <a:xfrm flipH="1">
                <a:off x="6300200" y="4392660"/>
                <a:ext cx="26006" cy="26481"/>
              </a:xfrm>
              <a:prstGeom prst="ellipse">
                <a:avLst/>
              </a:prstGeom>
              <a:noFill/>
              <a:ln w="12700" cap="flat" cmpd="sng" algn="ctr">
                <a:solidFill>
                  <a:srgbClr val="FFFFFF">
                    <a:lumMod val="50000"/>
                  </a:srgbClr>
                </a:solidFill>
                <a:prstDash val="solid"/>
                <a:headEnd type="none" w="med" len="med"/>
                <a:tailEnd type="none" w="med" len="med"/>
              </a:ln>
              <a:effectLst/>
            </p:spPr>
            <p:txBody>
              <a:bodyPr rot="0" spcFirstLastPara="0" vertOverflow="overflow" horzOverflow="overflow" vert="horz" wrap="square" lIns="186468" tIns="149175" rIns="186468" bIns="149175" numCol="1" spcCol="0" rtlCol="0" fromWordArt="0" anchor="t" anchorCtr="0" forceAA="0" compatLnSpc="1">
                <a:prstTxWarp prst="textNoShape">
                  <a:avLst/>
                </a:prstTxWarp>
                <a:noAutofit/>
              </a:bodyPr>
              <a:lstStyle/>
              <a:p>
                <a:pPr marL="0" marR="0" lvl="0" indent="0" algn="ctr" defTabSz="950663"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320" name="Straight Connector 319">
                <a:extLst>
                  <a:ext uri="{FF2B5EF4-FFF2-40B4-BE49-F238E27FC236}">
                    <a16:creationId xmlns:a16="http://schemas.microsoft.com/office/drawing/2014/main" id="{6063F82E-8166-4762-B59A-C6843597487E}"/>
                  </a:ext>
                </a:extLst>
              </p:cNvPr>
              <p:cNvCxnSpPr/>
              <p:nvPr/>
            </p:nvCxnSpPr>
            <p:spPr>
              <a:xfrm>
                <a:off x="6112736" y="4407739"/>
                <a:ext cx="135451" cy="0"/>
              </a:xfrm>
              <a:prstGeom prst="line">
                <a:avLst/>
              </a:prstGeom>
              <a:noFill/>
              <a:ln w="12700" cap="flat" cmpd="sng" algn="ctr">
                <a:solidFill>
                  <a:srgbClr val="FFFFFF">
                    <a:lumMod val="50000"/>
                  </a:srgbClr>
                </a:solidFill>
                <a:prstDash val="solid"/>
                <a:headEnd type="none"/>
                <a:tailEnd type="none"/>
              </a:ln>
              <a:effectLst/>
            </p:spPr>
          </p:cxnSp>
          <p:sp>
            <p:nvSpPr>
              <p:cNvPr id="321" name="Rectangle 320">
                <a:extLst>
                  <a:ext uri="{FF2B5EF4-FFF2-40B4-BE49-F238E27FC236}">
                    <a16:creationId xmlns:a16="http://schemas.microsoft.com/office/drawing/2014/main" id="{9562FFC5-976D-42EB-BD33-831652AB44D4}"/>
                  </a:ext>
                </a:extLst>
              </p:cNvPr>
              <p:cNvSpPr/>
              <p:nvPr/>
            </p:nvSpPr>
            <p:spPr bwMode="auto">
              <a:xfrm>
                <a:off x="6070876" y="4191821"/>
                <a:ext cx="289305" cy="87747"/>
              </a:xfrm>
              <a:prstGeom prst="rect">
                <a:avLst/>
              </a:prstGeom>
              <a:noFill/>
              <a:ln w="12700" cap="flat" cmpd="sng" algn="ctr">
                <a:solidFill>
                  <a:srgbClr val="FFFFFF">
                    <a:lumMod val="50000"/>
                  </a:srgbClr>
                </a:solidFill>
                <a:prstDash val="solid"/>
                <a:headEnd type="none" w="med" len="med"/>
                <a:tailEnd type="none" w="med" len="med"/>
              </a:ln>
              <a:effectLst/>
            </p:spPr>
            <p:txBody>
              <a:bodyPr rot="0" spcFirstLastPara="0" vertOverflow="overflow" horzOverflow="overflow" vert="horz" wrap="square" lIns="186468" tIns="149175" rIns="186468" bIns="149175" numCol="1" spcCol="0" rtlCol="0" fromWordArt="0" anchor="t" anchorCtr="0" forceAA="0" compatLnSpc="1">
                <a:prstTxWarp prst="textNoShape">
                  <a:avLst/>
                </a:prstTxWarp>
                <a:noAutofit/>
              </a:bodyPr>
              <a:lstStyle/>
              <a:p>
                <a:pPr marL="0" marR="0" lvl="0" indent="0" algn="ctr" defTabSz="950663"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2" name="Oval 321">
                <a:extLst>
                  <a:ext uri="{FF2B5EF4-FFF2-40B4-BE49-F238E27FC236}">
                    <a16:creationId xmlns:a16="http://schemas.microsoft.com/office/drawing/2014/main" id="{E0046D3A-A4C0-4287-922F-6E5A2F2B01CD}"/>
                  </a:ext>
                </a:extLst>
              </p:cNvPr>
              <p:cNvSpPr/>
              <p:nvPr/>
            </p:nvSpPr>
            <p:spPr bwMode="auto">
              <a:xfrm flipH="1">
                <a:off x="6300200" y="4219799"/>
                <a:ext cx="26006" cy="26481"/>
              </a:xfrm>
              <a:prstGeom prst="ellipse">
                <a:avLst/>
              </a:prstGeom>
              <a:noFill/>
              <a:ln w="12700" cap="flat" cmpd="sng" algn="ctr">
                <a:solidFill>
                  <a:srgbClr val="FFFFFF">
                    <a:lumMod val="50000"/>
                  </a:srgbClr>
                </a:solidFill>
                <a:prstDash val="solid"/>
                <a:headEnd type="none" w="med" len="med"/>
                <a:tailEnd type="none" w="med" len="med"/>
              </a:ln>
              <a:effectLst/>
            </p:spPr>
            <p:txBody>
              <a:bodyPr rot="0" spcFirstLastPara="0" vertOverflow="overflow" horzOverflow="overflow" vert="horz" wrap="square" lIns="186468" tIns="149175" rIns="186468" bIns="149175" numCol="1" spcCol="0" rtlCol="0" fromWordArt="0" anchor="t" anchorCtr="0" forceAA="0" compatLnSpc="1">
                <a:prstTxWarp prst="textNoShape">
                  <a:avLst/>
                </a:prstTxWarp>
                <a:noAutofit/>
              </a:bodyPr>
              <a:lstStyle/>
              <a:p>
                <a:pPr marL="0" marR="0" lvl="0" indent="0" algn="ctr" defTabSz="950663"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323" name="Straight Connector 322">
                <a:extLst>
                  <a:ext uri="{FF2B5EF4-FFF2-40B4-BE49-F238E27FC236}">
                    <a16:creationId xmlns:a16="http://schemas.microsoft.com/office/drawing/2014/main" id="{178297B9-CB91-425E-AD35-8F509C7B47F0}"/>
                  </a:ext>
                </a:extLst>
              </p:cNvPr>
              <p:cNvCxnSpPr/>
              <p:nvPr/>
            </p:nvCxnSpPr>
            <p:spPr>
              <a:xfrm>
                <a:off x="6112736" y="4234879"/>
                <a:ext cx="135451" cy="0"/>
              </a:xfrm>
              <a:prstGeom prst="line">
                <a:avLst/>
              </a:prstGeom>
              <a:noFill/>
              <a:ln w="12700" cap="flat" cmpd="sng" algn="ctr">
                <a:solidFill>
                  <a:srgbClr val="FFFFFF">
                    <a:lumMod val="50000"/>
                  </a:srgbClr>
                </a:solidFill>
                <a:prstDash val="solid"/>
                <a:headEnd type="none"/>
                <a:tailEnd type="none"/>
              </a:ln>
              <a:effectLst/>
            </p:spPr>
          </p:cxnSp>
        </p:grpSp>
        <p:sp>
          <p:nvSpPr>
            <p:cNvPr id="290" name="Freeform 146">
              <a:extLst>
                <a:ext uri="{FF2B5EF4-FFF2-40B4-BE49-F238E27FC236}">
                  <a16:creationId xmlns:a16="http://schemas.microsoft.com/office/drawing/2014/main" id="{8FE61681-9E03-4D64-86B6-88475D8D78BF}"/>
                </a:ext>
              </a:extLst>
            </p:cNvPr>
            <p:cNvSpPr>
              <a:spLocks noChangeAspect="1"/>
            </p:cNvSpPr>
            <p:nvPr/>
          </p:nvSpPr>
          <p:spPr bwMode="auto">
            <a:xfrm>
              <a:off x="5036475" y="3757141"/>
              <a:ext cx="1925290" cy="1219302"/>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noFill/>
            <a:ln w="12700" cap="flat" cmpd="sng" algn="ctr">
              <a:solidFill>
                <a:srgbClr val="FFFFFF">
                  <a:lumMod val="50000"/>
                </a:srgbClr>
              </a:solidFill>
              <a:prstDash val="solid"/>
              <a:miter lim="800000"/>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eaLnBrk="1" fontAlgn="base" latinLnBrk="0" hangingPunct="1">
                <a:lnSpc>
                  <a:spcPct val="90000"/>
                </a:lnSpc>
                <a:spcBef>
                  <a:spcPct val="0"/>
                </a:spcBef>
                <a:spcAft>
                  <a:spcPct val="0"/>
                </a:spcAft>
                <a:buClrTx/>
                <a:buSzTx/>
                <a:buFontTx/>
                <a:buNone/>
                <a:tabLst/>
                <a:defRPr/>
              </a:pPr>
              <a:endParaRPr kumimoji="0" lang="en-IN" sz="2000" b="1"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grpSp>
      <p:sp>
        <p:nvSpPr>
          <p:cNvPr id="324" name="Title 1">
            <a:extLst>
              <a:ext uri="{FF2B5EF4-FFF2-40B4-BE49-F238E27FC236}">
                <a16:creationId xmlns:a16="http://schemas.microsoft.com/office/drawing/2014/main" id="{E8630984-DD6D-42C7-A2A8-6EC560AC4CCD}"/>
              </a:ext>
            </a:extLst>
          </p:cNvPr>
          <p:cNvSpPr txBox="1">
            <a:spLocks/>
          </p:cNvSpPr>
          <p:nvPr/>
        </p:nvSpPr>
        <p:spPr>
          <a:xfrm>
            <a:off x="1917085" y="2154791"/>
            <a:ext cx="8602307" cy="318286"/>
          </a:xfrm>
          <a:prstGeom prst="rect">
            <a:avLst/>
          </a:prstGeom>
        </p:spPr>
        <p:txBody>
          <a:bodyPr wrap="square" lIns="93260" tIns="46630" rIns="93260" anchor="t" anchorCtr="0">
            <a:sp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914191">
              <a:lnSpc>
                <a:spcPct val="100000"/>
              </a:lnSpc>
              <a:spcBef>
                <a:spcPts val="800"/>
              </a:spcBef>
              <a:defRPr/>
            </a:pPr>
            <a:r>
              <a:rPr lang="en-US" sz="1428" b="1" spc="102">
                <a:solidFill>
                  <a:srgbClr val="0078D7"/>
                </a:solidFill>
                <a:latin typeface="Segoe UI Semibold" charset="0"/>
                <a:ea typeface="Segoe UI Semibold" charset="0"/>
                <a:cs typeface="Segoe UI Semibold" charset="0"/>
              </a:rPr>
              <a:t>More choices and full integration into Azure’s ecosystem and services</a:t>
            </a:r>
          </a:p>
        </p:txBody>
      </p:sp>
      <p:grpSp>
        <p:nvGrpSpPr>
          <p:cNvPr id="205" name="Group 204">
            <a:extLst>
              <a:ext uri="{FF2B5EF4-FFF2-40B4-BE49-F238E27FC236}">
                <a16:creationId xmlns:a16="http://schemas.microsoft.com/office/drawing/2014/main" id="{E8F4FBC8-A837-4D87-A45F-B21E2739DAC8}"/>
              </a:ext>
            </a:extLst>
          </p:cNvPr>
          <p:cNvGrpSpPr/>
          <p:nvPr/>
        </p:nvGrpSpPr>
        <p:grpSpPr>
          <a:xfrm>
            <a:off x="482898" y="4371362"/>
            <a:ext cx="1567352" cy="493424"/>
            <a:chOff x="472138" y="3954141"/>
            <a:chExt cx="1567352" cy="493424"/>
          </a:xfrm>
        </p:grpSpPr>
        <p:pic>
          <p:nvPicPr>
            <p:cNvPr id="206" name="Picture 205">
              <a:extLst>
                <a:ext uri="{FF2B5EF4-FFF2-40B4-BE49-F238E27FC236}">
                  <a16:creationId xmlns:a16="http://schemas.microsoft.com/office/drawing/2014/main" id="{45576B00-1B7A-4189-8894-0D6D85C5B845}"/>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1552347" y="3960422"/>
              <a:ext cx="487143" cy="487143"/>
            </a:xfrm>
            <a:prstGeom prst="rect">
              <a:avLst/>
            </a:prstGeom>
          </p:spPr>
        </p:pic>
        <p:pic>
          <p:nvPicPr>
            <p:cNvPr id="207" name="Picture 206">
              <a:extLst>
                <a:ext uri="{FF2B5EF4-FFF2-40B4-BE49-F238E27FC236}">
                  <a16:creationId xmlns:a16="http://schemas.microsoft.com/office/drawing/2014/main" id="{ADD82EFC-F9A0-4255-AD8B-0E46FC8580C9}"/>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472138" y="3954141"/>
              <a:ext cx="491361" cy="491361"/>
            </a:xfrm>
            <a:prstGeom prst="rect">
              <a:avLst/>
            </a:prstGeom>
          </p:spPr>
        </p:pic>
        <p:pic>
          <p:nvPicPr>
            <p:cNvPr id="208" name="Picture 207">
              <a:extLst>
                <a:ext uri="{FF2B5EF4-FFF2-40B4-BE49-F238E27FC236}">
                  <a16:creationId xmlns:a16="http://schemas.microsoft.com/office/drawing/2014/main" id="{E1F62F13-F6F1-4D3F-84C7-A53FC436A86B}"/>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1020619" y="3961295"/>
              <a:ext cx="477054" cy="477054"/>
            </a:xfrm>
            <a:prstGeom prst="rect">
              <a:avLst/>
            </a:prstGeom>
          </p:spPr>
        </p:pic>
      </p:grpSp>
    </p:spTree>
    <p:extLst>
      <p:ext uri="{BB962C8B-B14F-4D97-AF65-F5344CB8AC3E}">
        <p14:creationId xmlns:p14="http://schemas.microsoft.com/office/powerpoint/2010/main" val="3274498849"/>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400" dirty="0"/>
              <a:t>Key learnings for achieving </a:t>
            </a:r>
            <a:br>
              <a:rPr lang="en-US" sz="4400" dirty="0"/>
            </a:br>
            <a:r>
              <a:rPr lang="en-US" sz="4400" dirty="0"/>
              <a:t>best performance</a:t>
            </a:r>
          </a:p>
        </p:txBody>
      </p:sp>
      <p:sp>
        <p:nvSpPr>
          <p:cNvPr id="2" name="Text Placeholder 1"/>
          <p:cNvSpPr>
            <a:spLocks noGrp="1"/>
          </p:cNvSpPr>
          <p:nvPr>
            <p:ph type="body" sz="quarter" idx="4294967295"/>
          </p:nvPr>
        </p:nvSpPr>
        <p:spPr>
          <a:xfrm>
            <a:off x="565609" y="1930303"/>
            <a:ext cx="11237913" cy="3668697"/>
          </a:xfrm>
        </p:spPr>
        <p:txBody>
          <a:bodyPr/>
          <a:lstStyle/>
          <a:p>
            <a:r>
              <a:rPr lang="en-US" sz="3200" dirty="0"/>
              <a:t>Network latency</a:t>
            </a:r>
          </a:p>
          <a:p>
            <a:pPr lvl="1"/>
            <a:r>
              <a:rPr lang="en-US" sz="2400" dirty="0"/>
              <a:t>Measure with SELECT 1 tests from the client using </a:t>
            </a:r>
            <a:r>
              <a:rPr lang="en-US" sz="2400" dirty="0" err="1"/>
              <a:t>mysql</a:t>
            </a:r>
            <a:r>
              <a:rPr lang="en-US" sz="2400" dirty="0"/>
              <a:t> shell</a:t>
            </a:r>
          </a:p>
          <a:p>
            <a:pPr lvl="1"/>
            <a:r>
              <a:rPr lang="en-US" sz="2400" dirty="0"/>
              <a:t>Average should be &lt; 2msec</a:t>
            </a:r>
          </a:p>
          <a:p>
            <a:endParaRPr lang="en-US" sz="3200" dirty="0"/>
          </a:p>
          <a:p>
            <a:r>
              <a:rPr lang="en-US" sz="3200" dirty="0"/>
              <a:t>Best practice:</a:t>
            </a:r>
          </a:p>
          <a:p>
            <a:pPr lvl="1"/>
            <a:r>
              <a:rPr lang="en-US" sz="2400" dirty="0"/>
              <a:t>Ensure application and database server is in the same region, created within same resource group</a:t>
            </a:r>
          </a:p>
          <a:p>
            <a:pPr lvl="1"/>
            <a:r>
              <a:rPr lang="en-US" sz="2400" dirty="0"/>
              <a:t>Configure VM (hosting the application) with accelerated networking</a:t>
            </a:r>
          </a:p>
        </p:txBody>
      </p:sp>
    </p:spTree>
    <p:extLst>
      <p:ext uri="{BB962C8B-B14F-4D97-AF65-F5344CB8AC3E}">
        <p14:creationId xmlns:p14="http://schemas.microsoft.com/office/powerpoint/2010/main" val="2021141065"/>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400" dirty="0"/>
              <a:t>Key learnings for achieving </a:t>
            </a:r>
            <a:br>
              <a:rPr lang="en-US" sz="4400" dirty="0"/>
            </a:br>
            <a:r>
              <a:rPr lang="en-US" sz="4400" dirty="0"/>
              <a:t>best performance</a:t>
            </a:r>
          </a:p>
        </p:txBody>
      </p:sp>
      <p:sp>
        <p:nvSpPr>
          <p:cNvPr id="2" name="Text Placeholder 1"/>
          <p:cNvSpPr>
            <a:spLocks noGrp="1"/>
          </p:cNvSpPr>
          <p:nvPr>
            <p:ph type="body" sz="quarter" idx="4294967295"/>
          </p:nvPr>
        </p:nvSpPr>
        <p:spPr>
          <a:xfrm>
            <a:off x="731256" y="1774760"/>
            <a:ext cx="11237913" cy="4438138"/>
          </a:xfrm>
        </p:spPr>
        <p:txBody>
          <a:bodyPr/>
          <a:lstStyle/>
          <a:p>
            <a:r>
              <a:rPr lang="en-US" sz="2800" dirty="0"/>
              <a:t>Storage</a:t>
            </a:r>
          </a:p>
          <a:p>
            <a:pPr lvl="1"/>
            <a:r>
              <a:rPr lang="en-US" sz="2000" dirty="0"/>
              <a:t>Monitor “IO Percent” and “Storage Percent” using Azure portal or Azure CLI</a:t>
            </a:r>
          </a:p>
          <a:p>
            <a:pPr lvl="1"/>
            <a:r>
              <a:rPr lang="en-US" sz="2000" dirty="0"/>
              <a:t>Use </a:t>
            </a:r>
            <a:r>
              <a:rPr lang="en-US" sz="2000" dirty="0" err="1"/>
              <a:t>mysql</a:t>
            </a:r>
            <a:r>
              <a:rPr lang="en-US" sz="2000" dirty="0"/>
              <a:t> (</a:t>
            </a:r>
            <a:r>
              <a:rPr lang="en-US" sz="2000" dirty="0" err="1"/>
              <a:t>performance_schema</a:t>
            </a:r>
            <a:r>
              <a:rPr lang="en-US" sz="2000" dirty="0"/>
              <a:t>) or </a:t>
            </a:r>
            <a:r>
              <a:rPr lang="en-US" sz="2000" dirty="0" err="1">
                <a:solidFill>
                  <a:schemeClr val="tx2"/>
                </a:solidFill>
              </a:rPr>
              <a:t>postgres</a:t>
            </a:r>
            <a:r>
              <a:rPr lang="en-US" sz="2000" dirty="0">
                <a:solidFill>
                  <a:schemeClr val="tx2"/>
                </a:solidFill>
              </a:rPr>
              <a:t> (</a:t>
            </a:r>
            <a:r>
              <a:rPr lang="en-US" sz="2000" dirty="0" err="1">
                <a:solidFill>
                  <a:schemeClr val="tx2"/>
                </a:solidFill>
              </a:rPr>
              <a:t>pg_stat_statements</a:t>
            </a:r>
            <a:r>
              <a:rPr lang="en-US" sz="2000" dirty="0">
                <a:solidFill>
                  <a:schemeClr val="tx2"/>
                </a:solidFill>
              </a:rPr>
              <a:t>) </a:t>
            </a:r>
            <a:r>
              <a:rPr lang="en-US" sz="2000" dirty="0"/>
              <a:t>to determine queries taking longer time</a:t>
            </a:r>
          </a:p>
          <a:p>
            <a:endParaRPr lang="en-US" sz="2800" dirty="0"/>
          </a:p>
          <a:p>
            <a:r>
              <a:rPr lang="en-US" sz="2800" dirty="0"/>
              <a:t>Best practice:</a:t>
            </a:r>
          </a:p>
          <a:p>
            <a:pPr lvl="1"/>
            <a:r>
              <a:rPr lang="en-US" sz="2000" dirty="0"/>
              <a:t>Evaluate/tune indexes and queries as necessary.</a:t>
            </a:r>
          </a:p>
          <a:p>
            <a:pPr lvl="1"/>
            <a:r>
              <a:rPr lang="en-US" sz="2000" dirty="0"/>
              <a:t>Ensure adequate IOPS is provisioned for the instance. </a:t>
            </a:r>
          </a:p>
          <a:p>
            <a:pPr lvl="2"/>
            <a:r>
              <a:rPr lang="en-US" sz="1800" dirty="0"/>
              <a:t>IOPS scale at approximately 3 IOPS per GB. </a:t>
            </a:r>
          </a:p>
          <a:p>
            <a:pPr lvl="2"/>
            <a:r>
              <a:rPr lang="en-US" sz="1800" dirty="0"/>
              <a:t>Rule of thumb is to not exceed 80% of available IOPS (IO Percent) on average.</a:t>
            </a:r>
          </a:p>
          <a:p>
            <a:pPr lvl="1"/>
            <a:r>
              <a:rPr lang="en-US" sz="2000" dirty="0"/>
              <a:t>Configure alerts on “IO Percent” and “Storage Percent” as necessary using Azure portal or CLI</a:t>
            </a:r>
          </a:p>
          <a:p>
            <a:pPr lvl="1"/>
            <a:r>
              <a:rPr lang="en-US" sz="2000" dirty="0"/>
              <a:t>Consider Memory Optimized tier</a:t>
            </a:r>
          </a:p>
        </p:txBody>
      </p:sp>
    </p:spTree>
    <p:extLst>
      <p:ext uri="{BB962C8B-B14F-4D97-AF65-F5344CB8AC3E}">
        <p14:creationId xmlns:p14="http://schemas.microsoft.com/office/powerpoint/2010/main" val="4025727460"/>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400" dirty="0"/>
              <a:t>Key learnings for achieving </a:t>
            </a:r>
            <a:br>
              <a:rPr lang="en-US" sz="4400" dirty="0"/>
            </a:br>
            <a:r>
              <a:rPr lang="en-US" sz="4400" dirty="0"/>
              <a:t>best performance</a:t>
            </a:r>
          </a:p>
        </p:txBody>
      </p:sp>
      <p:sp>
        <p:nvSpPr>
          <p:cNvPr id="2" name="Text Placeholder 1"/>
          <p:cNvSpPr>
            <a:spLocks noGrp="1"/>
          </p:cNvSpPr>
          <p:nvPr>
            <p:ph type="body" sz="quarter" idx="4294967295"/>
          </p:nvPr>
        </p:nvSpPr>
        <p:spPr>
          <a:xfrm>
            <a:off x="754144" y="1755907"/>
            <a:ext cx="11237913" cy="4782848"/>
          </a:xfrm>
        </p:spPr>
        <p:txBody>
          <a:bodyPr/>
          <a:lstStyle/>
          <a:p>
            <a:r>
              <a:rPr lang="en-US" sz="2800" dirty="0"/>
              <a:t>CPU</a:t>
            </a:r>
          </a:p>
          <a:p>
            <a:pPr lvl="1"/>
            <a:r>
              <a:rPr lang="en-US" sz="2000" dirty="0"/>
              <a:t>Monitor “CPU percent” using Azure portal or Azure CLI. </a:t>
            </a:r>
          </a:p>
          <a:p>
            <a:pPr lvl="1"/>
            <a:r>
              <a:rPr lang="en-US" sz="2000" dirty="0"/>
              <a:t>Use </a:t>
            </a:r>
            <a:r>
              <a:rPr lang="en-US" sz="2000" dirty="0" err="1"/>
              <a:t>mysql</a:t>
            </a:r>
            <a:r>
              <a:rPr lang="en-US" sz="2000" dirty="0"/>
              <a:t> (</a:t>
            </a:r>
            <a:r>
              <a:rPr lang="en-US" sz="2000" dirty="0" err="1"/>
              <a:t>performance_schema</a:t>
            </a:r>
            <a:r>
              <a:rPr lang="en-US" sz="2000" dirty="0"/>
              <a:t>) or </a:t>
            </a:r>
            <a:r>
              <a:rPr lang="en-US" sz="2000" dirty="0" err="1">
                <a:solidFill>
                  <a:schemeClr val="tx2"/>
                </a:solidFill>
              </a:rPr>
              <a:t>postgres</a:t>
            </a:r>
            <a:r>
              <a:rPr lang="en-US" sz="2000" dirty="0">
                <a:solidFill>
                  <a:schemeClr val="tx2"/>
                </a:solidFill>
              </a:rPr>
              <a:t> (</a:t>
            </a:r>
            <a:r>
              <a:rPr lang="en-US" sz="2000" dirty="0" err="1">
                <a:solidFill>
                  <a:schemeClr val="tx2"/>
                </a:solidFill>
              </a:rPr>
              <a:t>pg_stat_statements</a:t>
            </a:r>
            <a:r>
              <a:rPr lang="en-US" sz="2000" dirty="0">
                <a:solidFill>
                  <a:schemeClr val="tx2"/>
                </a:solidFill>
              </a:rPr>
              <a:t>) </a:t>
            </a:r>
            <a:r>
              <a:rPr lang="en-US" sz="2000" dirty="0"/>
              <a:t>to determine queries taking longer time</a:t>
            </a:r>
          </a:p>
          <a:p>
            <a:pPr lvl="1"/>
            <a:r>
              <a:rPr lang="en-US" sz="2000" dirty="0"/>
              <a:t>High CPU usage is not the only indicator of CPU bottleneck. Do you have single threaded app?</a:t>
            </a:r>
          </a:p>
          <a:p>
            <a:endParaRPr lang="en-US" sz="2800" dirty="0"/>
          </a:p>
          <a:p>
            <a:r>
              <a:rPr lang="en-US" sz="2800" dirty="0"/>
              <a:t>Best practice:</a:t>
            </a:r>
          </a:p>
          <a:p>
            <a:pPr lvl="1"/>
            <a:r>
              <a:rPr lang="en-US" sz="2000" dirty="0"/>
              <a:t>Strongly recommend using General Purpose </a:t>
            </a:r>
          </a:p>
          <a:p>
            <a:pPr lvl="1"/>
            <a:r>
              <a:rPr lang="en-US" sz="2000" dirty="0"/>
              <a:t>Validate/tune indexes and queries as necessary</a:t>
            </a:r>
          </a:p>
          <a:p>
            <a:pPr lvl="1"/>
            <a:r>
              <a:rPr lang="en-US" sz="2000" dirty="0"/>
              <a:t>Ensure server log parameters are tuned for production workload</a:t>
            </a:r>
          </a:p>
          <a:p>
            <a:pPr lvl="1"/>
            <a:r>
              <a:rPr lang="en-US" sz="2000" dirty="0"/>
              <a:t>Tune database connections from the application. Use connection pooling or front end or application caching (if suitable). Consider Memory Optimized.</a:t>
            </a:r>
          </a:p>
          <a:p>
            <a:pPr lvl="1"/>
            <a:r>
              <a:rPr lang="en-US" sz="2000" dirty="0"/>
              <a:t>Configure alerts on “CPU percent” as necessary using Azure portal or CLI</a:t>
            </a:r>
          </a:p>
        </p:txBody>
      </p:sp>
    </p:spTree>
    <p:extLst>
      <p:ext uri="{BB962C8B-B14F-4D97-AF65-F5344CB8AC3E}">
        <p14:creationId xmlns:p14="http://schemas.microsoft.com/office/powerpoint/2010/main" val="93524612"/>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7FC9004-0604-427E-AD47-367ACE67B15D}"/>
              </a:ext>
            </a:extLst>
          </p:cNvPr>
          <p:cNvSpPr/>
          <p:nvPr/>
        </p:nvSpPr>
        <p:spPr bwMode="auto">
          <a:xfrm>
            <a:off x="445265" y="1122400"/>
            <a:ext cx="11575375" cy="68027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4" name="Table 3"/>
          <p:cNvGraphicFramePr>
            <a:graphicFrameLocks noGrp="1"/>
          </p:cNvGraphicFramePr>
          <p:nvPr>
            <p:extLst>
              <p:ext uri="{D42A27DB-BD31-4B8C-83A1-F6EECF244321}">
                <p14:modId xmlns:p14="http://schemas.microsoft.com/office/powerpoint/2010/main" val="3263406803"/>
              </p:ext>
            </p:extLst>
          </p:nvPr>
        </p:nvGraphicFramePr>
        <p:xfrm>
          <a:off x="445265" y="1804527"/>
          <a:ext cx="11575375" cy="4319334"/>
        </p:xfrm>
        <a:graphic>
          <a:graphicData uri="http://schemas.openxmlformats.org/drawingml/2006/table">
            <a:tbl>
              <a:tblPr firstRow="1" firstCol="1">
                <a:tableStyleId>{5C22544A-7EE6-4342-B048-85BDC9FD1C3A}</a:tableStyleId>
              </a:tblPr>
              <a:tblGrid>
                <a:gridCol w="1658172">
                  <a:extLst>
                    <a:ext uri="{9D8B030D-6E8A-4147-A177-3AD203B41FA5}">
                      <a16:colId xmlns:a16="http://schemas.microsoft.com/office/drawing/2014/main" val="27878558"/>
                    </a:ext>
                  </a:extLst>
                </a:gridCol>
                <a:gridCol w="2159533">
                  <a:extLst>
                    <a:ext uri="{9D8B030D-6E8A-4147-A177-3AD203B41FA5}">
                      <a16:colId xmlns:a16="http://schemas.microsoft.com/office/drawing/2014/main" val="2067061302"/>
                    </a:ext>
                  </a:extLst>
                </a:gridCol>
                <a:gridCol w="2585890">
                  <a:extLst>
                    <a:ext uri="{9D8B030D-6E8A-4147-A177-3AD203B41FA5}">
                      <a16:colId xmlns:a16="http://schemas.microsoft.com/office/drawing/2014/main" val="4091191406"/>
                    </a:ext>
                  </a:extLst>
                </a:gridCol>
                <a:gridCol w="2585890">
                  <a:extLst>
                    <a:ext uri="{9D8B030D-6E8A-4147-A177-3AD203B41FA5}">
                      <a16:colId xmlns:a16="http://schemas.microsoft.com/office/drawing/2014/main" val="3133717893"/>
                    </a:ext>
                  </a:extLst>
                </a:gridCol>
                <a:gridCol w="2585890">
                  <a:extLst>
                    <a:ext uri="{9D8B030D-6E8A-4147-A177-3AD203B41FA5}">
                      <a16:colId xmlns:a16="http://schemas.microsoft.com/office/drawing/2014/main" val="3503911717"/>
                    </a:ext>
                  </a:extLst>
                </a:gridCol>
              </a:tblGrid>
              <a:tr h="403745">
                <a:tc>
                  <a:txBody>
                    <a:bodyPr/>
                    <a:lstStyle/>
                    <a:p>
                      <a:pPr marL="0" marR="0" algn="ctr">
                        <a:lnSpc>
                          <a:spcPct val="107000"/>
                        </a:lnSpc>
                        <a:spcBef>
                          <a:spcPts val="0"/>
                        </a:spcBef>
                        <a:spcAft>
                          <a:spcPts val="800"/>
                        </a:spcAft>
                      </a:pPr>
                      <a:endParaRPr lang="en-US" sz="1400">
                        <a:solidFill>
                          <a:schemeClr val="bg2"/>
                        </a:solidFill>
                        <a:effectLst/>
                        <a:latin typeface="Calibri" panose="020F0502020204030204" pitchFamily="34" charset="0"/>
                        <a:ea typeface="SimSun" panose="02010600030101010101" pitchFamily="2" charset="-122"/>
                        <a:cs typeface="Times New Roman" panose="02020603050405020304" pitchFamily="18" charset="0"/>
                      </a:endParaRPr>
                    </a:p>
                  </a:txBody>
                  <a:tcPr marL="28919" marR="28919" marT="6287"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800"/>
                        </a:spcAft>
                      </a:pPr>
                      <a:r>
                        <a:rPr lang="en-US" sz="1400">
                          <a:effectLst/>
                        </a:rPr>
                        <a:t>AWS RDS</a:t>
                      </a:r>
                      <a:endParaRPr lang="en-US" sz="1400" b="0">
                        <a:solidFill>
                          <a:schemeClr val="bg2"/>
                        </a:solidFill>
                        <a:effectLst/>
                        <a:latin typeface="Segoe UI Semibold" panose="020B0702040204020203" pitchFamily="34" charset="0"/>
                        <a:ea typeface="SimSun" panose="02010600030101010101" pitchFamily="2" charset="-122"/>
                        <a:cs typeface="Segoe UI Semibold" panose="020B0702040204020203" pitchFamily="34" charset="0"/>
                      </a:endParaRPr>
                    </a:p>
                  </a:txBody>
                  <a:tcPr marL="28919" marR="28919" marT="628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800"/>
                        </a:spcAft>
                      </a:pPr>
                      <a:r>
                        <a:rPr lang="en-US" sz="1400">
                          <a:effectLst/>
                        </a:rPr>
                        <a:t>AWS Aurora</a:t>
                      </a:r>
                      <a:endParaRPr lang="en-US" sz="1400" b="0">
                        <a:solidFill>
                          <a:schemeClr val="bg2"/>
                        </a:solidFill>
                        <a:effectLst/>
                        <a:latin typeface="Segoe UI Semibold" panose="020B0702040204020203" pitchFamily="34" charset="0"/>
                        <a:ea typeface="SimSun" panose="02010600030101010101" pitchFamily="2" charset="-122"/>
                        <a:cs typeface="Segoe UI Semibold" panose="020B0702040204020203" pitchFamily="34" charset="0"/>
                      </a:endParaRPr>
                    </a:p>
                  </a:txBody>
                  <a:tcPr marL="28919" marR="28919" marT="628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800"/>
                        </a:spcAft>
                      </a:pPr>
                      <a:r>
                        <a:rPr lang="en-US" sz="1400">
                          <a:effectLst/>
                        </a:rPr>
                        <a:t>Google Cloud SQL</a:t>
                      </a:r>
                      <a:endParaRPr lang="en-US" sz="1400" b="0">
                        <a:solidFill>
                          <a:schemeClr val="bg2"/>
                        </a:solidFill>
                        <a:effectLst/>
                        <a:latin typeface="Segoe UI Semibold" panose="020B0702040204020203" pitchFamily="34" charset="0"/>
                        <a:ea typeface="SimSun" panose="02010600030101010101" pitchFamily="2" charset="-122"/>
                        <a:cs typeface="Segoe UI Semibold" panose="020B0702040204020203" pitchFamily="34" charset="0"/>
                      </a:endParaRPr>
                    </a:p>
                  </a:txBody>
                  <a:tcPr marL="28919" marR="28919" marT="628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800"/>
                        </a:spcAft>
                      </a:pPr>
                      <a:r>
                        <a:rPr lang="en-US" sz="1400">
                          <a:effectLst/>
                        </a:rPr>
                        <a:t>Azure Database Services</a:t>
                      </a:r>
                      <a:endParaRPr lang="en-US" sz="1400" b="0">
                        <a:solidFill>
                          <a:schemeClr val="bg2"/>
                        </a:solidFill>
                        <a:effectLst/>
                        <a:latin typeface="Segoe UI Semibold" panose="020B0702040204020203" pitchFamily="34" charset="0"/>
                        <a:ea typeface="SimSun" panose="02010600030101010101" pitchFamily="2" charset="-122"/>
                        <a:cs typeface="Segoe UI Semibold" panose="020B0702040204020203" pitchFamily="34" charset="0"/>
                      </a:endParaRPr>
                    </a:p>
                  </a:txBody>
                  <a:tcPr marL="28919" marR="28919" marT="628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52298298"/>
                  </a:ext>
                </a:extLst>
              </a:tr>
              <a:tr h="339438">
                <a:tc>
                  <a:txBody>
                    <a:bodyPr/>
                    <a:lstStyle/>
                    <a:p>
                      <a:pPr marL="0" marR="0" algn="l">
                        <a:lnSpc>
                          <a:spcPct val="100000"/>
                        </a:lnSpc>
                        <a:spcBef>
                          <a:spcPts val="0"/>
                        </a:spcBef>
                        <a:spcAft>
                          <a:spcPts val="0"/>
                        </a:spcAft>
                      </a:pPr>
                      <a:r>
                        <a:rPr lang="en-US" sz="1200">
                          <a:effectLst/>
                        </a:rPr>
                        <a:t>OSS DB engines</a:t>
                      </a:r>
                      <a:endParaRPr lang="en-US" sz="1200" b="0">
                        <a:solidFill>
                          <a:schemeClr val="bg2"/>
                        </a:solidFill>
                        <a:effectLst/>
                        <a:latin typeface="Segoe UI Semibold" panose="020B0702040204020203" pitchFamily="34" charset="0"/>
                        <a:ea typeface="SimSun" panose="02010600030101010101" pitchFamily="2" charset="-122"/>
                        <a:cs typeface="Segoe UI Semibold" panose="020B0702040204020203" pitchFamily="34" charset="0"/>
                      </a:endParaRPr>
                    </a:p>
                  </a:txBody>
                  <a:tcPr marL="28919" marR="28919" marT="628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0000"/>
                        </a:lnSpc>
                        <a:spcBef>
                          <a:spcPts val="0"/>
                        </a:spcBef>
                        <a:spcAft>
                          <a:spcPts val="0"/>
                        </a:spcAft>
                      </a:pPr>
                      <a:r>
                        <a:rPr lang="en-US" sz="1100" kern="1200">
                          <a:effectLst/>
                        </a:rPr>
                        <a:t>MySQL, MariaDB, PostgreSQL</a:t>
                      </a:r>
                      <a:endParaRPr lang="en-US" sz="1100" kern="1200">
                        <a:solidFill>
                          <a:schemeClr val="bg2"/>
                        </a:solidFill>
                        <a:effectLst/>
                        <a:latin typeface="+mn-lt"/>
                        <a:ea typeface="+mn-ea"/>
                        <a:cs typeface="+mn-cs"/>
                      </a:endParaRPr>
                    </a:p>
                  </a:txBody>
                  <a:tcPr marL="28919" marR="28919" marT="628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0000"/>
                        </a:lnSpc>
                        <a:spcBef>
                          <a:spcPts val="0"/>
                        </a:spcBef>
                        <a:spcAft>
                          <a:spcPts val="0"/>
                        </a:spcAft>
                      </a:pPr>
                      <a:r>
                        <a:rPr lang="en-US" sz="1100" kern="1200">
                          <a:effectLst/>
                        </a:rPr>
                        <a:t>Proprietary MySQL and PostgreSQL with app compatibility</a:t>
                      </a:r>
                      <a:endParaRPr lang="en-US" sz="1100" kern="1200">
                        <a:solidFill>
                          <a:schemeClr val="bg2"/>
                        </a:solidFill>
                        <a:effectLst/>
                        <a:latin typeface="+mn-lt"/>
                        <a:ea typeface="+mn-ea"/>
                        <a:cs typeface="+mn-cs"/>
                      </a:endParaRPr>
                    </a:p>
                  </a:txBody>
                  <a:tcPr marL="28919" marR="28919" marT="628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0000"/>
                        </a:lnSpc>
                        <a:spcBef>
                          <a:spcPts val="0"/>
                        </a:spcBef>
                        <a:spcAft>
                          <a:spcPts val="0"/>
                        </a:spcAft>
                      </a:pPr>
                      <a:r>
                        <a:rPr lang="en-US" sz="1100" kern="1200">
                          <a:effectLst/>
                        </a:rPr>
                        <a:t>MySQL, PostgreSQL (beta)</a:t>
                      </a:r>
                      <a:endParaRPr lang="en-US" sz="1100" kern="1200">
                        <a:solidFill>
                          <a:schemeClr val="bg2"/>
                        </a:solidFill>
                        <a:effectLst/>
                        <a:latin typeface="+mn-lt"/>
                        <a:ea typeface="+mn-ea"/>
                        <a:cs typeface="+mn-cs"/>
                      </a:endParaRPr>
                    </a:p>
                  </a:txBody>
                  <a:tcPr marL="28919" marR="28919" marT="628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0000"/>
                        </a:lnSpc>
                        <a:spcBef>
                          <a:spcPts val="0"/>
                        </a:spcBef>
                        <a:spcAft>
                          <a:spcPts val="0"/>
                        </a:spcAft>
                      </a:pPr>
                      <a:r>
                        <a:rPr lang="en-US" sz="1100" kern="1200">
                          <a:effectLst/>
                        </a:rPr>
                        <a:t>MySQL, PostgreSQL, MariaDB</a:t>
                      </a:r>
                      <a:endParaRPr lang="en-US" sz="1100" kern="1200">
                        <a:solidFill>
                          <a:schemeClr val="bg2"/>
                        </a:solidFill>
                        <a:effectLst/>
                        <a:latin typeface="+mn-lt"/>
                        <a:ea typeface="+mn-ea"/>
                        <a:cs typeface="+mn-cs"/>
                      </a:endParaRPr>
                    </a:p>
                  </a:txBody>
                  <a:tcPr marL="28919" marR="28919" marT="628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08882704"/>
                  </a:ext>
                </a:extLst>
              </a:tr>
              <a:tr h="583516">
                <a:tc>
                  <a:txBody>
                    <a:bodyPr/>
                    <a:lstStyle/>
                    <a:p>
                      <a:pPr marL="0" marR="0" algn="l">
                        <a:lnSpc>
                          <a:spcPct val="100000"/>
                        </a:lnSpc>
                        <a:spcBef>
                          <a:spcPts val="0"/>
                        </a:spcBef>
                        <a:spcAft>
                          <a:spcPts val="0"/>
                        </a:spcAft>
                      </a:pPr>
                      <a:r>
                        <a:rPr lang="en-US" sz="1200">
                          <a:effectLst/>
                        </a:rPr>
                        <a:t>Compute/RAM</a:t>
                      </a:r>
                      <a:endParaRPr lang="en-US" sz="1200" b="0">
                        <a:solidFill>
                          <a:schemeClr val="bg2"/>
                        </a:solidFill>
                        <a:effectLst/>
                        <a:latin typeface="Segoe UI Semibold" panose="020B0702040204020203" pitchFamily="34" charset="0"/>
                        <a:ea typeface="SimSun" panose="02010600030101010101" pitchFamily="2" charset="-122"/>
                        <a:cs typeface="Segoe UI Semibold" panose="020B0702040204020203" pitchFamily="34" charset="0"/>
                      </a:endParaRPr>
                    </a:p>
                  </a:txBody>
                  <a:tcPr marL="28919" marR="28919" marT="628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0000"/>
                        </a:lnSpc>
                        <a:spcBef>
                          <a:spcPts val="0"/>
                        </a:spcBef>
                        <a:spcAft>
                          <a:spcPts val="0"/>
                        </a:spcAft>
                      </a:pPr>
                      <a:r>
                        <a:rPr lang="en-US" sz="1100" kern="1200">
                          <a:effectLst/>
                        </a:rPr>
                        <a:t>M4-instance - 60 VCPU, 256 GB RAM</a:t>
                      </a:r>
                    </a:p>
                    <a:p>
                      <a:pPr marL="0" marR="0" algn="ctr">
                        <a:lnSpc>
                          <a:spcPct val="100000"/>
                        </a:lnSpc>
                        <a:spcBef>
                          <a:spcPts val="0"/>
                        </a:spcBef>
                        <a:spcAft>
                          <a:spcPts val="0"/>
                        </a:spcAft>
                      </a:pPr>
                      <a:r>
                        <a:rPr lang="en-US" sz="1100" kern="1200">
                          <a:effectLst/>
                        </a:rPr>
                        <a:t>R4 instance - 64 VCPU, 488 GB RAM</a:t>
                      </a:r>
                      <a:endParaRPr lang="en-US" sz="1100" kern="1200">
                        <a:solidFill>
                          <a:schemeClr val="bg2"/>
                        </a:solidFill>
                        <a:effectLst/>
                        <a:latin typeface="+mn-lt"/>
                        <a:ea typeface="+mn-ea"/>
                        <a:cs typeface="+mn-cs"/>
                      </a:endParaRPr>
                    </a:p>
                  </a:txBody>
                  <a:tcPr marL="28919" marR="28919" marT="628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1079449" rtl="0" eaLnBrk="1" fontAlgn="auto" latinLnBrk="0" hangingPunct="1">
                        <a:lnSpc>
                          <a:spcPct val="100000"/>
                        </a:lnSpc>
                        <a:spcBef>
                          <a:spcPts val="0"/>
                        </a:spcBef>
                        <a:spcAft>
                          <a:spcPts val="0"/>
                        </a:spcAft>
                        <a:buClrTx/>
                        <a:buSzTx/>
                        <a:buFontTx/>
                        <a:buNone/>
                        <a:tabLst/>
                        <a:defRPr/>
                      </a:pPr>
                      <a:r>
                        <a:rPr lang="en-US" sz="1100" kern="1200">
                          <a:effectLst/>
                        </a:rPr>
                        <a:t>R4 instance – 64 VCPU, 488 GB RAM</a:t>
                      </a:r>
                    </a:p>
                    <a:p>
                      <a:pPr marL="0" marR="0" algn="ctr">
                        <a:lnSpc>
                          <a:spcPct val="100000"/>
                        </a:lnSpc>
                        <a:spcBef>
                          <a:spcPts val="0"/>
                        </a:spcBef>
                        <a:spcAft>
                          <a:spcPts val="0"/>
                        </a:spcAft>
                      </a:pPr>
                      <a:endParaRPr lang="en-US" sz="1100" kern="1200">
                        <a:solidFill>
                          <a:schemeClr val="bg2"/>
                        </a:solidFill>
                        <a:effectLst/>
                        <a:latin typeface="+mn-lt"/>
                        <a:ea typeface="+mn-ea"/>
                        <a:cs typeface="+mn-cs"/>
                      </a:endParaRPr>
                    </a:p>
                  </a:txBody>
                  <a:tcPr marL="28919" marR="28919" marT="628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0000"/>
                        </a:lnSpc>
                        <a:spcBef>
                          <a:spcPts val="0"/>
                        </a:spcBef>
                        <a:spcAft>
                          <a:spcPts val="0"/>
                        </a:spcAft>
                      </a:pPr>
                      <a:r>
                        <a:rPr lang="en-US" sz="1100" kern="1200">
                          <a:effectLst/>
                        </a:rPr>
                        <a:t>Standard  - 64 VCPU, 240GB RAM</a:t>
                      </a:r>
                    </a:p>
                    <a:p>
                      <a:pPr marL="0" marR="0" algn="ctr">
                        <a:lnSpc>
                          <a:spcPct val="100000"/>
                        </a:lnSpc>
                        <a:spcBef>
                          <a:spcPts val="0"/>
                        </a:spcBef>
                        <a:spcAft>
                          <a:spcPts val="0"/>
                        </a:spcAft>
                      </a:pPr>
                      <a:r>
                        <a:rPr lang="en-US" sz="1100" kern="1200">
                          <a:effectLst/>
                        </a:rPr>
                        <a:t>High mem – 64 vCPU, 416 GB RAM</a:t>
                      </a:r>
                      <a:endParaRPr lang="en-US" sz="1100" kern="1200">
                        <a:solidFill>
                          <a:schemeClr val="bg2"/>
                        </a:solidFill>
                        <a:effectLst/>
                        <a:latin typeface="+mn-lt"/>
                        <a:ea typeface="+mn-ea"/>
                        <a:cs typeface="+mn-cs"/>
                      </a:endParaRPr>
                    </a:p>
                  </a:txBody>
                  <a:tcPr marL="28919" marR="28919" marT="628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0000"/>
                        </a:lnSpc>
                        <a:spcBef>
                          <a:spcPts val="0"/>
                        </a:spcBef>
                        <a:spcAft>
                          <a:spcPts val="0"/>
                        </a:spcAft>
                      </a:pPr>
                      <a:r>
                        <a:rPr lang="en-US" sz="1100" kern="1200">
                          <a:effectLst/>
                        </a:rPr>
                        <a:t>GP - 64 </a:t>
                      </a:r>
                      <a:r>
                        <a:rPr lang="en-US" sz="1100" kern="1200" err="1">
                          <a:effectLst/>
                        </a:rPr>
                        <a:t>vCores</a:t>
                      </a:r>
                      <a:r>
                        <a:rPr lang="en-US" sz="1100" kern="1200">
                          <a:effectLst/>
                        </a:rPr>
                        <a:t>, 320 GB RAM (Gen 4)</a:t>
                      </a:r>
                    </a:p>
                    <a:p>
                      <a:pPr marL="0" marR="0" algn="ctr">
                        <a:lnSpc>
                          <a:spcPct val="100000"/>
                        </a:lnSpc>
                        <a:spcBef>
                          <a:spcPts val="0"/>
                        </a:spcBef>
                        <a:spcAft>
                          <a:spcPts val="0"/>
                        </a:spcAft>
                      </a:pPr>
                      <a:r>
                        <a:rPr lang="en-US" sz="1100" kern="1200">
                          <a:effectLst/>
                        </a:rPr>
                        <a:t>MO- 32 Cores, 320 GB RAM (Gen 5)</a:t>
                      </a:r>
                      <a:endParaRPr lang="en-US" sz="1100" kern="1200">
                        <a:solidFill>
                          <a:schemeClr val="bg2"/>
                        </a:solidFill>
                        <a:effectLst/>
                        <a:latin typeface="+mn-lt"/>
                        <a:ea typeface="+mn-ea"/>
                        <a:cs typeface="+mn-cs"/>
                      </a:endParaRPr>
                    </a:p>
                  </a:txBody>
                  <a:tcPr marL="28919" marR="28919" marT="628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7324387"/>
                  </a:ext>
                </a:extLst>
              </a:tr>
              <a:tr h="200836">
                <a:tc>
                  <a:txBody>
                    <a:bodyPr/>
                    <a:lstStyle/>
                    <a:p>
                      <a:pPr marL="0" marR="0" algn="l">
                        <a:lnSpc>
                          <a:spcPct val="100000"/>
                        </a:lnSpc>
                        <a:spcBef>
                          <a:spcPts val="0"/>
                        </a:spcBef>
                        <a:spcAft>
                          <a:spcPts val="0"/>
                        </a:spcAft>
                      </a:pPr>
                      <a:r>
                        <a:rPr lang="en-US" sz="1200">
                          <a:effectLst/>
                        </a:rPr>
                        <a:t>Storage scale/IOPS</a:t>
                      </a:r>
                      <a:endParaRPr lang="en-US" sz="1200" b="0">
                        <a:solidFill>
                          <a:schemeClr val="bg2"/>
                        </a:solidFill>
                        <a:effectLst/>
                        <a:latin typeface="Segoe UI Semibold" panose="020B0702040204020203" pitchFamily="34" charset="0"/>
                        <a:ea typeface="SimSun" panose="02010600030101010101" pitchFamily="2" charset="-122"/>
                        <a:cs typeface="Segoe UI Semibold" panose="020B0702040204020203" pitchFamily="34" charset="0"/>
                      </a:endParaRPr>
                    </a:p>
                  </a:txBody>
                  <a:tcPr marL="28919" marR="28919" marT="628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0000"/>
                        </a:lnSpc>
                        <a:spcBef>
                          <a:spcPts val="0"/>
                        </a:spcBef>
                        <a:spcAft>
                          <a:spcPts val="0"/>
                        </a:spcAft>
                      </a:pPr>
                      <a:r>
                        <a:rPr lang="en-US" sz="1100" kern="1200">
                          <a:effectLst/>
                        </a:rPr>
                        <a:t>GP SSD: 20 GB – 16 TB (100-10000 IOPS)</a:t>
                      </a:r>
                    </a:p>
                    <a:p>
                      <a:pPr marL="0" marR="0" algn="ctr">
                        <a:lnSpc>
                          <a:spcPct val="100000"/>
                        </a:lnSpc>
                        <a:spcBef>
                          <a:spcPts val="0"/>
                        </a:spcBef>
                        <a:spcAft>
                          <a:spcPts val="0"/>
                        </a:spcAft>
                      </a:pPr>
                      <a:r>
                        <a:rPr lang="en-US" sz="1100" kern="1200">
                          <a:effectLst/>
                        </a:rPr>
                        <a:t>Provisioned IOPS: 100 GB – 16 TB (1000-40000 IOPS)</a:t>
                      </a:r>
                      <a:endParaRPr lang="en-US" sz="1100" kern="1200">
                        <a:solidFill>
                          <a:schemeClr val="bg2"/>
                        </a:solidFill>
                        <a:effectLst/>
                        <a:latin typeface="+mn-lt"/>
                        <a:ea typeface="+mn-ea"/>
                        <a:cs typeface="+mn-cs"/>
                      </a:endParaRPr>
                    </a:p>
                  </a:txBody>
                  <a:tcPr marL="28919" marR="28919" marT="628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0000"/>
                        </a:lnSpc>
                        <a:spcBef>
                          <a:spcPts val="0"/>
                        </a:spcBef>
                        <a:spcAft>
                          <a:spcPts val="0"/>
                        </a:spcAft>
                      </a:pPr>
                      <a:r>
                        <a:rPr lang="en-US" sz="1100" kern="1200">
                          <a:effectLst/>
                        </a:rPr>
                        <a:t>10GB -&gt; 64 TB</a:t>
                      </a:r>
                    </a:p>
                    <a:p>
                      <a:pPr marL="0" marR="0" algn="ctr">
                        <a:lnSpc>
                          <a:spcPct val="100000"/>
                        </a:lnSpc>
                        <a:spcBef>
                          <a:spcPts val="0"/>
                        </a:spcBef>
                        <a:spcAft>
                          <a:spcPts val="0"/>
                        </a:spcAft>
                      </a:pPr>
                      <a:r>
                        <a:rPr lang="en-US" sz="1100" kern="1200">
                          <a:effectLst/>
                        </a:rPr>
                        <a:t>*Automatic storage increase in 10 GB chunks</a:t>
                      </a:r>
                      <a:endParaRPr lang="en-US" sz="1100" kern="1200">
                        <a:solidFill>
                          <a:schemeClr val="bg2"/>
                        </a:solidFill>
                        <a:effectLst/>
                        <a:latin typeface="+mn-lt"/>
                        <a:ea typeface="+mn-ea"/>
                        <a:cs typeface="+mn-cs"/>
                      </a:endParaRPr>
                    </a:p>
                  </a:txBody>
                  <a:tcPr marL="28919" marR="28919" marT="628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0000"/>
                        </a:lnSpc>
                        <a:spcBef>
                          <a:spcPts val="0"/>
                        </a:spcBef>
                        <a:spcAft>
                          <a:spcPts val="0"/>
                        </a:spcAft>
                      </a:pPr>
                      <a:r>
                        <a:rPr lang="en-US" sz="1100" kern="1200">
                          <a:effectLst/>
                        </a:rPr>
                        <a:t>10GB-&gt;10 TB (40,000 IOPS)</a:t>
                      </a:r>
                    </a:p>
                    <a:p>
                      <a:pPr marL="0" marR="0" algn="ctr">
                        <a:lnSpc>
                          <a:spcPct val="100000"/>
                        </a:lnSpc>
                        <a:spcBef>
                          <a:spcPts val="0"/>
                        </a:spcBef>
                        <a:spcAft>
                          <a:spcPts val="0"/>
                        </a:spcAft>
                      </a:pPr>
                      <a:r>
                        <a:rPr lang="en-US" sz="1100" kern="1200">
                          <a:effectLst/>
                        </a:rPr>
                        <a:t>*Automatic storage increase</a:t>
                      </a:r>
                      <a:endParaRPr lang="en-US" sz="1100" kern="1200">
                        <a:solidFill>
                          <a:schemeClr val="bg2"/>
                        </a:solidFill>
                        <a:effectLst/>
                        <a:latin typeface="+mn-lt"/>
                        <a:ea typeface="+mn-ea"/>
                        <a:cs typeface="+mn-cs"/>
                      </a:endParaRPr>
                    </a:p>
                  </a:txBody>
                  <a:tcPr marL="28919" marR="28919" marT="628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0000"/>
                        </a:lnSpc>
                        <a:spcBef>
                          <a:spcPts val="0"/>
                        </a:spcBef>
                        <a:spcAft>
                          <a:spcPts val="0"/>
                        </a:spcAft>
                      </a:pPr>
                      <a:r>
                        <a:rPr lang="en-US" sz="1100" kern="1200" dirty="0">
                          <a:effectLst/>
                        </a:rPr>
                        <a:t>Basic: 5 GB -&gt; 2 TB</a:t>
                      </a:r>
                    </a:p>
                    <a:p>
                      <a:pPr marL="0" marR="0" algn="ctr">
                        <a:lnSpc>
                          <a:spcPct val="100000"/>
                        </a:lnSpc>
                        <a:spcBef>
                          <a:spcPts val="0"/>
                        </a:spcBef>
                        <a:spcAft>
                          <a:spcPts val="0"/>
                        </a:spcAft>
                      </a:pPr>
                      <a:r>
                        <a:rPr lang="en-US" sz="1100" kern="1200" dirty="0">
                          <a:effectLst/>
                        </a:rPr>
                        <a:t>GP/MO -&gt; 5 GB- 1TB (100-6000 IOPS)</a:t>
                      </a:r>
                      <a:endParaRPr lang="en-US" sz="1100" kern="1200" dirty="0">
                        <a:solidFill>
                          <a:schemeClr val="bg2"/>
                        </a:solidFill>
                        <a:effectLst/>
                        <a:latin typeface="+mn-lt"/>
                        <a:ea typeface="+mn-ea"/>
                        <a:cs typeface="+mn-cs"/>
                      </a:endParaRPr>
                    </a:p>
                  </a:txBody>
                  <a:tcPr marL="28919" marR="28919" marT="628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13912507"/>
                  </a:ext>
                </a:extLst>
              </a:tr>
              <a:tr h="200836">
                <a:tc>
                  <a:txBody>
                    <a:bodyPr/>
                    <a:lstStyle/>
                    <a:p>
                      <a:pPr marL="0" marR="0" algn="l">
                        <a:lnSpc>
                          <a:spcPct val="100000"/>
                        </a:lnSpc>
                        <a:spcBef>
                          <a:spcPts val="0"/>
                        </a:spcBef>
                        <a:spcAft>
                          <a:spcPts val="0"/>
                        </a:spcAft>
                      </a:pPr>
                      <a:r>
                        <a:rPr lang="en-US" sz="1200">
                          <a:effectLst/>
                        </a:rPr>
                        <a:t>Availability SLA</a:t>
                      </a:r>
                      <a:endParaRPr lang="en-US" sz="1200" b="0">
                        <a:solidFill>
                          <a:schemeClr val="bg2"/>
                        </a:solidFill>
                        <a:effectLst/>
                        <a:latin typeface="Segoe UI Semibold" panose="020B0702040204020203" pitchFamily="34" charset="0"/>
                        <a:ea typeface="SimSun" panose="02010600030101010101" pitchFamily="2" charset="-122"/>
                        <a:cs typeface="Segoe UI Semibold" panose="020B0702040204020203" pitchFamily="34" charset="0"/>
                      </a:endParaRPr>
                    </a:p>
                  </a:txBody>
                  <a:tcPr marL="28919" marR="28919" marT="628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0000"/>
                        </a:lnSpc>
                        <a:spcBef>
                          <a:spcPts val="0"/>
                        </a:spcBef>
                        <a:spcAft>
                          <a:spcPts val="0"/>
                        </a:spcAft>
                      </a:pPr>
                      <a:r>
                        <a:rPr lang="en-US" sz="1100" kern="1200">
                          <a:effectLst/>
                        </a:rPr>
                        <a:t>99.95% for multi-AZ only</a:t>
                      </a:r>
                      <a:endParaRPr lang="en-US" sz="1100" kern="1200">
                        <a:solidFill>
                          <a:schemeClr val="bg2"/>
                        </a:solidFill>
                        <a:effectLst/>
                        <a:latin typeface="+mn-lt"/>
                        <a:ea typeface="+mn-ea"/>
                        <a:cs typeface="+mn-cs"/>
                      </a:endParaRPr>
                    </a:p>
                  </a:txBody>
                  <a:tcPr marL="28919" marR="28919" marT="628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0000"/>
                        </a:lnSpc>
                        <a:spcBef>
                          <a:spcPts val="0"/>
                        </a:spcBef>
                        <a:spcAft>
                          <a:spcPts val="0"/>
                        </a:spcAft>
                      </a:pPr>
                      <a:r>
                        <a:rPr lang="en-US" sz="1100" kern="1200">
                          <a:effectLst/>
                        </a:rPr>
                        <a:t>99.95% for multi-AZ only</a:t>
                      </a:r>
                      <a:endParaRPr lang="en-US" sz="1100" kern="1200">
                        <a:solidFill>
                          <a:schemeClr val="bg2"/>
                        </a:solidFill>
                        <a:effectLst/>
                        <a:latin typeface="+mn-lt"/>
                        <a:ea typeface="+mn-ea"/>
                        <a:cs typeface="+mn-cs"/>
                      </a:endParaRPr>
                    </a:p>
                  </a:txBody>
                  <a:tcPr marL="28919" marR="28919" marT="628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0000"/>
                        </a:lnSpc>
                        <a:spcBef>
                          <a:spcPts val="0"/>
                        </a:spcBef>
                        <a:spcAft>
                          <a:spcPts val="0"/>
                        </a:spcAft>
                      </a:pPr>
                      <a:r>
                        <a:rPr lang="en-US" sz="1100" kern="1200">
                          <a:effectLst/>
                        </a:rPr>
                        <a:t>99.95%</a:t>
                      </a:r>
                      <a:endParaRPr lang="en-US" sz="1100" kern="1200">
                        <a:solidFill>
                          <a:schemeClr val="bg2"/>
                        </a:solidFill>
                        <a:effectLst/>
                        <a:latin typeface="+mn-lt"/>
                        <a:ea typeface="+mn-ea"/>
                        <a:cs typeface="+mn-cs"/>
                      </a:endParaRPr>
                    </a:p>
                  </a:txBody>
                  <a:tcPr marL="28919" marR="28919" marT="628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0000"/>
                        </a:lnSpc>
                        <a:spcBef>
                          <a:spcPts val="0"/>
                        </a:spcBef>
                        <a:spcAft>
                          <a:spcPts val="0"/>
                        </a:spcAft>
                      </a:pPr>
                      <a:r>
                        <a:rPr lang="en-US" sz="1100" kern="1200">
                          <a:effectLst/>
                        </a:rPr>
                        <a:t>99.99% SLA for all databases</a:t>
                      </a:r>
                      <a:endParaRPr lang="en-US" sz="1100" kern="1200">
                        <a:solidFill>
                          <a:schemeClr val="bg2"/>
                        </a:solidFill>
                        <a:effectLst/>
                        <a:latin typeface="+mn-lt"/>
                        <a:ea typeface="+mn-ea"/>
                        <a:cs typeface="+mn-cs"/>
                      </a:endParaRPr>
                    </a:p>
                  </a:txBody>
                  <a:tcPr marL="28919" marR="28919" marT="628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00995182"/>
                  </a:ext>
                </a:extLst>
              </a:tr>
              <a:tr h="394999">
                <a:tc>
                  <a:txBody>
                    <a:bodyPr/>
                    <a:lstStyle/>
                    <a:p>
                      <a:pPr marL="0" marR="0" algn="l">
                        <a:lnSpc>
                          <a:spcPct val="100000"/>
                        </a:lnSpc>
                        <a:spcBef>
                          <a:spcPts val="0"/>
                        </a:spcBef>
                        <a:spcAft>
                          <a:spcPts val="0"/>
                        </a:spcAft>
                      </a:pPr>
                      <a:r>
                        <a:rPr lang="en-US" sz="1200">
                          <a:effectLst/>
                        </a:rPr>
                        <a:t>Multi-AZ deployment (synchronous standby)*</a:t>
                      </a:r>
                      <a:endParaRPr lang="en-US" sz="1200" b="0">
                        <a:solidFill>
                          <a:schemeClr val="bg2"/>
                        </a:solidFill>
                        <a:effectLst/>
                        <a:latin typeface="Segoe UI Semibold" panose="020B0702040204020203" pitchFamily="34" charset="0"/>
                        <a:ea typeface="SimSun" panose="02010600030101010101" pitchFamily="2" charset="-122"/>
                        <a:cs typeface="Segoe UI Semibold" panose="020B0702040204020203" pitchFamily="34" charset="0"/>
                      </a:endParaRPr>
                    </a:p>
                  </a:txBody>
                  <a:tcPr marL="28919" marR="28919" marT="628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0000"/>
                        </a:lnSpc>
                        <a:spcBef>
                          <a:spcPts val="0"/>
                        </a:spcBef>
                        <a:spcAft>
                          <a:spcPts val="0"/>
                        </a:spcAft>
                      </a:pPr>
                      <a:r>
                        <a:rPr lang="en-US" sz="1100" kern="1200">
                          <a:effectLst/>
                        </a:rPr>
                        <a:t>Yes</a:t>
                      </a:r>
                      <a:endParaRPr lang="en-US" sz="1100" kern="1200">
                        <a:solidFill>
                          <a:schemeClr val="bg2"/>
                        </a:solidFill>
                        <a:effectLst/>
                        <a:latin typeface="+mn-lt"/>
                        <a:ea typeface="+mn-ea"/>
                        <a:cs typeface="+mn-cs"/>
                      </a:endParaRPr>
                    </a:p>
                  </a:txBody>
                  <a:tcPr marL="28919" marR="28919" marT="628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0000"/>
                        </a:lnSpc>
                        <a:spcBef>
                          <a:spcPts val="0"/>
                        </a:spcBef>
                        <a:spcAft>
                          <a:spcPts val="0"/>
                        </a:spcAft>
                      </a:pPr>
                      <a:r>
                        <a:rPr lang="en-US" sz="1100" kern="1200">
                          <a:effectLst/>
                        </a:rPr>
                        <a:t>Yes</a:t>
                      </a:r>
                      <a:endParaRPr lang="en-US" sz="1100" kern="1200">
                        <a:solidFill>
                          <a:schemeClr val="bg2"/>
                        </a:solidFill>
                        <a:effectLst/>
                        <a:latin typeface="+mn-lt"/>
                        <a:ea typeface="+mn-ea"/>
                        <a:cs typeface="+mn-cs"/>
                      </a:endParaRPr>
                    </a:p>
                  </a:txBody>
                  <a:tcPr marL="28919" marR="28919" marT="628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0000"/>
                        </a:lnSpc>
                        <a:spcBef>
                          <a:spcPts val="0"/>
                        </a:spcBef>
                        <a:spcAft>
                          <a:spcPts val="0"/>
                        </a:spcAft>
                      </a:pPr>
                      <a:r>
                        <a:rPr lang="en-US" sz="1100" kern="1200">
                          <a:effectLst/>
                        </a:rPr>
                        <a:t>Yes</a:t>
                      </a:r>
                      <a:endParaRPr lang="en-US" sz="1100" kern="1200">
                        <a:solidFill>
                          <a:schemeClr val="bg2"/>
                        </a:solidFill>
                        <a:effectLst/>
                        <a:latin typeface="+mn-lt"/>
                        <a:ea typeface="+mn-ea"/>
                        <a:cs typeface="+mn-cs"/>
                      </a:endParaRPr>
                    </a:p>
                  </a:txBody>
                  <a:tcPr marL="28919" marR="28919" marT="628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0000"/>
                        </a:lnSpc>
                        <a:spcBef>
                          <a:spcPts val="0"/>
                        </a:spcBef>
                        <a:spcAft>
                          <a:spcPts val="0"/>
                        </a:spcAft>
                      </a:pPr>
                      <a:r>
                        <a:rPr lang="en-US" sz="1100" kern="1200">
                          <a:effectLst/>
                        </a:rPr>
                        <a:t>In-region replica when required to meet SLA</a:t>
                      </a:r>
                    </a:p>
                    <a:p>
                      <a:pPr marL="0" marR="0" algn="ctr">
                        <a:lnSpc>
                          <a:spcPct val="100000"/>
                        </a:lnSpc>
                        <a:spcBef>
                          <a:spcPts val="0"/>
                        </a:spcBef>
                        <a:spcAft>
                          <a:spcPts val="0"/>
                        </a:spcAft>
                      </a:pPr>
                      <a:r>
                        <a:rPr lang="en-US" sz="1100" kern="1200">
                          <a:effectLst/>
                        </a:rPr>
                        <a:t>Multi-AZ (future)</a:t>
                      </a:r>
                      <a:endParaRPr lang="en-US" sz="1100" kern="1200">
                        <a:solidFill>
                          <a:schemeClr val="bg2"/>
                        </a:solidFill>
                        <a:effectLst/>
                        <a:latin typeface="+mn-lt"/>
                        <a:ea typeface="+mn-ea"/>
                        <a:cs typeface="+mn-cs"/>
                      </a:endParaRPr>
                    </a:p>
                  </a:txBody>
                  <a:tcPr marL="28919" marR="28919" marT="628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26156223"/>
                  </a:ext>
                </a:extLst>
              </a:tr>
              <a:tr h="200836">
                <a:tc>
                  <a:txBody>
                    <a:bodyPr/>
                    <a:lstStyle/>
                    <a:p>
                      <a:pPr marL="0" marR="0" algn="l">
                        <a:lnSpc>
                          <a:spcPct val="100000"/>
                        </a:lnSpc>
                        <a:spcBef>
                          <a:spcPts val="0"/>
                        </a:spcBef>
                        <a:spcAft>
                          <a:spcPts val="0"/>
                        </a:spcAft>
                      </a:pPr>
                      <a:r>
                        <a:rPr lang="en-US" sz="1200">
                          <a:effectLst/>
                        </a:rPr>
                        <a:t>On-Line Compute Scaling</a:t>
                      </a:r>
                      <a:endParaRPr lang="en-US" sz="1200" b="0">
                        <a:solidFill>
                          <a:schemeClr val="bg2"/>
                        </a:solidFill>
                        <a:effectLst/>
                        <a:latin typeface="Segoe UI Semibold" panose="020B0702040204020203" pitchFamily="34" charset="0"/>
                        <a:ea typeface="SimSun" panose="02010600030101010101" pitchFamily="2" charset="-122"/>
                        <a:cs typeface="Segoe UI Semibold" panose="020B0702040204020203" pitchFamily="34" charset="0"/>
                      </a:endParaRPr>
                    </a:p>
                  </a:txBody>
                  <a:tcPr marL="28919" marR="28919" marT="628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0000"/>
                        </a:lnSpc>
                        <a:spcBef>
                          <a:spcPts val="0"/>
                        </a:spcBef>
                        <a:spcAft>
                          <a:spcPts val="0"/>
                        </a:spcAft>
                      </a:pPr>
                      <a:r>
                        <a:rPr lang="en-US" sz="1100" kern="1200">
                          <a:effectLst/>
                        </a:rPr>
                        <a:t>No</a:t>
                      </a:r>
                      <a:endParaRPr lang="en-US" sz="1100" kern="1200">
                        <a:solidFill>
                          <a:schemeClr val="bg2"/>
                        </a:solidFill>
                        <a:effectLst/>
                        <a:latin typeface="+mn-lt"/>
                        <a:ea typeface="+mn-ea"/>
                        <a:cs typeface="+mn-cs"/>
                      </a:endParaRPr>
                    </a:p>
                  </a:txBody>
                  <a:tcPr marL="28919" marR="28919" marT="628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0000"/>
                        </a:lnSpc>
                        <a:spcBef>
                          <a:spcPts val="0"/>
                        </a:spcBef>
                        <a:spcAft>
                          <a:spcPts val="0"/>
                        </a:spcAft>
                      </a:pPr>
                      <a:r>
                        <a:rPr lang="en-US" sz="1100" kern="1200">
                          <a:effectLst/>
                        </a:rPr>
                        <a:t>No</a:t>
                      </a:r>
                      <a:endParaRPr lang="en-US" sz="1100" kern="1200">
                        <a:solidFill>
                          <a:schemeClr val="bg2"/>
                        </a:solidFill>
                        <a:effectLst/>
                        <a:latin typeface="+mn-lt"/>
                        <a:ea typeface="+mn-ea"/>
                        <a:cs typeface="+mn-cs"/>
                      </a:endParaRPr>
                    </a:p>
                  </a:txBody>
                  <a:tcPr marL="28919" marR="28919" marT="628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0000"/>
                        </a:lnSpc>
                        <a:spcBef>
                          <a:spcPts val="0"/>
                        </a:spcBef>
                        <a:spcAft>
                          <a:spcPts val="0"/>
                        </a:spcAft>
                      </a:pPr>
                      <a:r>
                        <a:rPr lang="en-US" sz="1100" kern="1200">
                          <a:effectLst/>
                        </a:rPr>
                        <a:t>No</a:t>
                      </a:r>
                      <a:endParaRPr lang="en-US" sz="1100" kern="1200">
                        <a:solidFill>
                          <a:schemeClr val="bg2"/>
                        </a:solidFill>
                        <a:effectLst/>
                        <a:latin typeface="+mn-lt"/>
                        <a:ea typeface="+mn-ea"/>
                        <a:cs typeface="+mn-cs"/>
                      </a:endParaRPr>
                    </a:p>
                  </a:txBody>
                  <a:tcPr marL="28919" marR="28919" marT="628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0000"/>
                        </a:lnSpc>
                        <a:spcBef>
                          <a:spcPts val="0"/>
                        </a:spcBef>
                        <a:spcAft>
                          <a:spcPts val="0"/>
                        </a:spcAft>
                      </a:pPr>
                      <a:r>
                        <a:rPr lang="en-US" sz="1100" kern="1200">
                          <a:effectLst/>
                        </a:rPr>
                        <a:t>Yes</a:t>
                      </a:r>
                      <a:endParaRPr lang="en-US" sz="1100" kern="1200">
                        <a:solidFill>
                          <a:schemeClr val="bg2"/>
                        </a:solidFill>
                        <a:effectLst/>
                        <a:latin typeface="+mn-lt"/>
                        <a:ea typeface="+mn-ea"/>
                        <a:cs typeface="+mn-cs"/>
                      </a:endParaRPr>
                    </a:p>
                  </a:txBody>
                  <a:tcPr marL="28919" marR="28919" marT="628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97569341"/>
                  </a:ext>
                </a:extLst>
              </a:tr>
              <a:tr h="200836">
                <a:tc>
                  <a:txBody>
                    <a:bodyPr/>
                    <a:lstStyle/>
                    <a:p>
                      <a:pPr marL="0" marR="0" algn="l">
                        <a:lnSpc>
                          <a:spcPct val="100000"/>
                        </a:lnSpc>
                        <a:spcBef>
                          <a:spcPts val="0"/>
                        </a:spcBef>
                        <a:spcAft>
                          <a:spcPts val="0"/>
                        </a:spcAft>
                      </a:pPr>
                      <a:r>
                        <a:rPr lang="en-US" sz="1200">
                          <a:effectLst/>
                        </a:rPr>
                        <a:t>Backup Retention</a:t>
                      </a:r>
                      <a:endParaRPr lang="en-US" sz="1200" b="0">
                        <a:solidFill>
                          <a:schemeClr val="bg2"/>
                        </a:solidFill>
                        <a:effectLst/>
                        <a:latin typeface="Segoe UI Semibold" panose="020B0702040204020203" pitchFamily="34" charset="0"/>
                        <a:ea typeface="SimSun" panose="02010600030101010101" pitchFamily="2" charset="-122"/>
                        <a:cs typeface="Segoe UI Semibold" panose="020B0702040204020203" pitchFamily="34" charset="0"/>
                      </a:endParaRPr>
                    </a:p>
                  </a:txBody>
                  <a:tcPr marL="28919" marR="28919" marT="628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0000"/>
                        </a:lnSpc>
                        <a:spcBef>
                          <a:spcPts val="0"/>
                        </a:spcBef>
                        <a:spcAft>
                          <a:spcPts val="0"/>
                        </a:spcAft>
                      </a:pPr>
                      <a:r>
                        <a:rPr lang="en-US" sz="1100" kern="1200">
                          <a:effectLst/>
                        </a:rPr>
                        <a:t>1-35 days</a:t>
                      </a:r>
                      <a:endParaRPr lang="en-US" sz="1100" kern="1200">
                        <a:solidFill>
                          <a:schemeClr val="bg2"/>
                        </a:solidFill>
                        <a:effectLst/>
                        <a:latin typeface="+mn-lt"/>
                        <a:ea typeface="+mn-ea"/>
                        <a:cs typeface="+mn-cs"/>
                      </a:endParaRPr>
                    </a:p>
                  </a:txBody>
                  <a:tcPr marL="28919" marR="28919" marT="628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0000"/>
                        </a:lnSpc>
                        <a:spcBef>
                          <a:spcPts val="0"/>
                        </a:spcBef>
                        <a:spcAft>
                          <a:spcPts val="0"/>
                        </a:spcAft>
                      </a:pPr>
                      <a:r>
                        <a:rPr lang="en-US" sz="1100" kern="1200">
                          <a:effectLst/>
                        </a:rPr>
                        <a:t>1-35 days</a:t>
                      </a:r>
                      <a:endParaRPr lang="en-US" sz="1100" kern="1200">
                        <a:solidFill>
                          <a:schemeClr val="bg2"/>
                        </a:solidFill>
                        <a:effectLst/>
                        <a:latin typeface="+mn-lt"/>
                        <a:ea typeface="+mn-ea"/>
                        <a:cs typeface="+mn-cs"/>
                      </a:endParaRPr>
                    </a:p>
                  </a:txBody>
                  <a:tcPr marL="28919" marR="28919" marT="628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0000"/>
                        </a:lnSpc>
                        <a:spcBef>
                          <a:spcPts val="0"/>
                        </a:spcBef>
                        <a:spcAft>
                          <a:spcPts val="0"/>
                        </a:spcAft>
                      </a:pPr>
                      <a:r>
                        <a:rPr lang="en-US" sz="1100" kern="1200">
                          <a:effectLst/>
                        </a:rPr>
                        <a:t>7 days</a:t>
                      </a:r>
                      <a:endParaRPr lang="en-US" sz="1100" kern="1200">
                        <a:solidFill>
                          <a:schemeClr val="bg2"/>
                        </a:solidFill>
                        <a:effectLst/>
                        <a:latin typeface="+mn-lt"/>
                        <a:ea typeface="+mn-ea"/>
                        <a:cs typeface="+mn-cs"/>
                      </a:endParaRPr>
                    </a:p>
                  </a:txBody>
                  <a:tcPr marL="28919" marR="28919" marT="628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0000"/>
                        </a:lnSpc>
                        <a:spcBef>
                          <a:spcPts val="0"/>
                        </a:spcBef>
                        <a:spcAft>
                          <a:spcPts val="0"/>
                        </a:spcAft>
                      </a:pPr>
                      <a:r>
                        <a:rPr lang="en-US" sz="1100" kern="1200">
                          <a:effectLst/>
                        </a:rPr>
                        <a:t>7-35 days</a:t>
                      </a:r>
                      <a:endParaRPr lang="en-US" sz="1100" kern="1200">
                        <a:solidFill>
                          <a:schemeClr val="bg2"/>
                        </a:solidFill>
                        <a:effectLst/>
                        <a:latin typeface="+mn-lt"/>
                        <a:ea typeface="+mn-ea"/>
                        <a:cs typeface="+mn-cs"/>
                      </a:endParaRPr>
                    </a:p>
                  </a:txBody>
                  <a:tcPr marL="28919" marR="28919" marT="628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76147738"/>
                  </a:ext>
                </a:extLst>
              </a:tr>
              <a:tr h="200836">
                <a:tc>
                  <a:txBody>
                    <a:bodyPr/>
                    <a:lstStyle/>
                    <a:p>
                      <a:pPr marL="0" marR="0" algn="l">
                        <a:lnSpc>
                          <a:spcPct val="100000"/>
                        </a:lnSpc>
                        <a:spcBef>
                          <a:spcPts val="0"/>
                        </a:spcBef>
                        <a:spcAft>
                          <a:spcPts val="0"/>
                        </a:spcAft>
                      </a:pPr>
                      <a:r>
                        <a:rPr lang="en-US" sz="1200">
                          <a:effectLst/>
                        </a:rPr>
                        <a:t>Encryption at Rest</a:t>
                      </a:r>
                      <a:endParaRPr lang="en-US" sz="1200" b="0">
                        <a:solidFill>
                          <a:schemeClr val="bg2"/>
                        </a:solidFill>
                        <a:effectLst/>
                        <a:latin typeface="Segoe UI Semibold" panose="020B0702040204020203" pitchFamily="34" charset="0"/>
                        <a:ea typeface="SimSun" panose="02010600030101010101" pitchFamily="2" charset="-122"/>
                        <a:cs typeface="Segoe UI Semibold" panose="020B0702040204020203" pitchFamily="34" charset="0"/>
                      </a:endParaRPr>
                    </a:p>
                  </a:txBody>
                  <a:tcPr marL="28919" marR="28919" marT="628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0000"/>
                        </a:lnSpc>
                        <a:spcBef>
                          <a:spcPts val="0"/>
                        </a:spcBef>
                        <a:spcAft>
                          <a:spcPts val="0"/>
                        </a:spcAft>
                      </a:pPr>
                      <a:r>
                        <a:rPr lang="en-US" sz="1100" kern="1200">
                          <a:effectLst/>
                        </a:rPr>
                        <a:t>Yes (opt-in)</a:t>
                      </a:r>
                      <a:endParaRPr lang="en-US" sz="1100" kern="1200">
                        <a:solidFill>
                          <a:schemeClr val="bg2"/>
                        </a:solidFill>
                        <a:effectLst/>
                        <a:latin typeface="+mn-lt"/>
                        <a:ea typeface="+mn-ea"/>
                        <a:cs typeface="+mn-cs"/>
                      </a:endParaRPr>
                    </a:p>
                  </a:txBody>
                  <a:tcPr marL="28919" marR="28919" marT="628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0000"/>
                        </a:lnSpc>
                        <a:spcBef>
                          <a:spcPts val="0"/>
                        </a:spcBef>
                        <a:spcAft>
                          <a:spcPts val="0"/>
                        </a:spcAft>
                      </a:pPr>
                      <a:r>
                        <a:rPr lang="en-US" sz="1100" kern="1200">
                          <a:effectLst/>
                        </a:rPr>
                        <a:t>Yes (opt-in)</a:t>
                      </a:r>
                      <a:endParaRPr lang="en-US" sz="1100" kern="1200">
                        <a:solidFill>
                          <a:schemeClr val="bg2"/>
                        </a:solidFill>
                        <a:effectLst/>
                        <a:latin typeface="+mn-lt"/>
                        <a:ea typeface="+mn-ea"/>
                        <a:cs typeface="+mn-cs"/>
                      </a:endParaRPr>
                    </a:p>
                  </a:txBody>
                  <a:tcPr marL="28919" marR="28919" marT="628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0000"/>
                        </a:lnSpc>
                        <a:spcBef>
                          <a:spcPts val="0"/>
                        </a:spcBef>
                        <a:spcAft>
                          <a:spcPts val="0"/>
                        </a:spcAft>
                      </a:pPr>
                      <a:r>
                        <a:rPr lang="en-US" sz="1100" kern="1200">
                          <a:effectLst/>
                        </a:rPr>
                        <a:t>Yes (default)</a:t>
                      </a:r>
                      <a:endParaRPr lang="en-US" sz="1100" kern="1200">
                        <a:solidFill>
                          <a:schemeClr val="bg2"/>
                        </a:solidFill>
                        <a:effectLst/>
                        <a:latin typeface="+mn-lt"/>
                        <a:ea typeface="+mn-ea"/>
                        <a:cs typeface="+mn-cs"/>
                      </a:endParaRPr>
                    </a:p>
                  </a:txBody>
                  <a:tcPr marL="28919" marR="28919" marT="628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0000"/>
                        </a:lnSpc>
                        <a:spcBef>
                          <a:spcPts val="0"/>
                        </a:spcBef>
                        <a:spcAft>
                          <a:spcPts val="0"/>
                        </a:spcAft>
                      </a:pPr>
                      <a:r>
                        <a:rPr lang="en-US" sz="1100" kern="1200">
                          <a:effectLst/>
                        </a:rPr>
                        <a:t>Yes (default)</a:t>
                      </a:r>
                      <a:endParaRPr lang="en-US" sz="1100" kern="1200">
                        <a:solidFill>
                          <a:schemeClr val="bg2"/>
                        </a:solidFill>
                        <a:effectLst/>
                        <a:latin typeface="+mn-lt"/>
                        <a:ea typeface="+mn-ea"/>
                        <a:cs typeface="+mn-cs"/>
                      </a:endParaRPr>
                    </a:p>
                  </a:txBody>
                  <a:tcPr marL="28919" marR="28919" marT="628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85096297"/>
                  </a:ext>
                </a:extLst>
              </a:tr>
              <a:tr h="200836">
                <a:tc>
                  <a:txBody>
                    <a:bodyPr/>
                    <a:lstStyle/>
                    <a:p>
                      <a:pPr marL="0" marR="0" algn="l">
                        <a:lnSpc>
                          <a:spcPct val="100000"/>
                        </a:lnSpc>
                        <a:spcBef>
                          <a:spcPts val="0"/>
                        </a:spcBef>
                        <a:spcAft>
                          <a:spcPts val="0"/>
                        </a:spcAft>
                      </a:pPr>
                      <a:r>
                        <a:rPr lang="en-US" sz="1200">
                          <a:effectLst/>
                        </a:rPr>
                        <a:t>Read Scale*</a:t>
                      </a:r>
                      <a:endParaRPr lang="en-US" sz="1200" b="0">
                        <a:solidFill>
                          <a:schemeClr val="bg2"/>
                        </a:solidFill>
                        <a:effectLst/>
                        <a:latin typeface="Segoe UI Semibold" panose="020B0702040204020203" pitchFamily="34" charset="0"/>
                        <a:ea typeface="SimSun" panose="02010600030101010101" pitchFamily="2" charset="-122"/>
                        <a:cs typeface="Segoe UI Semibold" panose="020B0702040204020203" pitchFamily="34" charset="0"/>
                      </a:endParaRPr>
                    </a:p>
                  </a:txBody>
                  <a:tcPr marL="28919" marR="28919" marT="628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0000"/>
                        </a:lnSpc>
                        <a:spcBef>
                          <a:spcPts val="0"/>
                        </a:spcBef>
                        <a:spcAft>
                          <a:spcPts val="0"/>
                        </a:spcAft>
                      </a:pPr>
                      <a:r>
                        <a:rPr lang="en-US" sz="1100" kern="1200">
                          <a:effectLst/>
                        </a:rPr>
                        <a:t>Up to 5 readable replicas</a:t>
                      </a:r>
                      <a:endParaRPr lang="en-US" sz="1100" kern="1200">
                        <a:solidFill>
                          <a:schemeClr val="bg2"/>
                        </a:solidFill>
                        <a:effectLst/>
                        <a:latin typeface="+mn-lt"/>
                        <a:ea typeface="+mn-ea"/>
                        <a:cs typeface="+mn-cs"/>
                      </a:endParaRPr>
                    </a:p>
                  </a:txBody>
                  <a:tcPr marL="28919" marR="28919" marT="628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0000"/>
                        </a:lnSpc>
                        <a:spcBef>
                          <a:spcPts val="0"/>
                        </a:spcBef>
                        <a:spcAft>
                          <a:spcPts val="0"/>
                        </a:spcAft>
                      </a:pPr>
                      <a:r>
                        <a:rPr lang="en-US" sz="1100" kern="1200">
                          <a:effectLst/>
                        </a:rPr>
                        <a:t>Up to 15 readable replicas</a:t>
                      </a:r>
                      <a:endParaRPr lang="en-US" sz="1100" kern="1200">
                        <a:solidFill>
                          <a:schemeClr val="bg2"/>
                        </a:solidFill>
                        <a:effectLst/>
                        <a:latin typeface="+mn-lt"/>
                        <a:ea typeface="+mn-ea"/>
                        <a:cs typeface="+mn-cs"/>
                      </a:endParaRPr>
                    </a:p>
                  </a:txBody>
                  <a:tcPr marL="28919" marR="28919" marT="628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0000"/>
                        </a:lnSpc>
                        <a:spcBef>
                          <a:spcPts val="0"/>
                        </a:spcBef>
                        <a:spcAft>
                          <a:spcPts val="0"/>
                        </a:spcAft>
                      </a:pPr>
                      <a:r>
                        <a:rPr lang="en-US" sz="1100" kern="1200">
                          <a:effectLst/>
                        </a:rPr>
                        <a:t>Yes</a:t>
                      </a:r>
                      <a:endParaRPr lang="en-US" sz="1100" kern="1200">
                        <a:solidFill>
                          <a:schemeClr val="bg2"/>
                        </a:solidFill>
                        <a:effectLst/>
                        <a:latin typeface="+mn-lt"/>
                        <a:ea typeface="+mn-ea"/>
                        <a:cs typeface="+mn-cs"/>
                      </a:endParaRPr>
                    </a:p>
                  </a:txBody>
                  <a:tcPr marL="28919" marR="28919" marT="628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0000"/>
                        </a:lnSpc>
                        <a:spcBef>
                          <a:spcPts val="0"/>
                        </a:spcBef>
                        <a:spcAft>
                          <a:spcPts val="0"/>
                        </a:spcAft>
                      </a:pPr>
                      <a:r>
                        <a:rPr lang="en-US" sz="1100" kern="1200">
                          <a:effectLst/>
                        </a:rPr>
                        <a:t>Up to 5 replicas for MySQL (in preview) PostgreSQL in roadmap</a:t>
                      </a:r>
                      <a:endParaRPr lang="en-US" sz="1100" kern="1200">
                        <a:solidFill>
                          <a:schemeClr val="bg2"/>
                        </a:solidFill>
                        <a:effectLst/>
                        <a:latin typeface="+mn-lt"/>
                        <a:ea typeface="+mn-ea"/>
                        <a:cs typeface="+mn-cs"/>
                      </a:endParaRPr>
                    </a:p>
                  </a:txBody>
                  <a:tcPr marL="28919" marR="28919" marT="628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89081181"/>
                  </a:ext>
                </a:extLst>
              </a:tr>
              <a:tr h="394999">
                <a:tc>
                  <a:txBody>
                    <a:bodyPr/>
                    <a:lstStyle/>
                    <a:p>
                      <a:pPr marL="0" marR="0" algn="l">
                        <a:lnSpc>
                          <a:spcPct val="100000"/>
                        </a:lnSpc>
                        <a:spcBef>
                          <a:spcPts val="0"/>
                        </a:spcBef>
                        <a:spcAft>
                          <a:spcPts val="0"/>
                        </a:spcAft>
                      </a:pPr>
                      <a:r>
                        <a:rPr lang="en-US" sz="1200">
                          <a:effectLst/>
                        </a:rPr>
                        <a:t>Ability to Promote Read Replica to Primary</a:t>
                      </a:r>
                      <a:endParaRPr lang="en-US" sz="1200" b="0">
                        <a:solidFill>
                          <a:schemeClr val="bg2"/>
                        </a:solidFill>
                        <a:effectLst/>
                        <a:latin typeface="Segoe UI Semibold" panose="020B0702040204020203" pitchFamily="34" charset="0"/>
                        <a:ea typeface="SimSun" panose="02010600030101010101" pitchFamily="2" charset="-122"/>
                        <a:cs typeface="Segoe UI Semibold" panose="020B0702040204020203" pitchFamily="34" charset="0"/>
                      </a:endParaRPr>
                    </a:p>
                  </a:txBody>
                  <a:tcPr marL="28919" marR="28919" marT="628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0000"/>
                        </a:lnSpc>
                        <a:spcBef>
                          <a:spcPts val="0"/>
                        </a:spcBef>
                        <a:spcAft>
                          <a:spcPts val="0"/>
                        </a:spcAft>
                      </a:pPr>
                      <a:r>
                        <a:rPr lang="en-US" sz="1100" kern="1200">
                          <a:effectLst/>
                        </a:rPr>
                        <a:t>Yes</a:t>
                      </a:r>
                      <a:endParaRPr lang="en-US" sz="1100" kern="1200">
                        <a:solidFill>
                          <a:schemeClr val="bg2"/>
                        </a:solidFill>
                        <a:effectLst/>
                        <a:latin typeface="+mn-lt"/>
                        <a:ea typeface="+mn-ea"/>
                        <a:cs typeface="+mn-cs"/>
                      </a:endParaRPr>
                    </a:p>
                  </a:txBody>
                  <a:tcPr marL="28919" marR="28919" marT="628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0000"/>
                        </a:lnSpc>
                        <a:spcBef>
                          <a:spcPts val="0"/>
                        </a:spcBef>
                        <a:spcAft>
                          <a:spcPts val="0"/>
                        </a:spcAft>
                      </a:pPr>
                      <a:r>
                        <a:rPr lang="en-US" sz="1100" kern="1200">
                          <a:effectLst/>
                        </a:rPr>
                        <a:t>Yes</a:t>
                      </a:r>
                      <a:endParaRPr lang="en-US" sz="1100" kern="1200">
                        <a:solidFill>
                          <a:schemeClr val="bg2"/>
                        </a:solidFill>
                        <a:effectLst/>
                        <a:latin typeface="+mn-lt"/>
                        <a:ea typeface="+mn-ea"/>
                        <a:cs typeface="+mn-cs"/>
                      </a:endParaRPr>
                    </a:p>
                  </a:txBody>
                  <a:tcPr marL="28919" marR="28919" marT="628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0000"/>
                        </a:lnSpc>
                        <a:spcBef>
                          <a:spcPts val="0"/>
                        </a:spcBef>
                        <a:spcAft>
                          <a:spcPts val="0"/>
                        </a:spcAft>
                      </a:pPr>
                      <a:r>
                        <a:rPr lang="en-US" sz="1100" kern="1200">
                          <a:effectLst/>
                        </a:rPr>
                        <a:t>Yes</a:t>
                      </a:r>
                      <a:endParaRPr lang="en-US" sz="1100" kern="1200">
                        <a:solidFill>
                          <a:schemeClr val="bg2"/>
                        </a:solidFill>
                        <a:effectLst/>
                        <a:latin typeface="+mn-lt"/>
                        <a:ea typeface="+mn-ea"/>
                        <a:cs typeface="+mn-cs"/>
                      </a:endParaRPr>
                    </a:p>
                  </a:txBody>
                  <a:tcPr marL="28919" marR="28919" marT="628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0000"/>
                        </a:lnSpc>
                        <a:spcBef>
                          <a:spcPts val="0"/>
                        </a:spcBef>
                        <a:spcAft>
                          <a:spcPts val="0"/>
                        </a:spcAft>
                      </a:pPr>
                      <a:r>
                        <a:rPr lang="en-US" sz="1100" kern="1200" dirty="0">
                          <a:effectLst/>
                        </a:rPr>
                        <a:t>Yes </a:t>
                      </a:r>
                      <a:endParaRPr lang="en-US" sz="1100" kern="1200" dirty="0">
                        <a:solidFill>
                          <a:schemeClr val="bg2"/>
                        </a:solidFill>
                        <a:effectLst/>
                        <a:latin typeface="+mn-lt"/>
                        <a:ea typeface="+mn-ea"/>
                        <a:cs typeface="+mn-cs"/>
                      </a:endParaRPr>
                    </a:p>
                  </a:txBody>
                  <a:tcPr marL="28919" marR="28919" marT="628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4469151"/>
                  </a:ext>
                </a:extLst>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20306" y="1232491"/>
            <a:ext cx="1349826" cy="574538"/>
          </a:xfrm>
          <a:prstGeom prst="rect">
            <a:avLst/>
          </a:prstGeom>
        </p:spPr>
      </p:pic>
      <p:pic>
        <p:nvPicPr>
          <p:cNvPr id="9" name="Picture 8"/>
          <p:cNvPicPr>
            <a:picLocks noChangeAspect="1"/>
          </p:cNvPicPr>
          <p:nvPr/>
        </p:nvPicPr>
        <p:blipFill>
          <a:blip r:embed="rId4"/>
          <a:stretch>
            <a:fillRect/>
          </a:stretch>
        </p:blipFill>
        <p:spPr>
          <a:xfrm>
            <a:off x="7672251" y="1173725"/>
            <a:ext cx="851989" cy="577620"/>
          </a:xfrm>
          <a:prstGeom prst="rect">
            <a:avLst/>
          </a:prstGeom>
        </p:spPr>
      </p:pic>
      <p:pic>
        <p:nvPicPr>
          <p:cNvPr id="13" name="Picture 12">
            <a:extLst>
              <a:ext uri="{FF2B5EF4-FFF2-40B4-BE49-F238E27FC236}">
                <a16:creationId xmlns:a16="http://schemas.microsoft.com/office/drawing/2014/main" id="{144A4F0C-1759-404E-9D1D-50461A3B3771}"/>
              </a:ext>
            </a:extLst>
          </p:cNvPr>
          <p:cNvPicPr>
            <a:picLocks noChangeAspect="1"/>
          </p:cNvPicPr>
          <p:nvPr/>
        </p:nvPicPr>
        <p:blipFill rotWithShape="1">
          <a:blip r:embed="rId5"/>
          <a:srcRect b="25582"/>
          <a:stretch/>
        </p:blipFill>
        <p:spPr>
          <a:xfrm>
            <a:off x="5040795" y="1122400"/>
            <a:ext cx="1015682" cy="680270"/>
          </a:xfrm>
          <a:prstGeom prst="rect">
            <a:avLst/>
          </a:prstGeom>
        </p:spPr>
      </p:pic>
      <p:pic>
        <p:nvPicPr>
          <p:cNvPr id="5" name="Picture 4">
            <a:extLst>
              <a:ext uri="{FF2B5EF4-FFF2-40B4-BE49-F238E27FC236}">
                <a16:creationId xmlns:a16="http://schemas.microsoft.com/office/drawing/2014/main" id="{7A88F3C7-C380-48A9-9108-5748DAEC0C14}"/>
              </a:ext>
            </a:extLst>
          </p:cNvPr>
          <p:cNvPicPr>
            <a:picLocks noChangeAspect="1"/>
          </p:cNvPicPr>
          <p:nvPr/>
        </p:nvPicPr>
        <p:blipFill>
          <a:blip r:embed="rId6"/>
          <a:stretch>
            <a:fillRect/>
          </a:stretch>
        </p:blipFill>
        <p:spPr>
          <a:xfrm>
            <a:off x="10333037" y="1122400"/>
            <a:ext cx="904072" cy="680270"/>
          </a:xfrm>
          <a:prstGeom prst="rect">
            <a:avLst/>
          </a:prstGeom>
        </p:spPr>
      </p:pic>
      <p:sp>
        <p:nvSpPr>
          <p:cNvPr id="2" name="Title 1">
            <a:extLst>
              <a:ext uri="{FF2B5EF4-FFF2-40B4-BE49-F238E27FC236}">
                <a16:creationId xmlns:a16="http://schemas.microsoft.com/office/drawing/2014/main" id="{17B7DD75-2F74-417F-8BE9-6F33AF2BC76A}"/>
              </a:ext>
            </a:extLst>
          </p:cNvPr>
          <p:cNvSpPr>
            <a:spLocks noGrp="1"/>
          </p:cNvSpPr>
          <p:nvPr>
            <p:ph type="title"/>
          </p:nvPr>
        </p:nvSpPr>
        <p:spPr/>
        <p:txBody>
          <a:bodyPr/>
          <a:lstStyle/>
          <a:p>
            <a:r>
              <a:rPr lang="en-US" dirty="0"/>
              <a:t>Quick COMPARISON</a:t>
            </a:r>
          </a:p>
        </p:txBody>
      </p:sp>
      <p:sp>
        <p:nvSpPr>
          <p:cNvPr id="10" name="Rectangle 9">
            <a:extLst>
              <a:ext uri="{FF2B5EF4-FFF2-40B4-BE49-F238E27FC236}">
                <a16:creationId xmlns:a16="http://schemas.microsoft.com/office/drawing/2014/main" id="{190BC6B7-9285-4F3F-8FBC-DF976F62720A}"/>
              </a:ext>
            </a:extLst>
          </p:cNvPr>
          <p:cNvSpPr/>
          <p:nvPr/>
        </p:nvSpPr>
        <p:spPr>
          <a:xfrm>
            <a:off x="11354752" y="6758018"/>
            <a:ext cx="1077539" cy="253916"/>
          </a:xfrm>
          <a:prstGeom prst="rect">
            <a:avLst/>
          </a:prstGeom>
        </p:spPr>
        <p:txBody>
          <a:bodyPr wrap="none">
            <a:spAutoFit/>
          </a:bodyPr>
          <a:lstStyle/>
          <a:p>
            <a:r>
              <a:rPr lang="en-US" sz="1050" dirty="0"/>
              <a:t>* as of Jan 2018</a:t>
            </a:r>
          </a:p>
        </p:txBody>
      </p:sp>
    </p:spTree>
    <p:extLst>
      <p:ext uri="{BB962C8B-B14F-4D97-AF65-F5344CB8AC3E}">
        <p14:creationId xmlns:p14="http://schemas.microsoft.com/office/powerpoint/2010/main" val="2730484244"/>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4BDF3E-52B6-44F4-95C2-92D0E0C0DC22}"/>
              </a:ext>
            </a:extLst>
          </p:cNvPr>
          <p:cNvSpPr>
            <a:spLocks noGrp="1"/>
          </p:cNvSpPr>
          <p:nvPr>
            <p:ph type="title"/>
          </p:nvPr>
        </p:nvSpPr>
        <p:spPr/>
        <p:txBody>
          <a:bodyPr/>
          <a:lstStyle/>
          <a:p>
            <a:r>
              <a:rPr lang="en-US"/>
              <a:t>Roadmap</a:t>
            </a:r>
          </a:p>
        </p:txBody>
      </p:sp>
      <p:sp>
        <p:nvSpPr>
          <p:cNvPr id="4" name="Text Placeholder 3"/>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294253276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p:cNvSpPr>
            <a:spLocks noGrp="1"/>
          </p:cNvSpPr>
          <p:nvPr>
            <p:ph type="title"/>
          </p:nvPr>
        </p:nvSpPr>
        <p:spPr/>
        <p:txBody>
          <a:bodyPr/>
          <a:lstStyle/>
          <a:p>
            <a:r>
              <a:rPr lang="en-US" sz="4080"/>
              <a:t>Service availability - Regions</a:t>
            </a:r>
          </a:p>
        </p:txBody>
      </p:sp>
      <p:graphicFrame>
        <p:nvGraphicFramePr>
          <p:cNvPr id="14" name="Table 13">
            <a:extLst>
              <a:ext uri="{FF2B5EF4-FFF2-40B4-BE49-F238E27FC236}">
                <a16:creationId xmlns:a16="http://schemas.microsoft.com/office/drawing/2014/main" id="{42C8DA00-CC81-43CA-AEC4-698F4F569EF9}"/>
              </a:ext>
            </a:extLst>
          </p:cNvPr>
          <p:cNvGraphicFramePr>
            <a:graphicFrameLocks noGrp="1"/>
          </p:cNvGraphicFramePr>
          <p:nvPr>
            <p:extLst/>
          </p:nvPr>
        </p:nvGraphicFramePr>
        <p:xfrm>
          <a:off x="274639" y="1242218"/>
          <a:ext cx="11207780" cy="670560"/>
        </p:xfrm>
        <a:graphic>
          <a:graphicData uri="http://schemas.openxmlformats.org/drawingml/2006/table">
            <a:tbl>
              <a:tblPr firstRow="1" bandRow="1">
                <a:tableStyleId>{5C22544A-7EE6-4342-B048-85BDC9FD1C3A}</a:tableStyleId>
              </a:tblPr>
              <a:tblGrid>
                <a:gridCol w="1943814">
                  <a:extLst>
                    <a:ext uri="{9D8B030D-6E8A-4147-A177-3AD203B41FA5}">
                      <a16:colId xmlns:a16="http://schemas.microsoft.com/office/drawing/2014/main" val="3197870306"/>
                    </a:ext>
                  </a:extLst>
                </a:gridCol>
                <a:gridCol w="833293">
                  <a:extLst>
                    <a:ext uri="{9D8B030D-6E8A-4147-A177-3AD203B41FA5}">
                      <a16:colId xmlns:a16="http://schemas.microsoft.com/office/drawing/2014/main" val="2622186844"/>
                    </a:ext>
                  </a:extLst>
                </a:gridCol>
                <a:gridCol w="833293">
                  <a:extLst>
                    <a:ext uri="{9D8B030D-6E8A-4147-A177-3AD203B41FA5}">
                      <a16:colId xmlns:a16="http://schemas.microsoft.com/office/drawing/2014/main" val="2255672095"/>
                    </a:ext>
                  </a:extLst>
                </a:gridCol>
                <a:gridCol w="833293">
                  <a:extLst>
                    <a:ext uri="{9D8B030D-6E8A-4147-A177-3AD203B41FA5}">
                      <a16:colId xmlns:a16="http://schemas.microsoft.com/office/drawing/2014/main" val="929329240"/>
                    </a:ext>
                  </a:extLst>
                </a:gridCol>
                <a:gridCol w="833293">
                  <a:extLst>
                    <a:ext uri="{9D8B030D-6E8A-4147-A177-3AD203B41FA5}">
                      <a16:colId xmlns:a16="http://schemas.microsoft.com/office/drawing/2014/main" val="1739178816"/>
                    </a:ext>
                  </a:extLst>
                </a:gridCol>
                <a:gridCol w="828737">
                  <a:extLst>
                    <a:ext uri="{9D8B030D-6E8A-4147-A177-3AD203B41FA5}">
                      <a16:colId xmlns:a16="http://schemas.microsoft.com/office/drawing/2014/main" val="4066938788"/>
                    </a:ext>
                  </a:extLst>
                </a:gridCol>
                <a:gridCol w="828737">
                  <a:extLst>
                    <a:ext uri="{9D8B030D-6E8A-4147-A177-3AD203B41FA5}">
                      <a16:colId xmlns:a16="http://schemas.microsoft.com/office/drawing/2014/main" val="1993623972"/>
                    </a:ext>
                  </a:extLst>
                </a:gridCol>
                <a:gridCol w="828737">
                  <a:extLst>
                    <a:ext uri="{9D8B030D-6E8A-4147-A177-3AD203B41FA5}">
                      <a16:colId xmlns:a16="http://schemas.microsoft.com/office/drawing/2014/main" val="1474986278"/>
                    </a:ext>
                  </a:extLst>
                </a:gridCol>
                <a:gridCol w="828737">
                  <a:extLst>
                    <a:ext uri="{9D8B030D-6E8A-4147-A177-3AD203B41FA5}">
                      <a16:colId xmlns:a16="http://schemas.microsoft.com/office/drawing/2014/main" val="325501089"/>
                    </a:ext>
                  </a:extLst>
                </a:gridCol>
                <a:gridCol w="828737">
                  <a:extLst>
                    <a:ext uri="{9D8B030D-6E8A-4147-A177-3AD203B41FA5}">
                      <a16:colId xmlns:a16="http://schemas.microsoft.com/office/drawing/2014/main" val="2480923566"/>
                    </a:ext>
                  </a:extLst>
                </a:gridCol>
                <a:gridCol w="930408">
                  <a:extLst>
                    <a:ext uri="{9D8B030D-6E8A-4147-A177-3AD203B41FA5}">
                      <a16:colId xmlns:a16="http://schemas.microsoft.com/office/drawing/2014/main" val="581428332"/>
                    </a:ext>
                  </a:extLst>
                </a:gridCol>
                <a:gridCol w="856701">
                  <a:extLst>
                    <a:ext uri="{9D8B030D-6E8A-4147-A177-3AD203B41FA5}">
                      <a16:colId xmlns:a16="http://schemas.microsoft.com/office/drawing/2014/main" val="478997332"/>
                    </a:ext>
                  </a:extLst>
                </a:gridCol>
              </a:tblGrid>
              <a:tr h="182880">
                <a:tc rowSpan="2">
                  <a:txBody>
                    <a:bodyPr/>
                    <a:lstStyle/>
                    <a:p>
                      <a:pPr lvl="0"/>
                      <a:r>
                        <a:rPr lang="en-US" sz="1400">
                          <a:solidFill>
                            <a:schemeClr val="tx1"/>
                          </a:solidFill>
                          <a:latin typeface="Segoe UI Semibold" panose="020B0702040204020203" pitchFamily="34" charset="0"/>
                          <a:cs typeface="Segoe UI Semibold" panose="020B0702040204020203" pitchFamily="34" charset="0"/>
                        </a:rPr>
                        <a:t>AMERICAS (10/11)</a:t>
                      </a:r>
                    </a:p>
                  </a:txBody>
                  <a:tcPr marL="0" marR="0" marT="0" marB="0" anchor="ctr">
                    <a:lnL w="12700" cap="flat" cmpd="sng" algn="ctr">
                      <a:solidFill>
                        <a:schemeClr val="accent6">
                          <a:lumMod val="60000"/>
                          <a:lumOff val="40000"/>
                        </a:schemeClr>
                      </a:solidFill>
                      <a:prstDash val="solid"/>
                      <a:round/>
                      <a:headEnd type="none" w="med" len="med"/>
                      <a:tailEnd type="none" w="med" len="med"/>
                    </a:lnL>
                    <a:lnR w="12700" cap="flat" cmpd="sng" algn="ctr">
                      <a:solidFill>
                        <a:schemeClr val="accent6">
                          <a:lumMod val="60000"/>
                          <a:lumOff val="40000"/>
                        </a:schemeClr>
                      </a:solidFill>
                      <a:prstDash val="solid"/>
                      <a:round/>
                      <a:headEnd type="none" w="med" len="med"/>
                      <a:tailEnd type="none" w="med" len="med"/>
                    </a:lnR>
                    <a:lnT w="12700" cap="flat" cmpd="sng" algn="ctr">
                      <a:solidFill>
                        <a:schemeClr val="accent6">
                          <a:lumMod val="60000"/>
                          <a:lumOff val="40000"/>
                        </a:schemeClr>
                      </a:solidFill>
                      <a:prstDash val="solid"/>
                      <a:round/>
                      <a:headEnd type="none" w="med" len="med"/>
                      <a:tailEnd type="none" w="med" len="med"/>
                    </a:lnT>
                    <a:lnB w="12700" cap="flat" cmpd="sng" algn="ctr">
                      <a:solidFill>
                        <a:schemeClr val="accent6">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gridSpan="8">
                  <a:txBody>
                    <a:bodyPr/>
                    <a:lstStyle/>
                    <a:p>
                      <a:pPr marL="0" algn="ctr" defTabSz="932563" rtl="0" eaLnBrk="1" latinLnBrk="0" hangingPunct="1"/>
                      <a:r>
                        <a:rPr lang="en-US" sz="800" b="1" kern="1200">
                          <a:solidFill>
                            <a:schemeClr val="tx1"/>
                          </a:solidFill>
                          <a:latin typeface="Segoe UI Semibold" panose="020B0702040204020203" pitchFamily="34" charset="0"/>
                          <a:ea typeface="+mn-ea"/>
                          <a:cs typeface="Segoe UI Semibold" panose="020B0702040204020203" pitchFamily="34" charset="0"/>
                        </a:rPr>
                        <a:t>US</a:t>
                      </a:r>
                    </a:p>
                  </a:txBody>
                  <a:tcPr marL="0" marR="0" marT="0" marB="0" anchor="ctr">
                    <a:lnL w="12700" cap="flat" cmpd="sng" algn="ctr">
                      <a:solidFill>
                        <a:schemeClr val="accent6">
                          <a:lumMod val="60000"/>
                          <a:lumOff val="40000"/>
                        </a:schemeClr>
                      </a:solidFill>
                      <a:prstDash val="solid"/>
                      <a:round/>
                      <a:headEnd type="none" w="med" len="med"/>
                      <a:tailEnd type="none" w="med" len="med"/>
                    </a:lnL>
                    <a:lnR w="12700" cap="flat" cmpd="sng" algn="ctr">
                      <a:solidFill>
                        <a:schemeClr val="accent6">
                          <a:lumMod val="60000"/>
                          <a:lumOff val="40000"/>
                        </a:schemeClr>
                      </a:solidFill>
                      <a:prstDash val="solid"/>
                      <a:round/>
                      <a:headEnd type="none" w="med" len="med"/>
                      <a:tailEnd type="none" w="med" len="med"/>
                    </a:lnR>
                    <a:lnT w="12700" cap="flat" cmpd="sng" algn="ctr">
                      <a:solidFill>
                        <a:schemeClr val="accent6">
                          <a:lumMod val="60000"/>
                          <a:lumOff val="40000"/>
                        </a:schemeClr>
                      </a:solidFill>
                      <a:prstDash val="solid"/>
                      <a:round/>
                      <a:headEnd type="none" w="med" len="med"/>
                      <a:tailEnd type="none" w="med" len="med"/>
                    </a:lnT>
                    <a:lnB w="12700" cap="flat" cmpd="sng" algn="ctr">
                      <a:solidFill>
                        <a:schemeClr val="accent6">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1000">
                        <a:solidFill>
                          <a:schemeClr val="tx1"/>
                        </a:solidFill>
                        <a:latin typeface="Segoe UI Semibold" panose="020B0702040204020203" pitchFamily="34" charset="0"/>
                      </a:endParaRPr>
                    </a:p>
                  </a:txBody>
                  <a:tcPr marL="0" marR="0" marT="45713" marB="45713"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800">
                        <a:solidFill>
                          <a:schemeClr val="tx1"/>
                        </a:solidFill>
                        <a:latin typeface="Segoe UI Semibold" panose="020B0702040204020203" pitchFamily="34" charset="0"/>
                      </a:endParaRPr>
                    </a:p>
                  </a:txBody>
                  <a:tcPr marL="0" marR="0"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1000">
                        <a:solidFill>
                          <a:schemeClr val="tx1"/>
                        </a:solidFill>
                        <a:latin typeface="Segoe UI Semibold" panose="020B0702040204020203" pitchFamily="34" charset="0"/>
                      </a:endParaRPr>
                    </a:p>
                  </a:txBody>
                  <a:tcPr marL="0" marR="0" marT="45713" marB="45713"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800">
                        <a:solidFill>
                          <a:schemeClr val="tx1"/>
                        </a:solidFill>
                        <a:latin typeface="Segoe UI Semibold" panose="020B0702040204020203" pitchFamily="34" charset="0"/>
                      </a:endParaRPr>
                    </a:p>
                  </a:txBody>
                  <a:tcPr marL="0" marR="0"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1000">
                        <a:solidFill>
                          <a:schemeClr val="tx1"/>
                        </a:solidFill>
                        <a:latin typeface="Segoe UI Semibold" panose="020B0702040204020203" pitchFamily="34" charset="0"/>
                      </a:endParaRPr>
                    </a:p>
                  </a:txBody>
                  <a:tcPr marL="0" marR="0" marT="45713" marB="45713"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1000">
                        <a:solidFill>
                          <a:schemeClr val="tx1"/>
                        </a:solidFill>
                        <a:latin typeface="Segoe UI Semibold" panose="020B0702040204020203" pitchFamily="34" charset="0"/>
                      </a:endParaRPr>
                    </a:p>
                  </a:txBody>
                  <a:tcPr marL="0" marR="0" marT="45713" marB="45713"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800">
                        <a:solidFill>
                          <a:schemeClr val="tx1"/>
                        </a:solidFill>
                        <a:latin typeface="Segoe UI Semibold" panose="020B0702040204020203" pitchFamily="34" charset="0"/>
                      </a:endParaRPr>
                    </a:p>
                  </a:txBody>
                  <a:tcPr marL="0" marR="0"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marL="0" algn="ctr" defTabSz="932563" rtl="0" eaLnBrk="1" latinLnBrk="0" hangingPunct="1"/>
                      <a:r>
                        <a:rPr lang="en-US" sz="800" b="1" kern="1200">
                          <a:solidFill>
                            <a:schemeClr val="tx1"/>
                          </a:solidFill>
                          <a:latin typeface="Segoe UI Semibold" panose="020B0702040204020203" pitchFamily="34" charset="0"/>
                          <a:ea typeface="+mn-ea"/>
                          <a:cs typeface="Segoe UI Semibold" panose="020B0702040204020203" pitchFamily="34" charset="0"/>
                        </a:rPr>
                        <a:t>LATAM</a:t>
                      </a:r>
                    </a:p>
                  </a:txBody>
                  <a:tcPr marL="0" marR="0" marT="0" marB="0" anchor="ctr">
                    <a:lnL w="12700" cap="flat" cmpd="sng" algn="ctr">
                      <a:solidFill>
                        <a:schemeClr val="accent6">
                          <a:lumMod val="60000"/>
                          <a:lumOff val="40000"/>
                        </a:schemeClr>
                      </a:solidFill>
                      <a:prstDash val="solid"/>
                      <a:round/>
                      <a:headEnd type="none" w="med" len="med"/>
                      <a:tailEnd type="none" w="med" len="med"/>
                    </a:lnL>
                    <a:lnR w="12700" cap="flat" cmpd="sng" algn="ctr">
                      <a:solidFill>
                        <a:schemeClr val="accent6">
                          <a:lumMod val="60000"/>
                          <a:lumOff val="40000"/>
                        </a:schemeClr>
                      </a:solidFill>
                      <a:prstDash val="solid"/>
                      <a:round/>
                      <a:headEnd type="none" w="med" len="med"/>
                      <a:tailEnd type="none" w="med" len="med"/>
                    </a:lnR>
                    <a:lnT w="12700" cap="flat" cmpd="sng" algn="ctr">
                      <a:solidFill>
                        <a:schemeClr val="accent6">
                          <a:lumMod val="60000"/>
                          <a:lumOff val="40000"/>
                        </a:schemeClr>
                      </a:solidFill>
                      <a:prstDash val="solid"/>
                      <a:round/>
                      <a:headEnd type="none" w="med" len="med"/>
                      <a:tailEnd type="none" w="med" len="med"/>
                    </a:lnT>
                    <a:lnB w="12700" cap="flat" cmpd="sng" algn="ctr">
                      <a:solidFill>
                        <a:schemeClr val="accent6">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gridSpan="2">
                  <a:txBody>
                    <a:bodyPr/>
                    <a:lstStyle/>
                    <a:p>
                      <a:pPr marL="0" algn="ctr" defTabSz="932563" rtl="0" eaLnBrk="1" latinLnBrk="0" hangingPunct="1"/>
                      <a:r>
                        <a:rPr lang="en-US" sz="800" b="1" kern="1200">
                          <a:solidFill>
                            <a:schemeClr val="tx1"/>
                          </a:solidFill>
                          <a:latin typeface="Segoe UI Semibold" panose="020B0702040204020203" pitchFamily="34" charset="0"/>
                          <a:ea typeface="+mn-ea"/>
                          <a:cs typeface="Segoe UI Semibold" panose="020B0702040204020203" pitchFamily="34" charset="0"/>
                        </a:rPr>
                        <a:t>CANADA</a:t>
                      </a:r>
                    </a:p>
                  </a:txBody>
                  <a:tcPr marL="0" marR="0" marT="0" marB="0" anchor="ctr">
                    <a:lnL w="12700" cap="flat" cmpd="sng" algn="ctr">
                      <a:solidFill>
                        <a:schemeClr val="accent6">
                          <a:lumMod val="60000"/>
                          <a:lumOff val="40000"/>
                        </a:schemeClr>
                      </a:solidFill>
                      <a:prstDash val="solid"/>
                      <a:round/>
                      <a:headEnd type="none" w="med" len="med"/>
                      <a:tailEnd type="none" w="med" len="med"/>
                    </a:lnL>
                    <a:lnR w="12700" cap="flat" cmpd="sng" algn="ctr">
                      <a:solidFill>
                        <a:schemeClr val="accent6">
                          <a:lumMod val="60000"/>
                          <a:lumOff val="40000"/>
                        </a:schemeClr>
                      </a:solidFill>
                      <a:prstDash val="solid"/>
                      <a:round/>
                      <a:headEnd type="none" w="med" len="med"/>
                      <a:tailEnd type="none" w="med" len="med"/>
                    </a:lnR>
                    <a:lnT w="12700" cap="flat" cmpd="sng" algn="ctr">
                      <a:solidFill>
                        <a:schemeClr val="accent6">
                          <a:lumMod val="60000"/>
                          <a:lumOff val="40000"/>
                        </a:schemeClr>
                      </a:solidFill>
                      <a:prstDash val="solid"/>
                      <a:round/>
                      <a:headEnd type="none" w="med" len="med"/>
                      <a:tailEnd type="none" w="med" len="med"/>
                    </a:lnT>
                    <a:lnB w="12700" cap="flat" cmpd="sng" algn="ctr">
                      <a:solidFill>
                        <a:schemeClr val="accent6">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800">
                        <a:solidFill>
                          <a:schemeClr val="tx1"/>
                        </a:solidFill>
                        <a:latin typeface="Segoe UI Semibold" panose="020B0702040204020203" pitchFamily="34" charset="0"/>
                      </a:endParaRPr>
                    </a:p>
                  </a:txBody>
                  <a:tcPr marL="0" marR="0"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extLst>
                  <a:ext uri="{0D108BD9-81ED-4DB2-BD59-A6C34878D82A}">
                    <a16:rowId xmlns:a16="http://schemas.microsoft.com/office/drawing/2014/main" val="2148711343"/>
                  </a:ext>
                </a:extLst>
              </a:tr>
              <a:tr h="182880">
                <a:tc vMerge="1">
                  <a:txBody>
                    <a:bodyPr/>
                    <a:lstStyle/>
                    <a:p>
                      <a:endParaRPr lang="en-US" sz="800">
                        <a:solidFill>
                          <a:schemeClr val="tx1"/>
                        </a:solidFill>
                        <a:latin typeface="Segoe UI Semibold" panose="020B0702040204020203" pitchFamily="34" charset="0"/>
                        <a:cs typeface="Segoe UI Semibold" panose="020B0702040204020203" pitchFamily="34" charset="0"/>
                      </a:endParaRPr>
                    </a:p>
                  </a:txBody>
                  <a:tcPr marL="0" marR="0" marT="0" marB="0" anchor="ctr">
                    <a:lnL w="12700" cap="flat" cmpd="sng" algn="ctr">
                      <a:no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marL="0" algn="ctr" defTabSz="932563" rtl="0" eaLnBrk="1" latinLnBrk="0" hangingPunct="1"/>
                      <a:r>
                        <a:rPr lang="en-US" sz="800" b="1" kern="1200">
                          <a:solidFill>
                            <a:schemeClr val="tx1"/>
                          </a:solidFill>
                          <a:latin typeface="Segoe UI Semibold" panose="020B0702040204020203" pitchFamily="34" charset="0"/>
                          <a:ea typeface="+mn-ea"/>
                          <a:cs typeface="Segoe UI Semibold" panose="020B0702040204020203" pitchFamily="34" charset="0"/>
                        </a:rPr>
                        <a:t>Central US</a:t>
                      </a:r>
                    </a:p>
                  </a:txBody>
                  <a:tcPr marL="0" marR="0" marT="0" marB="0" anchor="ctr">
                    <a:lnL w="12700" cap="flat" cmpd="sng" algn="ctr">
                      <a:solidFill>
                        <a:schemeClr val="accent6">
                          <a:lumMod val="60000"/>
                          <a:lumOff val="40000"/>
                        </a:schemeClr>
                      </a:solidFill>
                      <a:prstDash val="solid"/>
                      <a:round/>
                      <a:headEnd type="none" w="med" len="med"/>
                      <a:tailEnd type="none" w="med" len="med"/>
                    </a:lnL>
                    <a:lnR w="12700" cap="flat" cmpd="sng" algn="ctr">
                      <a:solidFill>
                        <a:schemeClr val="accent6">
                          <a:lumMod val="60000"/>
                          <a:lumOff val="40000"/>
                        </a:schemeClr>
                      </a:solidFill>
                      <a:prstDash val="solid"/>
                      <a:round/>
                      <a:headEnd type="none" w="med" len="med"/>
                      <a:tailEnd type="none" w="med" len="med"/>
                    </a:lnR>
                    <a:lnT w="12700" cap="flat" cmpd="sng" algn="ctr">
                      <a:solidFill>
                        <a:schemeClr val="accent6">
                          <a:lumMod val="60000"/>
                          <a:lumOff val="40000"/>
                        </a:schemeClr>
                      </a:solidFill>
                      <a:prstDash val="solid"/>
                      <a:round/>
                      <a:headEnd type="none" w="med" len="med"/>
                      <a:tailEnd type="none" w="med" len="med"/>
                    </a:lnT>
                    <a:lnB w="12700" cap="flat" cmpd="sng" algn="ctr">
                      <a:solidFill>
                        <a:schemeClr val="accent6">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marL="0" algn="ctr" defTabSz="932563" rtl="0" eaLnBrk="1" latinLnBrk="0" hangingPunct="1"/>
                      <a:r>
                        <a:rPr lang="en-US" sz="800" b="1" kern="1200">
                          <a:solidFill>
                            <a:schemeClr val="tx1"/>
                          </a:solidFill>
                          <a:latin typeface="Segoe UI Semibold" panose="020B0702040204020203" pitchFamily="34" charset="0"/>
                          <a:ea typeface="+mn-ea"/>
                          <a:cs typeface="Segoe UI Semibold" panose="020B0702040204020203" pitchFamily="34" charset="0"/>
                        </a:rPr>
                        <a:t>East US</a:t>
                      </a:r>
                    </a:p>
                  </a:txBody>
                  <a:tcPr marL="0" marR="0" marT="0" marB="0" anchor="ctr">
                    <a:lnL w="12700" cap="flat" cmpd="sng" algn="ctr">
                      <a:solidFill>
                        <a:schemeClr val="accent6">
                          <a:lumMod val="60000"/>
                          <a:lumOff val="40000"/>
                        </a:schemeClr>
                      </a:solidFill>
                      <a:prstDash val="solid"/>
                      <a:round/>
                      <a:headEnd type="none" w="med" len="med"/>
                      <a:tailEnd type="none" w="med" len="med"/>
                    </a:lnL>
                    <a:lnR w="12700" cap="flat" cmpd="sng" algn="ctr">
                      <a:solidFill>
                        <a:schemeClr val="accent6">
                          <a:lumMod val="60000"/>
                          <a:lumOff val="40000"/>
                        </a:schemeClr>
                      </a:solidFill>
                      <a:prstDash val="solid"/>
                      <a:round/>
                      <a:headEnd type="none" w="med" len="med"/>
                      <a:tailEnd type="none" w="med" len="med"/>
                    </a:lnR>
                    <a:lnT w="12700" cap="flat" cmpd="sng" algn="ctr">
                      <a:solidFill>
                        <a:schemeClr val="accent6">
                          <a:lumMod val="60000"/>
                          <a:lumOff val="40000"/>
                        </a:schemeClr>
                      </a:solidFill>
                      <a:prstDash val="solid"/>
                      <a:round/>
                      <a:headEnd type="none" w="med" len="med"/>
                      <a:tailEnd type="none" w="med" len="med"/>
                    </a:lnT>
                    <a:lnB w="12700" cap="flat" cmpd="sng" algn="ctr">
                      <a:solidFill>
                        <a:schemeClr val="accent6">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marL="0" algn="ctr" defTabSz="932563" rtl="0" eaLnBrk="1" latinLnBrk="0" hangingPunct="1"/>
                      <a:r>
                        <a:rPr lang="en-US" sz="800" b="1" kern="1200">
                          <a:solidFill>
                            <a:schemeClr val="tx1"/>
                          </a:solidFill>
                          <a:latin typeface="Segoe UI Semibold" panose="020B0702040204020203" pitchFamily="34" charset="0"/>
                          <a:ea typeface="+mn-ea"/>
                          <a:cs typeface="Segoe UI Semibold" panose="020B0702040204020203" pitchFamily="34" charset="0"/>
                        </a:rPr>
                        <a:t>East US 2</a:t>
                      </a:r>
                    </a:p>
                  </a:txBody>
                  <a:tcPr marL="0" marR="0" marT="0" marB="0" anchor="ctr">
                    <a:lnL w="12700" cap="flat" cmpd="sng" algn="ctr">
                      <a:solidFill>
                        <a:schemeClr val="accent6">
                          <a:lumMod val="60000"/>
                          <a:lumOff val="40000"/>
                        </a:schemeClr>
                      </a:solidFill>
                      <a:prstDash val="solid"/>
                      <a:round/>
                      <a:headEnd type="none" w="med" len="med"/>
                      <a:tailEnd type="none" w="med" len="med"/>
                    </a:lnL>
                    <a:lnR w="12700" cap="flat" cmpd="sng" algn="ctr">
                      <a:solidFill>
                        <a:schemeClr val="accent6">
                          <a:lumMod val="60000"/>
                          <a:lumOff val="40000"/>
                        </a:schemeClr>
                      </a:solidFill>
                      <a:prstDash val="solid"/>
                      <a:round/>
                      <a:headEnd type="none" w="med" len="med"/>
                      <a:tailEnd type="none" w="med" len="med"/>
                    </a:lnR>
                    <a:lnT w="12700" cap="flat" cmpd="sng" algn="ctr">
                      <a:solidFill>
                        <a:schemeClr val="accent6">
                          <a:lumMod val="60000"/>
                          <a:lumOff val="40000"/>
                        </a:schemeClr>
                      </a:solidFill>
                      <a:prstDash val="solid"/>
                      <a:round/>
                      <a:headEnd type="none" w="med" len="med"/>
                      <a:tailEnd type="none" w="med" len="med"/>
                    </a:lnT>
                    <a:lnB w="12700" cap="flat" cmpd="sng" algn="ctr">
                      <a:solidFill>
                        <a:schemeClr val="accent6">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marL="0" algn="ctr" defTabSz="932563" rtl="0" eaLnBrk="1" latinLnBrk="0" hangingPunct="1"/>
                      <a:r>
                        <a:rPr lang="en-US" sz="800" b="1" kern="1200">
                          <a:solidFill>
                            <a:schemeClr val="tx1"/>
                          </a:solidFill>
                          <a:latin typeface="Segoe UI Semibold" panose="020B0702040204020203" pitchFamily="34" charset="0"/>
                          <a:ea typeface="+mn-ea"/>
                          <a:cs typeface="Segoe UI Semibold" panose="020B0702040204020203" pitchFamily="34" charset="0"/>
                        </a:rPr>
                        <a:t>North Central US</a:t>
                      </a:r>
                    </a:p>
                  </a:txBody>
                  <a:tcPr marL="0" marR="0" marT="0" marB="0" anchor="ctr">
                    <a:lnL w="12700" cap="flat" cmpd="sng" algn="ctr">
                      <a:solidFill>
                        <a:schemeClr val="accent6">
                          <a:lumMod val="60000"/>
                          <a:lumOff val="40000"/>
                        </a:schemeClr>
                      </a:solidFill>
                      <a:prstDash val="solid"/>
                      <a:round/>
                      <a:headEnd type="none" w="med" len="med"/>
                      <a:tailEnd type="none" w="med" len="med"/>
                    </a:lnL>
                    <a:lnR w="12700" cap="flat" cmpd="sng" algn="ctr">
                      <a:solidFill>
                        <a:schemeClr val="accent6">
                          <a:lumMod val="60000"/>
                          <a:lumOff val="40000"/>
                        </a:schemeClr>
                      </a:solidFill>
                      <a:prstDash val="solid"/>
                      <a:round/>
                      <a:headEnd type="none" w="med" len="med"/>
                      <a:tailEnd type="none" w="med" len="med"/>
                    </a:lnR>
                    <a:lnT w="12700" cap="flat" cmpd="sng" algn="ctr">
                      <a:solidFill>
                        <a:schemeClr val="accent6">
                          <a:lumMod val="60000"/>
                          <a:lumOff val="40000"/>
                        </a:schemeClr>
                      </a:solidFill>
                      <a:prstDash val="solid"/>
                      <a:round/>
                      <a:headEnd type="none" w="med" len="med"/>
                      <a:tailEnd type="none" w="med" len="med"/>
                    </a:lnT>
                    <a:lnB w="12700" cap="flat" cmpd="sng" algn="ctr">
                      <a:solidFill>
                        <a:schemeClr val="accent6">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marL="0" algn="ctr" defTabSz="932563" rtl="0" eaLnBrk="1" latinLnBrk="0" hangingPunct="1"/>
                      <a:r>
                        <a:rPr lang="en-US" sz="800" b="1" kern="1200">
                          <a:solidFill>
                            <a:schemeClr val="tx1"/>
                          </a:solidFill>
                          <a:latin typeface="Segoe UI Semibold" panose="020B0702040204020203" pitchFamily="34" charset="0"/>
                          <a:ea typeface="+mn-ea"/>
                          <a:cs typeface="Segoe UI Semibold" panose="020B0702040204020203" pitchFamily="34" charset="0"/>
                        </a:rPr>
                        <a:t>South Central US</a:t>
                      </a:r>
                    </a:p>
                  </a:txBody>
                  <a:tcPr marL="0" marR="0" marT="0" marB="0" anchor="ctr">
                    <a:lnL w="12700" cap="flat" cmpd="sng" algn="ctr">
                      <a:solidFill>
                        <a:schemeClr val="accent6">
                          <a:lumMod val="60000"/>
                          <a:lumOff val="40000"/>
                        </a:schemeClr>
                      </a:solidFill>
                      <a:prstDash val="solid"/>
                      <a:round/>
                      <a:headEnd type="none" w="med" len="med"/>
                      <a:tailEnd type="none" w="med" len="med"/>
                    </a:lnL>
                    <a:lnR w="12700" cap="flat" cmpd="sng" algn="ctr">
                      <a:solidFill>
                        <a:schemeClr val="accent6">
                          <a:lumMod val="60000"/>
                          <a:lumOff val="40000"/>
                        </a:schemeClr>
                      </a:solidFill>
                      <a:prstDash val="solid"/>
                      <a:round/>
                      <a:headEnd type="none" w="med" len="med"/>
                      <a:tailEnd type="none" w="med" len="med"/>
                    </a:lnR>
                    <a:lnT w="12700" cap="flat" cmpd="sng" algn="ctr">
                      <a:solidFill>
                        <a:schemeClr val="accent6">
                          <a:lumMod val="60000"/>
                          <a:lumOff val="40000"/>
                        </a:schemeClr>
                      </a:solidFill>
                      <a:prstDash val="solid"/>
                      <a:round/>
                      <a:headEnd type="none" w="med" len="med"/>
                      <a:tailEnd type="none" w="med" len="med"/>
                    </a:lnT>
                    <a:lnB w="12700" cap="flat" cmpd="sng" algn="ctr">
                      <a:solidFill>
                        <a:schemeClr val="accent6">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marL="0" algn="ctr" defTabSz="932563" rtl="0" eaLnBrk="1" latinLnBrk="0" hangingPunct="1"/>
                      <a:r>
                        <a:rPr lang="en-US" sz="800" b="1" kern="1200">
                          <a:solidFill>
                            <a:schemeClr val="tx1"/>
                          </a:solidFill>
                          <a:latin typeface="Segoe UI Semibold" panose="020B0702040204020203" pitchFamily="34" charset="0"/>
                          <a:ea typeface="+mn-ea"/>
                          <a:cs typeface="Segoe UI Semibold" panose="020B0702040204020203" pitchFamily="34" charset="0"/>
                        </a:rPr>
                        <a:t>West Central US</a:t>
                      </a:r>
                    </a:p>
                  </a:txBody>
                  <a:tcPr marL="0" marR="0" marT="0" marB="0" anchor="ctr">
                    <a:lnL w="12700" cap="flat" cmpd="sng" algn="ctr">
                      <a:solidFill>
                        <a:schemeClr val="accent6">
                          <a:lumMod val="60000"/>
                          <a:lumOff val="40000"/>
                        </a:schemeClr>
                      </a:solidFill>
                      <a:prstDash val="solid"/>
                      <a:round/>
                      <a:headEnd type="none" w="med" len="med"/>
                      <a:tailEnd type="none" w="med" len="med"/>
                    </a:lnL>
                    <a:lnR w="12700" cap="flat" cmpd="sng" algn="ctr">
                      <a:solidFill>
                        <a:schemeClr val="accent6">
                          <a:lumMod val="60000"/>
                          <a:lumOff val="40000"/>
                        </a:schemeClr>
                      </a:solidFill>
                      <a:prstDash val="solid"/>
                      <a:round/>
                      <a:headEnd type="none" w="med" len="med"/>
                      <a:tailEnd type="none" w="med" len="med"/>
                    </a:lnR>
                    <a:lnT w="12700" cap="flat" cmpd="sng" algn="ctr">
                      <a:solidFill>
                        <a:schemeClr val="accent6">
                          <a:lumMod val="60000"/>
                          <a:lumOff val="40000"/>
                        </a:schemeClr>
                      </a:solidFill>
                      <a:prstDash val="solid"/>
                      <a:round/>
                      <a:headEnd type="none" w="med" len="med"/>
                      <a:tailEnd type="none" w="med" len="med"/>
                    </a:lnT>
                    <a:lnB w="12700" cap="flat" cmpd="sng" algn="ctr">
                      <a:solidFill>
                        <a:schemeClr val="accent6">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marL="0" algn="ctr" defTabSz="932563" rtl="0" eaLnBrk="1" latinLnBrk="0" hangingPunct="1"/>
                      <a:r>
                        <a:rPr lang="en-US" sz="800" b="1" kern="1200">
                          <a:solidFill>
                            <a:schemeClr val="tx1"/>
                          </a:solidFill>
                          <a:latin typeface="Segoe UI Semibold" panose="020B0702040204020203" pitchFamily="34" charset="0"/>
                          <a:ea typeface="+mn-ea"/>
                          <a:cs typeface="Segoe UI Semibold" panose="020B0702040204020203" pitchFamily="34" charset="0"/>
                        </a:rPr>
                        <a:t>West US</a:t>
                      </a:r>
                    </a:p>
                  </a:txBody>
                  <a:tcPr marL="0" marR="0" marT="0" marB="0" anchor="ctr">
                    <a:lnL w="12700" cap="flat" cmpd="sng" algn="ctr">
                      <a:solidFill>
                        <a:schemeClr val="accent6">
                          <a:lumMod val="60000"/>
                          <a:lumOff val="40000"/>
                        </a:schemeClr>
                      </a:solidFill>
                      <a:prstDash val="solid"/>
                      <a:round/>
                      <a:headEnd type="none" w="med" len="med"/>
                      <a:tailEnd type="none" w="med" len="med"/>
                    </a:lnL>
                    <a:lnR w="12700" cap="flat" cmpd="sng" algn="ctr">
                      <a:solidFill>
                        <a:schemeClr val="accent6">
                          <a:lumMod val="60000"/>
                          <a:lumOff val="40000"/>
                        </a:schemeClr>
                      </a:solidFill>
                      <a:prstDash val="solid"/>
                      <a:round/>
                      <a:headEnd type="none" w="med" len="med"/>
                      <a:tailEnd type="none" w="med" len="med"/>
                    </a:lnR>
                    <a:lnT w="12700" cap="flat" cmpd="sng" algn="ctr">
                      <a:solidFill>
                        <a:schemeClr val="accent6">
                          <a:lumMod val="60000"/>
                          <a:lumOff val="40000"/>
                        </a:schemeClr>
                      </a:solidFill>
                      <a:prstDash val="solid"/>
                      <a:round/>
                      <a:headEnd type="none" w="med" len="med"/>
                      <a:tailEnd type="none" w="med" len="med"/>
                    </a:lnT>
                    <a:lnB w="12700" cap="flat" cmpd="sng" algn="ctr">
                      <a:solidFill>
                        <a:schemeClr val="accent6">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marL="0" algn="ctr" defTabSz="932563" rtl="0" eaLnBrk="1" latinLnBrk="0" hangingPunct="1"/>
                      <a:r>
                        <a:rPr lang="en-US" sz="800" b="1" kern="1200">
                          <a:solidFill>
                            <a:schemeClr val="tx1"/>
                          </a:solidFill>
                          <a:latin typeface="Segoe UI Semibold" panose="020B0702040204020203" pitchFamily="34" charset="0"/>
                          <a:ea typeface="+mn-ea"/>
                          <a:cs typeface="Segoe UI Semibold" panose="020B0702040204020203" pitchFamily="34" charset="0"/>
                        </a:rPr>
                        <a:t>West US 2</a:t>
                      </a:r>
                    </a:p>
                  </a:txBody>
                  <a:tcPr marL="0" marR="0" marT="0" marB="0" anchor="ctr">
                    <a:lnL w="12700" cap="flat" cmpd="sng" algn="ctr">
                      <a:solidFill>
                        <a:schemeClr val="accent6">
                          <a:lumMod val="60000"/>
                          <a:lumOff val="40000"/>
                        </a:schemeClr>
                      </a:solidFill>
                      <a:prstDash val="solid"/>
                      <a:round/>
                      <a:headEnd type="none" w="med" len="med"/>
                      <a:tailEnd type="none" w="med" len="med"/>
                    </a:lnL>
                    <a:lnR w="12700" cap="flat" cmpd="sng" algn="ctr">
                      <a:solidFill>
                        <a:schemeClr val="accent6">
                          <a:lumMod val="60000"/>
                          <a:lumOff val="40000"/>
                        </a:schemeClr>
                      </a:solidFill>
                      <a:prstDash val="solid"/>
                      <a:round/>
                      <a:headEnd type="none" w="med" len="med"/>
                      <a:tailEnd type="none" w="med" len="med"/>
                    </a:lnR>
                    <a:lnT w="12700" cap="flat" cmpd="sng" algn="ctr">
                      <a:solidFill>
                        <a:schemeClr val="accent6">
                          <a:lumMod val="60000"/>
                          <a:lumOff val="40000"/>
                        </a:schemeClr>
                      </a:solidFill>
                      <a:prstDash val="solid"/>
                      <a:round/>
                      <a:headEnd type="none" w="med" len="med"/>
                      <a:tailEnd type="none" w="med" len="med"/>
                    </a:lnT>
                    <a:lnB w="12700" cap="flat" cmpd="sng" algn="ctr">
                      <a:solidFill>
                        <a:schemeClr val="accent6">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marL="0" algn="ctr" defTabSz="932563" rtl="0" eaLnBrk="1" latinLnBrk="0" hangingPunct="1"/>
                      <a:r>
                        <a:rPr lang="en-US" sz="800" b="1" kern="1200">
                          <a:solidFill>
                            <a:schemeClr val="tx1"/>
                          </a:solidFill>
                          <a:latin typeface="Segoe UI Semibold" panose="020B0702040204020203" pitchFamily="34" charset="0"/>
                          <a:ea typeface="+mn-ea"/>
                          <a:cs typeface="Segoe UI Semibold" panose="020B0702040204020203" pitchFamily="34" charset="0"/>
                        </a:rPr>
                        <a:t>Brazil South</a:t>
                      </a:r>
                    </a:p>
                  </a:txBody>
                  <a:tcPr marL="0" marR="0" marT="0" marB="0" anchor="ctr">
                    <a:lnL w="12700" cap="flat" cmpd="sng" algn="ctr">
                      <a:solidFill>
                        <a:schemeClr val="accent6">
                          <a:lumMod val="60000"/>
                          <a:lumOff val="40000"/>
                        </a:schemeClr>
                      </a:solidFill>
                      <a:prstDash val="solid"/>
                      <a:round/>
                      <a:headEnd type="none" w="med" len="med"/>
                      <a:tailEnd type="none" w="med" len="med"/>
                    </a:lnL>
                    <a:lnR w="12700" cap="flat" cmpd="sng" algn="ctr">
                      <a:solidFill>
                        <a:schemeClr val="accent6">
                          <a:lumMod val="60000"/>
                          <a:lumOff val="40000"/>
                        </a:schemeClr>
                      </a:solidFill>
                      <a:prstDash val="solid"/>
                      <a:round/>
                      <a:headEnd type="none" w="med" len="med"/>
                      <a:tailEnd type="none" w="med" len="med"/>
                    </a:lnR>
                    <a:lnT w="12700" cap="flat" cmpd="sng" algn="ctr">
                      <a:solidFill>
                        <a:schemeClr val="accent6">
                          <a:lumMod val="60000"/>
                          <a:lumOff val="40000"/>
                        </a:schemeClr>
                      </a:solidFill>
                      <a:prstDash val="solid"/>
                      <a:round/>
                      <a:headEnd type="none" w="med" len="med"/>
                      <a:tailEnd type="none" w="med" len="med"/>
                    </a:lnT>
                    <a:lnB w="12700" cap="flat" cmpd="sng" algn="ctr">
                      <a:solidFill>
                        <a:schemeClr val="accent6">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marL="0" algn="ctr" defTabSz="932563" rtl="0" eaLnBrk="1" latinLnBrk="0" hangingPunct="1"/>
                      <a:r>
                        <a:rPr lang="en-US" sz="800" b="1" kern="1200">
                          <a:solidFill>
                            <a:schemeClr val="tx1"/>
                          </a:solidFill>
                          <a:latin typeface="Segoe UI Semibold" panose="020B0702040204020203" pitchFamily="34" charset="0"/>
                          <a:ea typeface="+mn-ea"/>
                          <a:cs typeface="Segoe UI Semibold" panose="020B0702040204020203" pitchFamily="34" charset="0"/>
                        </a:rPr>
                        <a:t>Canada Central</a:t>
                      </a:r>
                    </a:p>
                  </a:txBody>
                  <a:tcPr marL="0" marR="0" marT="0" marB="0" anchor="ctr">
                    <a:lnL w="12700" cap="flat" cmpd="sng" algn="ctr">
                      <a:solidFill>
                        <a:schemeClr val="accent6">
                          <a:lumMod val="60000"/>
                          <a:lumOff val="40000"/>
                        </a:schemeClr>
                      </a:solidFill>
                      <a:prstDash val="solid"/>
                      <a:round/>
                      <a:headEnd type="none" w="med" len="med"/>
                      <a:tailEnd type="none" w="med" len="med"/>
                    </a:lnL>
                    <a:lnR w="12700" cap="flat" cmpd="sng" algn="ctr">
                      <a:solidFill>
                        <a:schemeClr val="accent6">
                          <a:lumMod val="60000"/>
                          <a:lumOff val="40000"/>
                        </a:schemeClr>
                      </a:solidFill>
                      <a:prstDash val="solid"/>
                      <a:round/>
                      <a:headEnd type="none" w="med" len="med"/>
                      <a:tailEnd type="none" w="med" len="med"/>
                    </a:lnR>
                    <a:lnT w="12700" cap="flat" cmpd="sng" algn="ctr">
                      <a:solidFill>
                        <a:schemeClr val="accent6">
                          <a:lumMod val="60000"/>
                          <a:lumOff val="40000"/>
                        </a:schemeClr>
                      </a:solidFill>
                      <a:prstDash val="solid"/>
                      <a:round/>
                      <a:headEnd type="none" w="med" len="med"/>
                      <a:tailEnd type="none" w="med" len="med"/>
                    </a:lnT>
                    <a:lnB w="12700" cap="flat" cmpd="sng" algn="ctr">
                      <a:solidFill>
                        <a:schemeClr val="accent6">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marL="0" algn="ctr" defTabSz="932563" rtl="0" eaLnBrk="1" latinLnBrk="0" hangingPunct="1"/>
                      <a:r>
                        <a:rPr lang="en-US" sz="800" b="1" kern="1200">
                          <a:solidFill>
                            <a:schemeClr val="tx1"/>
                          </a:solidFill>
                          <a:latin typeface="Segoe UI Semibold" panose="020B0702040204020203" pitchFamily="34" charset="0"/>
                          <a:ea typeface="+mn-ea"/>
                          <a:cs typeface="Segoe UI Semibold" panose="020B0702040204020203" pitchFamily="34" charset="0"/>
                        </a:rPr>
                        <a:t>Canada East</a:t>
                      </a:r>
                    </a:p>
                  </a:txBody>
                  <a:tcPr marL="0" marR="0" marT="0" marB="0" anchor="ctr">
                    <a:lnL w="12700" cap="flat" cmpd="sng" algn="ctr">
                      <a:solidFill>
                        <a:schemeClr val="accent6">
                          <a:lumMod val="60000"/>
                          <a:lumOff val="40000"/>
                        </a:schemeClr>
                      </a:solidFill>
                      <a:prstDash val="solid"/>
                      <a:round/>
                      <a:headEnd type="none" w="med" len="med"/>
                      <a:tailEnd type="none" w="med" len="med"/>
                    </a:lnL>
                    <a:lnR w="12700" cap="flat" cmpd="sng" algn="ctr">
                      <a:solidFill>
                        <a:schemeClr val="accent6">
                          <a:lumMod val="60000"/>
                          <a:lumOff val="40000"/>
                        </a:schemeClr>
                      </a:solidFill>
                      <a:prstDash val="solid"/>
                      <a:round/>
                      <a:headEnd type="none" w="med" len="med"/>
                      <a:tailEnd type="none" w="med" len="med"/>
                    </a:lnR>
                    <a:lnT w="12700" cap="flat" cmpd="sng" algn="ctr">
                      <a:solidFill>
                        <a:schemeClr val="accent6">
                          <a:lumMod val="60000"/>
                          <a:lumOff val="40000"/>
                        </a:schemeClr>
                      </a:solidFill>
                      <a:prstDash val="solid"/>
                      <a:round/>
                      <a:headEnd type="none" w="med" len="med"/>
                      <a:tailEnd type="none" w="med" len="med"/>
                    </a:lnT>
                    <a:lnB w="12700" cap="flat" cmpd="sng" algn="ctr">
                      <a:solidFill>
                        <a:schemeClr val="accent6">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extLst>
                  <a:ext uri="{0D108BD9-81ED-4DB2-BD59-A6C34878D82A}">
                    <a16:rowId xmlns:a16="http://schemas.microsoft.com/office/drawing/2014/main" val="501329068"/>
                  </a:ext>
                </a:extLst>
              </a:tr>
              <a:tr h="0">
                <a:tc>
                  <a:txBody>
                    <a:bodyPr/>
                    <a:lstStyle/>
                    <a:p>
                      <a:r>
                        <a:rPr lang="en-US" sz="800">
                          <a:solidFill>
                            <a:schemeClr val="tx1"/>
                          </a:solidFill>
                          <a:latin typeface="Segoe UI Semibold" panose="020B0702040204020203" pitchFamily="34" charset="0"/>
                          <a:cs typeface="Segoe UI Semibold" panose="020B0702040204020203" pitchFamily="34" charset="0"/>
                        </a:rPr>
                        <a:t>GEN4 (9 regions out of 11)</a:t>
                      </a:r>
                    </a:p>
                  </a:txBody>
                  <a:tcPr marL="93260" marR="0" marT="0" marB="0" anchor="ctr">
                    <a:lnL w="12700" cap="flat" cmpd="sng" algn="ctr">
                      <a:solidFill>
                        <a:schemeClr val="accent6">
                          <a:lumMod val="60000"/>
                          <a:lumOff val="40000"/>
                        </a:schemeClr>
                      </a:solidFill>
                      <a:prstDash val="solid"/>
                      <a:round/>
                      <a:headEnd type="none" w="med" len="med"/>
                      <a:tailEnd type="none" w="med" len="med"/>
                    </a:lnL>
                    <a:lnR w="12700" cap="flat" cmpd="sng" algn="ctr">
                      <a:solidFill>
                        <a:schemeClr val="accent6">
                          <a:lumMod val="60000"/>
                          <a:lumOff val="40000"/>
                        </a:schemeClr>
                      </a:solidFill>
                      <a:prstDash val="solid"/>
                      <a:round/>
                      <a:headEnd type="none" w="med" len="med"/>
                      <a:tailEnd type="none" w="med" len="med"/>
                    </a:lnR>
                    <a:lnT w="12700" cap="flat" cmpd="sng" algn="ctr">
                      <a:solidFill>
                        <a:schemeClr val="accent6">
                          <a:lumMod val="60000"/>
                          <a:lumOff val="40000"/>
                        </a:schemeClr>
                      </a:solidFill>
                      <a:prstDash val="solid"/>
                      <a:round/>
                      <a:headEnd type="none" w="med" len="med"/>
                      <a:tailEnd type="none" w="med" len="med"/>
                    </a:lnT>
                    <a:lnB w="12700" cap="flat" cmpd="sng" algn="ctr">
                      <a:solidFill>
                        <a:schemeClr val="accent6">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B050"/>
                          </a:solidFill>
                          <a:effectLst/>
                          <a:uLnTx/>
                          <a:uFillTx/>
                          <a:latin typeface="Segoe UI Semibold" panose="020B0702040204020203" pitchFamily="34" charset="0"/>
                          <a:ea typeface="+mn-ea"/>
                          <a:cs typeface="Segoe UI Semibold" panose="020B0702040204020203" pitchFamily="34" charset="0"/>
                          <a:sym typeface="Wingdings 2" panose="05020102010507070707" pitchFamily="18" charset="2"/>
                        </a:rPr>
                        <a:t></a:t>
                      </a:r>
                      <a:endParaRPr kumimoji="0" lang="en-US" sz="1000" b="0" i="0" u="none" strike="noStrike" kern="1200" cap="none" spc="0" normalizeH="0" baseline="0" noProof="0">
                        <a:ln>
                          <a:noFill/>
                        </a:ln>
                        <a:solidFill>
                          <a:srgbClr val="00B050"/>
                        </a:solidFill>
                        <a:effectLst/>
                        <a:uLnTx/>
                        <a:uFillTx/>
                        <a:latin typeface="Segoe UI Semibold" panose="020B0702040204020203" pitchFamily="34" charset="0"/>
                        <a:ea typeface="+mn-ea"/>
                        <a:cs typeface="Segoe UI Semibold" panose="020B0702040204020203" pitchFamily="34" charset="0"/>
                      </a:endParaRPr>
                    </a:p>
                  </a:txBody>
                  <a:tcPr marL="46630" marR="46630" marT="0" marB="0" anchor="ctr">
                    <a:lnL w="12700" cap="flat" cmpd="sng" algn="ctr">
                      <a:solidFill>
                        <a:schemeClr val="accent6">
                          <a:lumMod val="60000"/>
                          <a:lumOff val="40000"/>
                        </a:schemeClr>
                      </a:solidFill>
                      <a:prstDash val="solid"/>
                      <a:round/>
                      <a:headEnd type="none" w="med" len="med"/>
                      <a:tailEnd type="none" w="med" len="med"/>
                    </a:lnL>
                    <a:lnR w="12700" cap="flat" cmpd="sng" algn="ctr">
                      <a:solidFill>
                        <a:schemeClr val="accent6">
                          <a:lumMod val="60000"/>
                          <a:lumOff val="40000"/>
                        </a:schemeClr>
                      </a:solidFill>
                      <a:prstDash val="solid"/>
                      <a:round/>
                      <a:headEnd type="none" w="med" len="med"/>
                      <a:tailEnd type="none" w="med" len="med"/>
                    </a:lnR>
                    <a:lnT w="12700" cap="flat" cmpd="sng" algn="ctr">
                      <a:solidFill>
                        <a:schemeClr val="accent6">
                          <a:lumMod val="60000"/>
                          <a:lumOff val="40000"/>
                        </a:schemeClr>
                      </a:solidFill>
                      <a:prstDash val="solid"/>
                      <a:round/>
                      <a:headEnd type="none" w="med" len="med"/>
                      <a:tailEnd type="none" w="med" len="med"/>
                    </a:lnT>
                    <a:lnB w="12700" cap="flat" cmpd="sng" algn="ctr">
                      <a:solidFill>
                        <a:schemeClr val="accent6">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B050"/>
                          </a:solidFill>
                          <a:effectLst/>
                          <a:uLnTx/>
                          <a:uFillTx/>
                          <a:latin typeface="Segoe UI Semibold" panose="020B0702040204020203" pitchFamily="34" charset="0"/>
                          <a:ea typeface="+mn-ea"/>
                          <a:cs typeface="Segoe UI Semibold" panose="020B0702040204020203" pitchFamily="34" charset="0"/>
                          <a:sym typeface="Wingdings 2" panose="05020102010507070707" pitchFamily="18" charset="2"/>
                        </a:rPr>
                        <a:t></a:t>
                      </a:r>
                      <a:endParaRPr kumimoji="0" lang="en-US" sz="1000" b="0" i="0" u="none" strike="noStrike" kern="1200" cap="none" spc="0" normalizeH="0" baseline="0" noProof="0">
                        <a:ln>
                          <a:noFill/>
                        </a:ln>
                        <a:solidFill>
                          <a:srgbClr val="00B050"/>
                        </a:solidFill>
                        <a:effectLst/>
                        <a:uLnTx/>
                        <a:uFillTx/>
                        <a:latin typeface="Segoe UI Semibold" panose="020B0702040204020203" pitchFamily="34" charset="0"/>
                        <a:ea typeface="+mn-ea"/>
                        <a:cs typeface="Segoe UI Semibold" panose="020B0702040204020203" pitchFamily="34" charset="0"/>
                      </a:endParaRPr>
                    </a:p>
                  </a:txBody>
                  <a:tcPr marL="46630" marR="46630" marT="0" marB="0" anchor="ctr">
                    <a:lnL w="12700" cap="flat" cmpd="sng" algn="ctr">
                      <a:solidFill>
                        <a:schemeClr val="accent6">
                          <a:lumMod val="60000"/>
                          <a:lumOff val="40000"/>
                        </a:schemeClr>
                      </a:solidFill>
                      <a:prstDash val="solid"/>
                      <a:round/>
                      <a:headEnd type="none" w="med" len="med"/>
                      <a:tailEnd type="none" w="med" len="med"/>
                    </a:lnL>
                    <a:lnR w="12700" cap="flat" cmpd="sng" algn="ctr">
                      <a:solidFill>
                        <a:schemeClr val="accent6">
                          <a:lumMod val="60000"/>
                          <a:lumOff val="40000"/>
                        </a:schemeClr>
                      </a:solidFill>
                      <a:prstDash val="solid"/>
                      <a:round/>
                      <a:headEnd type="none" w="med" len="med"/>
                      <a:tailEnd type="none" w="med" len="med"/>
                    </a:lnR>
                    <a:lnT w="12700" cap="flat" cmpd="sng" algn="ctr">
                      <a:solidFill>
                        <a:schemeClr val="accent6">
                          <a:lumMod val="60000"/>
                          <a:lumOff val="40000"/>
                        </a:schemeClr>
                      </a:solidFill>
                      <a:prstDash val="solid"/>
                      <a:round/>
                      <a:headEnd type="none" w="med" len="med"/>
                      <a:tailEnd type="none" w="med" len="med"/>
                    </a:lnT>
                    <a:lnB w="12700" cap="flat" cmpd="sng" algn="ctr">
                      <a:solidFill>
                        <a:schemeClr val="accent6">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B050"/>
                          </a:solidFill>
                          <a:effectLst/>
                          <a:uLnTx/>
                          <a:uFillTx/>
                          <a:latin typeface="Segoe UI Semibold" panose="020B0702040204020203" pitchFamily="34" charset="0"/>
                          <a:ea typeface="+mn-ea"/>
                          <a:cs typeface="Segoe UI Semibold" panose="020B0702040204020203" pitchFamily="34" charset="0"/>
                          <a:sym typeface="Wingdings 2" panose="05020102010507070707" pitchFamily="18" charset="2"/>
                        </a:rPr>
                        <a:t></a:t>
                      </a:r>
                      <a:endParaRPr kumimoji="0" lang="en-US" sz="1000" b="0" i="0" u="none" strike="noStrike" kern="1200" cap="none" spc="0" normalizeH="0" baseline="0" noProof="0">
                        <a:ln>
                          <a:noFill/>
                        </a:ln>
                        <a:solidFill>
                          <a:srgbClr val="00B050"/>
                        </a:solidFill>
                        <a:effectLst/>
                        <a:uLnTx/>
                        <a:uFillTx/>
                        <a:latin typeface="Segoe UI Semibold" panose="020B0702040204020203" pitchFamily="34" charset="0"/>
                        <a:ea typeface="+mn-ea"/>
                        <a:cs typeface="Segoe UI Semibold" panose="020B0702040204020203" pitchFamily="34" charset="0"/>
                      </a:endParaRPr>
                    </a:p>
                  </a:txBody>
                  <a:tcPr marL="46630" marR="46630" marT="0" marB="0" anchor="ctr">
                    <a:lnL w="12700" cap="flat" cmpd="sng" algn="ctr">
                      <a:solidFill>
                        <a:schemeClr val="accent6">
                          <a:lumMod val="60000"/>
                          <a:lumOff val="40000"/>
                        </a:schemeClr>
                      </a:solidFill>
                      <a:prstDash val="solid"/>
                      <a:round/>
                      <a:headEnd type="none" w="med" len="med"/>
                      <a:tailEnd type="none" w="med" len="med"/>
                    </a:lnL>
                    <a:lnR w="12700" cap="flat" cmpd="sng" algn="ctr">
                      <a:solidFill>
                        <a:schemeClr val="accent6">
                          <a:lumMod val="60000"/>
                          <a:lumOff val="40000"/>
                        </a:schemeClr>
                      </a:solidFill>
                      <a:prstDash val="solid"/>
                      <a:round/>
                      <a:headEnd type="none" w="med" len="med"/>
                      <a:tailEnd type="none" w="med" len="med"/>
                    </a:lnR>
                    <a:lnT w="12700" cap="flat" cmpd="sng" algn="ctr">
                      <a:solidFill>
                        <a:schemeClr val="accent6">
                          <a:lumMod val="60000"/>
                          <a:lumOff val="40000"/>
                        </a:schemeClr>
                      </a:solidFill>
                      <a:prstDash val="solid"/>
                      <a:round/>
                      <a:headEnd type="none" w="med" len="med"/>
                      <a:tailEnd type="none" w="med" len="med"/>
                    </a:lnT>
                    <a:lnB w="12700" cap="flat" cmpd="sng" algn="ctr">
                      <a:solidFill>
                        <a:schemeClr val="accent6">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B050"/>
                          </a:solidFill>
                          <a:effectLst/>
                          <a:uLnTx/>
                          <a:uFillTx/>
                          <a:latin typeface="Segoe UI Semibold" panose="020B0702040204020203" pitchFamily="34" charset="0"/>
                          <a:ea typeface="+mn-ea"/>
                          <a:cs typeface="Segoe UI Semibold" panose="020B0702040204020203" pitchFamily="34" charset="0"/>
                          <a:sym typeface="Wingdings 2" panose="05020102010507070707" pitchFamily="18" charset="2"/>
                        </a:rPr>
                        <a:t></a:t>
                      </a:r>
                      <a:endParaRPr kumimoji="0" lang="en-US" sz="1000" b="0" i="0" u="none" strike="noStrike" kern="1200" cap="none" spc="0" normalizeH="0" baseline="0" noProof="0" dirty="0">
                        <a:ln>
                          <a:noFill/>
                        </a:ln>
                        <a:solidFill>
                          <a:srgbClr val="00B050"/>
                        </a:solidFill>
                        <a:effectLst/>
                        <a:uLnTx/>
                        <a:uFillTx/>
                        <a:latin typeface="Segoe UI Semibold" panose="020B0702040204020203" pitchFamily="34" charset="0"/>
                        <a:ea typeface="+mn-ea"/>
                        <a:cs typeface="Segoe UI Semibold" panose="020B0702040204020203" pitchFamily="34" charset="0"/>
                      </a:endParaRPr>
                    </a:p>
                  </a:txBody>
                  <a:tcPr marL="46630" marR="46630" marT="0" marB="0" anchor="ctr">
                    <a:lnL w="12700" cap="flat" cmpd="sng" algn="ctr">
                      <a:solidFill>
                        <a:schemeClr val="accent6">
                          <a:lumMod val="60000"/>
                          <a:lumOff val="40000"/>
                        </a:schemeClr>
                      </a:solidFill>
                      <a:prstDash val="solid"/>
                      <a:round/>
                      <a:headEnd type="none" w="med" len="med"/>
                      <a:tailEnd type="none" w="med" len="med"/>
                    </a:lnL>
                    <a:lnR w="12700" cap="flat" cmpd="sng" algn="ctr">
                      <a:solidFill>
                        <a:schemeClr val="accent6">
                          <a:lumMod val="60000"/>
                          <a:lumOff val="40000"/>
                        </a:schemeClr>
                      </a:solidFill>
                      <a:prstDash val="solid"/>
                      <a:round/>
                      <a:headEnd type="none" w="med" len="med"/>
                      <a:tailEnd type="none" w="med" len="med"/>
                    </a:lnR>
                    <a:lnT w="12700" cap="flat" cmpd="sng" algn="ctr">
                      <a:solidFill>
                        <a:schemeClr val="accent6">
                          <a:lumMod val="60000"/>
                          <a:lumOff val="40000"/>
                        </a:schemeClr>
                      </a:solidFill>
                      <a:prstDash val="solid"/>
                      <a:round/>
                      <a:headEnd type="none" w="med" len="med"/>
                      <a:tailEnd type="none" w="med" len="med"/>
                    </a:lnT>
                    <a:lnB w="12700" cap="flat" cmpd="sng" algn="ctr">
                      <a:solidFill>
                        <a:schemeClr val="accent6">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B050"/>
                          </a:solidFill>
                          <a:effectLst/>
                          <a:uLnTx/>
                          <a:uFillTx/>
                          <a:latin typeface="Segoe UI Semibold" panose="020B0702040204020203" pitchFamily="34" charset="0"/>
                          <a:ea typeface="+mn-ea"/>
                          <a:cs typeface="Segoe UI Semibold" panose="020B0702040204020203" pitchFamily="34" charset="0"/>
                          <a:sym typeface="Wingdings 2" panose="05020102010507070707" pitchFamily="18" charset="2"/>
                        </a:rPr>
                        <a:t></a:t>
                      </a:r>
                      <a:endParaRPr kumimoji="0" lang="en-US" sz="1000" b="0" i="0" u="none" strike="noStrike" kern="1200" cap="none" spc="0" normalizeH="0" baseline="0" noProof="0">
                        <a:ln>
                          <a:noFill/>
                        </a:ln>
                        <a:solidFill>
                          <a:srgbClr val="00B050"/>
                        </a:solidFill>
                        <a:effectLst/>
                        <a:uLnTx/>
                        <a:uFillTx/>
                        <a:latin typeface="Segoe UI Semibold" panose="020B0702040204020203" pitchFamily="34" charset="0"/>
                        <a:ea typeface="+mn-ea"/>
                        <a:cs typeface="Segoe UI Semibold" panose="020B0702040204020203" pitchFamily="34" charset="0"/>
                      </a:endParaRPr>
                    </a:p>
                  </a:txBody>
                  <a:tcPr marL="46630" marR="46630" marT="0" marB="0" anchor="ctr">
                    <a:lnL w="12700" cap="flat" cmpd="sng" algn="ctr">
                      <a:solidFill>
                        <a:schemeClr val="accent6">
                          <a:lumMod val="60000"/>
                          <a:lumOff val="40000"/>
                        </a:schemeClr>
                      </a:solidFill>
                      <a:prstDash val="solid"/>
                      <a:round/>
                      <a:headEnd type="none" w="med" len="med"/>
                      <a:tailEnd type="none" w="med" len="med"/>
                    </a:lnL>
                    <a:lnR w="12700" cap="flat" cmpd="sng" algn="ctr">
                      <a:solidFill>
                        <a:schemeClr val="accent6">
                          <a:lumMod val="60000"/>
                          <a:lumOff val="40000"/>
                        </a:schemeClr>
                      </a:solidFill>
                      <a:prstDash val="solid"/>
                      <a:round/>
                      <a:headEnd type="none" w="med" len="med"/>
                      <a:tailEnd type="none" w="med" len="med"/>
                    </a:lnR>
                    <a:lnT w="12700" cap="flat" cmpd="sng" algn="ctr">
                      <a:solidFill>
                        <a:schemeClr val="accent6">
                          <a:lumMod val="60000"/>
                          <a:lumOff val="40000"/>
                        </a:schemeClr>
                      </a:solidFill>
                      <a:prstDash val="solid"/>
                      <a:round/>
                      <a:headEnd type="none" w="med" len="med"/>
                      <a:tailEnd type="none" w="med" len="med"/>
                    </a:lnT>
                    <a:lnB w="12700" cap="flat" cmpd="sng" algn="ctr">
                      <a:solidFill>
                        <a:schemeClr val="accent6">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C00000"/>
                          </a:solidFill>
                          <a:effectLst/>
                          <a:uLnTx/>
                          <a:uFillTx/>
                          <a:latin typeface="Segoe UI Semibold" panose="020B0702040204020203" pitchFamily="34" charset="0"/>
                          <a:ea typeface="+mn-ea"/>
                          <a:cs typeface="Segoe UI Semibold" panose="020B0702040204020203" pitchFamily="34" charset="0"/>
                          <a:sym typeface="Wingdings 2" panose="05020102010507070707" pitchFamily="18" charset="2"/>
                        </a:rPr>
                        <a:t></a:t>
                      </a:r>
                      <a:endParaRPr kumimoji="0" lang="en-US" sz="1000" b="0" i="0" u="none" strike="noStrike" kern="1200" cap="none" spc="0" normalizeH="0" baseline="0" noProof="0">
                        <a:ln>
                          <a:noFill/>
                        </a:ln>
                        <a:solidFill>
                          <a:srgbClr val="00B050"/>
                        </a:solidFill>
                        <a:effectLst/>
                        <a:uLnTx/>
                        <a:uFillTx/>
                        <a:latin typeface="Segoe UI Semibold" panose="020B0702040204020203" pitchFamily="34" charset="0"/>
                        <a:ea typeface="+mn-ea"/>
                        <a:cs typeface="Segoe UI Semibold" panose="020B0702040204020203" pitchFamily="34" charset="0"/>
                      </a:endParaRPr>
                    </a:p>
                  </a:txBody>
                  <a:tcPr marL="46630" marR="46630" marT="0" marB="0" anchor="ctr">
                    <a:lnL w="12700" cap="flat" cmpd="sng" algn="ctr">
                      <a:solidFill>
                        <a:schemeClr val="accent6">
                          <a:lumMod val="60000"/>
                          <a:lumOff val="40000"/>
                        </a:schemeClr>
                      </a:solidFill>
                      <a:prstDash val="solid"/>
                      <a:round/>
                      <a:headEnd type="none" w="med" len="med"/>
                      <a:tailEnd type="none" w="med" len="med"/>
                    </a:lnL>
                    <a:lnR w="12700" cap="flat" cmpd="sng" algn="ctr">
                      <a:solidFill>
                        <a:schemeClr val="accent6">
                          <a:lumMod val="60000"/>
                          <a:lumOff val="40000"/>
                        </a:schemeClr>
                      </a:solidFill>
                      <a:prstDash val="solid"/>
                      <a:round/>
                      <a:headEnd type="none" w="med" len="med"/>
                      <a:tailEnd type="none" w="med" len="med"/>
                    </a:lnR>
                    <a:lnT w="12700" cap="flat" cmpd="sng" algn="ctr">
                      <a:solidFill>
                        <a:schemeClr val="accent6">
                          <a:lumMod val="60000"/>
                          <a:lumOff val="40000"/>
                        </a:schemeClr>
                      </a:solidFill>
                      <a:prstDash val="solid"/>
                      <a:round/>
                      <a:headEnd type="none" w="med" len="med"/>
                      <a:tailEnd type="none" w="med" len="med"/>
                    </a:lnT>
                    <a:lnB w="12700" cap="flat" cmpd="sng" algn="ctr">
                      <a:solidFill>
                        <a:schemeClr val="accent6">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B050"/>
                          </a:solidFill>
                          <a:effectLst/>
                          <a:uLnTx/>
                          <a:uFillTx/>
                          <a:latin typeface="Segoe UI Semibold" panose="020B0702040204020203" pitchFamily="34" charset="0"/>
                          <a:ea typeface="+mn-ea"/>
                          <a:cs typeface="Segoe UI Semibold" panose="020B0702040204020203" pitchFamily="34" charset="0"/>
                          <a:sym typeface="Wingdings 2" panose="05020102010507070707" pitchFamily="18" charset="2"/>
                        </a:rPr>
                        <a:t></a:t>
                      </a:r>
                      <a:endParaRPr kumimoji="0" lang="en-US" sz="1000" b="0" i="0" u="none" strike="noStrike" kern="1200" cap="none" spc="0" normalizeH="0" baseline="0" noProof="0">
                        <a:ln>
                          <a:noFill/>
                        </a:ln>
                        <a:solidFill>
                          <a:srgbClr val="00B050"/>
                        </a:solidFill>
                        <a:effectLst/>
                        <a:uLnTx/>
                        <a:uFillTx/>
                        <a:latin typeface="Segoe UI Semibold" panose="020B0702040204020203" pitchFamily="34" charset="0"/>
                        <a:ea typeface="+mn-ea"/>
                        <a:cs typeface="Segoe UI Semibold" panose="020B0702040204020203" pitchFamily="34" charset="0"/>
                      </a:endParaRPr>
                    </a:p>
                  </a:txBody>
                  <a:tcPr marL="46630" marR="46630" marT="0" marB="0" anchor="ctr">
                    <a:lnL w="12700" cap="flat" cmpd="sng" algn="ctr">
                      <a:solidFill>
                        <a:schemeClr val="accent6">
                          <a:lumMod val="60000"/>
                          <a:lumOff val="40000"/>
                        </a:schemeClr>
                      </a:solidFill>
                      <a:prstDash val="solid"/>
                      <a:round/>
                      <a:headEnd type="none" w="med" len="med"/>
                      <a:tailEnd type="none" w="med" len="med"/>
                    </a:lnL>
                    <a:lnR w="12700" cap="flat" cmpd="sng" algn="ctr">
                      <a:solidFill>
                        <a:schemeClr val="accent6">
                          <a:lumMod val="60000"/>
                          <a:lumOff val="40000"/>
                        </a:schemeClr>
                      </a:solidFill>
                      <a:prstDash val="solid"/>
                      <a:round/>
                      <a:headEnd type="none" w="med" len="med"/>
                      <a:tailEnd type="none" w="med" len="med"/>
                    </a:lnR>
                    <a:lnT w="12700" cap="flat" cmpd="sng" algn="ctr">
                      <a:solidFill>
                        <a:schemeClr val="accent6">
                          <a:lumMod val="60000"/>
                          <a:lumOff val="40000"/>
                        </a:schemeClr>
                      </a:solidFill>
                      <a:prstDash val="solid"/>
                      <a:round/>
                      <a:headEnd type="none" w="med" len="med"/>
                      <a:tailEnd type="none" w="med" len="med"/>
                    </a:lnT>
                    <a:lnB w="12700" cap="flat" cmpd="sng" algn="ctr">
                      <a:solidFill>
                        <a:schemeClr val="accent6">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C00000"/>
                          </a:solidFill>
                          <a:effectLst/>
                          <a:uLnTx/>
                          <a:uFillTx/>
                          <a:latin typeface="Segoe UI Semibold" panose="020B0702040204020203" pitchFamily="34" charset="0"/>
                          <a:ea typeface="+mn-ea"/>
                          <a:cs typeface="Segoe UI Semibold" panose="020B0702040204020203" pitchFamily="34" charset="0"/>
                          <a:sym typeface="Wingdings 2" panose="05020102010507070707" pitchFamily="18" charset="2"/>
                        </a:rPr>
                        <a:t></a:t>
                      </a:r>
                      <a:endParaRPr kumimoji="0" lang="en-US" sz="1000" b="0" i="0" u="none" strike="noStrike" kern="1200" cap="none" spc="0" normalizeH="0" baseline="0" noProof="0">
                        <a:ln>
                          <a:noFill/>
                        </a:ln>
                        <a:solidFill>
                          <a:srgbClr val="00B050"/>
                        </a:solidFill>
                        <a:effectLst/>
                        <a:uLnTx/>
                        <a:uFillTx/>
                        <a:latin typeface="Segoe UI Semibold" panose="020B0702040204020203" pitchFamily="34" charset="0"/>
                        <a:ea typeface="+mn-ea"/>
                        <a:cs typeface="Segoe UI Semibold" panose="020B0702040204020203" pitchFamily="34" charset="0"/>
                      </a:endParaRPr>
                    </a:p>
                  </a:txBody>
                  <a:tcPr marL="46630" marR="46630" marT="0" marB="0" anchor="ctr">
                    <a:lnL w="12700" cap="flat" cmpd="sng" algn="ctr">
                      <a:solidFill>
                        <a:schemeClr val="accent6">
                          <a:lumMod val="60000"/>
                          <a:lumOff val="40000"/>
                        </a:schemeClr>
                      </a:solidFill>
                      <a:prstDash val="solid"/>
                      <a:round/>
                      <a:headEnd type="none" w="med" len="med"/>
                      <a:tailEnd type="none" w="med" len="med"/>
                    </a:lnL>
                    <a:lnR w="12700" cap="flat" cmpd="sng" algn="ctr">
                      <a:solidFill>
                        <a:schemeClr val="accent6">
                          <a:lumMod val="60000"/>
                          <a:lumOff val="40000"/>
                        </a:schemeClr>
                      </a:solidFill>
                      <a:prstDash val="solid"/>
                      <a:round/>
                      <a:headEnd type="none" w="med" len="med"/>
                      <a:tailEnd type="none" w="med" len="med"/>
                    </a:lnR>
                    <a:lnT w="12700" cap="flat" cmpd="sng" algn="ctr">
                      <a:solidFill>
                        <a:schemeClr val="accent6">
                          <a:lumMod val="60000"/>
                          <a:lumOff val="40000"/>
                        </a:schemeClr>
                      </a:solidFill>
                      <a:prstDash val="solid"/>
                      <a:round/>
                      <a:headEnd type="none" w="med" len="med"/>
                      <a:tailEnd type="none" w="med" len="med"/>
                    </a:lnT>
                    <a:lnB w="12700" cap="flat" cmpd="sng" algn="ctr">
                      <a:solidFill>
                        <a:schemeClr val="accent6">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B050"/>
                          </a:solidFill>
                          <a:effectLst/>
                          <a:uLnTx/>
                          <a:uFillTx/>
                          <a:latin typeface="Segoe UI Semibold" panose="020B0702040204020203" pitchFamily="34" charset="0"/>
                          <a:ea typeface="+mn-ea"/>
                          <a:cs typeface="Segoe UI Semibold" panose="020B0702040204020203" pitchFamily="34" charset="0"/>
                          <a:sym typeface="Wingdings 2" panose="05020102010507070707" pitchFamily="18" charset="2"/>
                        </a:rPr>
                        <a:t></a:t>
                      </a:r>
                      <a:endParaRPr kumimoji="0" lang="en-US" sz="1000" b="0" i="0" u="none" strike="noStrike" kern="1200" cap="none" spc="0" normalizeH="0" baseline="0" noProof="0">
                        <a:ln>
                          <a:noFill/>
                        </a:ln>
                        <a:solidFill>
                          <a:srgbClr val="00B050"/>
                        </a:solidFill>
                        <a:effectLst/>
                        <a:uLnTx/>
                        <a:uFillTx/>
                        <a:latin typeface="Segoe UI Semibold" panose="020B0702040204020203" pitchFamily="34" charset="0"/>
                        <a:ea typeface="+mn-ea"/>
                        <a:cs typeface="Segoe UI Semibold" panose="020B0702040204020203" pitchFamily="34" charset="0"/>
                      </a:endParaRPr>
                    </a:p>
                  </a:txBody>
                  <a:tcPr marL="46630" marR="46630" marT="0" marB="0" anchor="ctr">
                    <a:lnL w="12700" cap="flat" cmpd="sng" algn="ctr">
                      <a:solidFill>
                        <a:schemeClr val="accent6">
                          <a:lumMod val="60000"/>
                          <a:lumOff val="40000"/>
                        </a:schemeClr>
                      </a:solidFill>
                      <a:prstDash val="solid"/>
                      <a:round/>
                      <a:headEnd type="none" w="med" len="med"/>
                      <a:tailEnd type="none" w="med" len="med"/>
                    </a:lnL>
                    <a:lnR w="12700" cap="flat" cmpd="sng" algn="ctr">
                      <a:solidFill>
                        <a:schemeClr val="accent6">
                          <a:lumMod val="60000"/>
                          <a:lumOff val="40000"/>
                        </a:schemeClr>
                      </a:solidFill>
                      <a:prstDash val="solid"/>
                      <a:round/>
                      <a:headEnd type="none" w="med" len="med"/>
                      <a:tailEnd type="none" w="med" len="med"/>
                    </a:lnR>
                    <a:lnT w="12700" cap="flat" cmpd="sng" algn="ctr">
                      <a:solidFill>
                        <a:schemeClr val="accent6">
                          <a:lumMod val="60000"/>
                          <a:lumOff val="40000"/>
                        </a:schemeClr>
                      </a:solidFill>
                      <a:prstDash val="solid"/>
                      <a:round/>
                      <a:headEnd type="none" w="med" len="med"/>
                      <a:tailEnd type="none" w="med" len="med"/>
                    </a:lnT>
                    <a:lnB w="12700" cap="flat" cmpd="sng" algn="ctr">
                      <a:solidFill>
                        <a:schemeClr val="accent6">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B050"/>
                          </a:solidFill>
                          <a:effectLst/>
                          <a:uLnTx/>
                          <a:uFillTx/>
                          <a:latin typeface="Segoe UI Semibold" panose="020B0702040204020203" pitchFamily="34" charset="0"/>
                          <a:ea typeface="+mn-ea"/>
                          <a:cs typeface="Segoe UI Semibold" panose="020B0702040204020203" pitchFamily="34" charset="0"/>
                          <a:sym typeface="Wingdings 2" panose="05020102010507070707" pitchFamily="18" charset="2"/>
                        </a:rPr>
                        <a:t></a:t>
                      </a:r>
                      <a:endParaRPr kumimoji="0" lang="en-US" sz="1000" b="0" i="0" u="none" strike="noStrike" kern="1200" cap="none" spc="0" normalizeH="0" baseline="0" noProof="0">
                        <a:ln>
                          <a:noFill/>
                        </a:ln>
                        <a:solidFill>
                          <a:srgbClr val="00B050"/>
                        </a:solidFill>
                        <a:effectLst/>
                        <a:uLnTx/>
                        <a:uFillTx/>
                        <a:latin typeface="Segoe UI Semibold" panose="020B0702040204020203" pitchFamily="34" charset="0"/>
                        <a:ea typeface="+mn-ea"/>
                        <a:cs typeface="Segoe UI Semibold" panose="020B0702040204020203" pitchFamily="34" charset="0"/>
                      </a:endParaRPr>
                    </a:p>
                  </a:txBody>
                  <a:tcPr marL="46630" marR="46630" marT="0" marB="0" anchor="ctr">
                    <a:lnL w="12700" cap="flat" cmpd="sng" algn="ctr">
                      <a:solidFill>
                        <a:schemeClr val="accent6">
                          <a:lumMod val="60000"/>
                          <a:lumOff val="40000"/>
                        </a:schemeClr>
                      </a:solidFill>
                      <a:prstDash val="solid"/>
                      <a:round/>
                      <a:headEnd type="none" w="med" len="med"/>
                      <a:tailEnd type="none" w="med" len="med"/>
                    </a:lnL>
                    <a:lnR w="12700" cap="flat" cmpd="sng" algn="ctr">
                      <a:solidFill>
                        <a:schemeClr val="accent6">
                          <a:lumMod val="60000"/>
                          <a:lumOff val="40000"/>
                        </a:schemeClr>
                      </a:solidFill>
                      <a:prstDash val="solid"/>
                      <a:round/>
                      <a:headEnd type="none" w="med" len="med"/>
                      <a:tailEnd type="none" w="med" len="med"/>
                    </a:lnR>
                    <a:lnT w="12700" cap="flat" cmpd="sng" algn="ctr">
                      <a:solidFill>
                        <a:schemeClr val="accent6">
                          <a:lumMod val="60000"/>
                          <a:lumOff val="40000"/>
                        </a:schemeClr>
                      </a:solidFill>
                      <a:prstDash val="solid"/>
                      <a:round/>
                      <a:headEnd type="none" w="med" len="med"/>
                      <a:tailEnd type="none" w="med" len="med"/>
                    </a:lnT>
                    <a:lnB w="12700" cap="flat" cmpd="sng" algn="ctr">
                      <a:solidFill>
                        <a:schemeClr val="accent6">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B050"/>
                          </a:solidFill>
                          <a:effectLst/>
                          <a:uLnTx/>
                          <a:uFillTx/>
                          <a:latin typeface="Segoe UI Semibold" panose="020B0702040204020203" pitchFamily="34" charset="0"/>
                          <a:ea typeface="+mn-ea"/>
                          <a:cs typeface="Segoe UI Semibold" panose="020B0702040204020203" pitchFamily="34" charset="0"/>
                          <a:sym typeface="Wingdings 2" panose="05020102010507070707" pitchFamily="18" charset="2"/>
                        </a:rPr>
                        <a:t></a:t>
                      </a:r>
                      <a:endParaRPr kumimoji="0" lang="en-US" sz="1000" b="0" i="0" u="none" strike="noStrike" kern="1200" cap="none" spc="0" normalizeH="0" baseline="0" noProof="0">
                        <a:ln>
                          <a:noFill/>
                        </a:ln>
                        <a:solidFill>
                          <a:srgbClr val="00B050"/>
                        </a:solidFill>
                        <a:effectLst/>
                        <a:uLnTx/>
                        <a:uFillTx/>
                        <a:latin typeface="Segoe UI Semibold" panose="020B0702040204020203" pitchFamily="34" charset="0"/>
                        <a:ea typeface="+mn-ea"/>
                        <a:cs typeface="Segoe UI Semibold" panose="020B0702040204020203" pitchFamily="34" charset="0"/>
                      </a:endParaRPr>
                    </a:p>
                  </a:txBody>
                  <a:tcPr marL="46630" marR="46630" marT="0" marB="0" anchor="ctr">
                    <a:lnL w="12700" cap="flat" cmpd="sng" algn="ctr">
                      <a:solidFill>
                        <a:schemeClr val="accent6">
                          <a:lumMod val="60000"/>
                          <a:lumOff val="40000"/>
                        </a:schemeClr>
                      </a:solidFill>
                      <a:prstDash val="solid"/>
                      <a:round/>
                      <a:headEnd type="none" w="med" len="med"/>
                      <a:tailEnd type="none" w="med" len="med"/>
                    </a:lnL>
                    <a:lnR w="12700" cap="flat" cmpd="sng" algn="ctr">
                      <a:solidFill>
                        <a:schemeClr val="accent6">
                          <a:lumMod val="60000"/>
                          <a:lumOff val="40000"/>
                        </a:schemeClr>
                      </a:solidFill>
                      <a:prstDash val="solid"/>
                      <a:round/>
                      <a:headEnd type="none" w="med" len="med"/>
                      <a:tailEnd type="none" w="med" len="med"/>
                    </a:lnR>
                    <a:lnT w="12700" cap="flat" cmpd="sng" algn="ctr">
                      <a:solidFill>
                        <a:schemeClr val="accent6">
                          <a:lumMod val="60000"/>
                          <a:lumOff val="40000"/>
                        </a:schemeClr>
                      </a:solidFill>
                      <a:prstDash val="solid"/>
                      <a:round/>
                      <a:headEnd type="none" w="med" len="med"/>
                      <a:tailEnd type="none" w="med" len="med"/>
                    </a:lnT>
                    <a:lnB w="12700" cap="flat" cmpd="sng" algn="ctr">
                      <a:solidFill>
                        <a:schemeClr val="accent6">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274875586"/>
                  </a:ext>
                </a:extLst>
              </a:tr>
              <a:tr h="0">
                <a:tc>
                  <a:txBody>
                    <a:bodyPr/>
                    <a:lstStyle/>
                    <a:p>
                      <a:pPr lvl="0"/>
                      <a:r>
                        <a:rPr lang="en-US" sz="800" dirty="0">
                          <a:solidFill>
                            <a:schemeClr val="tx1"/>
                          </a:solidFill>
                          <a:latin typeface="Segoe UI Semibold" panose="020B0702040204020203" pitchFamily="34" charset="0"/>
                          <a:cs typeface="Segoe UI Semibold" panose="020B0702040204020203" pitchFamily="34" charset="0"/>
                        </a:rPr>
                        <a:t>GEN5 (10 regions out of 11)</a:t>
                      </a:r>
                    </a:p>
                  </a:txBody>
                  <a:tcPr marL="93260" marR="0" marT="0" marB="0" anchor="ctr">
                    <a:lnL w="12700" cap="flat" cmpd="sng" algn="ctr">
                      <a:solidFill>
                        <a:schemeClr val="accent6">
                          <a:lumMod val="60000"/>
                          <a:lumOff val="40000"/>
                        </a:schemeClr>
                      </a:solidFill>
                      <a:prstDash val="solid"/>
                      <a:round/>
                      <a:headEnd type="none" w="med" len="med"/>
                      <a:tailEnd type="none" w="med" len="med"/>
                    </a:lnL>
                    <a:lnR w="12700" cap="flat" cmpd="sng" algn="ctr">
                      <a:solidFill>
                        <a:schemeClr val="accent6">
                          <a:lumMod val="60000"/>
                          <a:lumOff val="40000"/>
                        </a:schemeClr>
                      </a:solidFill>
                      <a:prstDash val="solid"/>
                      <a:round/>
                      <a:headEnd type="none" w="med" len="med"/>
                      <a:tailEnd type="none" w="med" len="med"/>
                    </a:lnR>
                    <a:lnT w="12700" cap="flat" cmpd="sng" algn="ctr">
                      <a:solidFill>
                        <a:schemeClr val="accent6">
                          <a:lumMod val="60000"/>
                          <a:lumOff val="40000"/>
                        </a:schemeClr>
                      </a:solidFill>
                      <a:prstDash val="solid"/>
                      <a:round/>
                      <a:headEnd type="none" w="med" len="med"/>
                      <a:tailEnd type="none" w="med" len="med"/>
                    </a:lnT>
                    <a:lnB w="12700" cap="flat" cmpd="sng" algn="ctr">
                      <a:solidFill>
                        <a:schemeClr val="accent6">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B050"/>
                          </a:solidFill>
                          <a:effectLst/>
                          <a:uLnTx/>
                          <a:uFillTx/>
                          <a:latin typeface="Segoe UI Semibold" panose="020B0702040204020203" pitchFamily="34" charset="0"/>
                          <a:ea typeface="+mn-ea"/>
                          <a:cs typeface="Segoe UI Semibold" panose="020B0702040204020203" pitchFamily="34" charset="0"/>
                          <a:sym typeface="Wingdings 2" panose="05020102010507070707" pitchFamily="18" charset="2"/>
                        </a:rPr>
                        <a:t></a:t>
                      </a:r>
                      <a:endParaRPr kumimoji="0" lang="en-US" sz="1000" b="0" i="0" u="none" strike="noStrike" kern="1200" cap="none" spc="0" normalizeH="0" baseline="0" noProof="0">
                        <a:ln>
                          <a:noFill/>
                        </a:ln>
                        <a:solidFill>
                          <a:srgbClr val="00B050"/>
                        </a:solidFill>
                        <a:effectLst/>
                        <a:uLnTx/>
                        <a:uFillTx/>
                        <a:latin typeface="Segoe UI Semibold" panose="020B0702040204020203" pitchFamily="34" charset="0"/>
                        <a:ea typeface="+mn-ea"/>
                        <a:cs typeface="Segoe UI Semibold" panose="020B0702040204020203" pitchFamily="34" charset="0"/>
                      </a:endParaRPr>
                    </a:p>
                  </a:txBody>
                  <a:tcPr marL="46630" marR="46630" marT="0" marB="0" anchor="ctr">
                    <a:lnL w="12700" cap="flat" cmpd="sng" algn="ctr">
                      <a:solidFill>
                        <a:schemeClr val="accent6">
                          <a:lumMod val="60000"/>
                          <a:lumOff val="40000"/>
                        </a:schemeClr>
                      </a:solidFill>
                      <a:prstDash val="solid"/>
                      <a:round/>
                      <a:headEnd type="none" w="med" len="med"/>
                      <a:tailEnd type="none" w="med" len="med"/>
                    </a:lnL>
                    <a:lnR w="12700" cap="flat" cmpd="sng" algn="ctr">
                      <a:solidFill>
                        <a:schemeClr val="accent6">
                          <a:lumMod val="60000"/>
                          <a:lumOff val="40000"/>
                        </a:schemeClr>
                      </a:solidFill>
                      <a:prstDash val="solid"/>
                      <a:round/>
                      <a:headEnd type="none" w="med" len="med"/>
                      <a:tailEnd type="none" w="med" len="med"/>
                    </a:lnR>
                    <a:lnT w="12700" cap="flat" cmpd="sng" algn="ctr">
                      <a:solidFill>
                        <a:schemeClr val="accent6">
                          <a:lumMod val="60000"/>
                          <a:lumOff val="40000"/>
                        </a:schemeClr>
                      </a:solidFill>
                      <a:prstDash val="solid"/>
                      <a:round/>
                      <a:headEnd type="none" w="med" len="med"/>
                      <a:tailEnd type="none" w="med" len="med"/>
                    </a:lnT>
                    <a:lnB w="12700" cap="flat" cmpd="sng" algn="ctr">
                      <a:solidFill>
                        <a:schemeClr val="accent6">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B050"/>
                          </a:solidFill>
                          <a:effectLst/>
                          <a:uLnTx/>
                          <a:uFillTx/>
                          <a:latin typeface="Segoe UI Semibold" panose="020B0702040204020203" pitchFamily="34" charset="0"/>
                          <a:ea typeface="+mn-ea"/>
                          <a:cs typeface="Segoe UI Semibold" panose="020B0702040204020203" pitchFamily="34" charset="0"/>
                          <a:sym typeface="Wingdings 2" panose="05020102010507070707" pitchFamily="18" charset="2"/>
                        </a:rPr>
                        <a:t></a:t>
                      </a:r>
                      <a:endParaRPr kumimoji="0" lang="en-US" sz="1000" b="0" i="0" u="none" strike="noStrike" kern="1200" cap="none" spc="0" normalizeH="0" baseline="0" noProof="0">
                        <a:ln>
                          <a:noFill/>
                        </a:ln>
                        <a:solidFill>
                          <a:srgbClr val="00B050"/>
                        </a:solidFill>
                        <a:effectLst/>
                        <a:uLnTx/>
                        <a:uFillTx/>
                        <a:latin typeface="Segoe UI Semibold" panose="020B0702040204020203" pitchFamily="34" charset="0"/>
                        <a:ea typeface="+mn-ea"/>
                        <a:cs typeface="Segoe UI Semibold" panose="020B0702040204020203" pitchFamily="34" charset="0"/>
                      </a:endParaRPr>
                    </a:p>
                  </a:txBody>
                  <a:tcPr marL="46630" marR="46630" marT="0" marB="0" anchor="ctr">
                    <a:lnL w="12700" cap="flat" cmpd="sng" algn="ctr">
                      <a:solidFill>
                        <a:schemeClr val="accent6">
                          <a:lumMod val="60000"/>
                          <a:lumOff val="40000"/>
                        </a:schemeClr>
                      </a:solidFill>
                      <a:prstDash val="solid"/>
                      <a:round/>
                      <a:headEnd type="none" w="med" len="med"/>
                      <a:tailEnd type="none" w="med" len="med"/>
                    </a:lnL>
                    <a:lnR w="12700" cap="flat" cmpd="sng" algn="ctr">
                      <a:solidFill>
                        <a:schemeClr val="accent6">
                          <a:lumMod val="60000"/>
                          <a:lumOff val="40000"/>
                        </a:schemeClr>
                      </a:solidFill>
                      <a:prstDash val="solid"/>
                      <a:round/>
                      <a:headEnd type="none" w="med" len="med"/>
                      <a:tailEnd type="none" w="med" len="med"/>
                    </a:lnR>
                    <a:lnT w="12700" cap="flat" cmpd="sng" algn="ctr">
                      <a:solidFill>
                        <a:schemeClr val="accent6">
                          <a:lumMod val="60000"/>
                          <a:lumOff val="40000"/>
                        </a:schemeClr>
                      </a:solidFill>
                      <a:prstDash val="solid"/>
                      <a:round/>
                      <a:headEnd type="none" w="med" len="med"/>
                      <a:tailEnd type="none" w="med" len="med"/>
                    </a:lnT>
                    <a:lnB w="12700" cap="flat" cmpd="sng" algn="ctr">
                      <a:solidFill>
                        <a:schemeClr val="accent6">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B050"/>
                          </a:solidFill>
                          <a:effectLst/>
                          <a:uLnTx/>
                          <a:uFillTx/>
                          <a:latin typeface="Segoe UI Semibold" panose="020B0702040204020203" pitchFamily="34" charset="0"/>
                          <a:ea typeface="+mn-ea"/>
                          <a:cs typeface="Segoe UI Semibold" panose="020B0702040204020203" pitchFamily="34" charset="0"/>
                          <a:sym typeface="Wingdings 2" panose="05020102010507070707" pitchFamily="18" charset="2"/>
                        </a:rPr>
                        <a:t></a:t>
                      </a:r>
                      <a:endParaRPr kumimoji="0" lang="en-US" sz="1000" b="0" i="0" u="none" strike="noStrike" kern="1200" cap="none" spc="0" normalizeH="0" baseline="0" noProof="0">
                        <a:ln>
                          <a:noFill/>
                        </a:ln>
                        <a:solidFill>
                          <a:srgbClr val="00B050"/>
                        </a:solidFill>
                        <a:effectLst/>
                        <a:uLnTx/>
                        <a:uFillTx/>
                        <a:latin typeface="Segoe UI Semibold" panose="020B0702040204020203" pitchFamily="34" charset="0"/>
                        <a:ea typeface="+mn-ea"/>
                        <a:cs typeface="Segoe UI Semibold" panose="020B0702040204020203" pitchFamily="34" charset="0"/>
                      </a:endParaRPr>
                    </a:p>
                  </a:txBody>
                  <a:tcPr marL="46630" marR="46630" marT="0" marB="0" anchor="ctr">
                    <a:lnL w="12700" cap="flat" cmpd="sng" algn="ctr">
                      <a:solidFill>
                        <a:schemeClr val="accent6">
                          <a:lumMod val="60000"/>
                          <a:lumOff val="40000"/>
                        </a:schemeClr>
                      </a:solidFill>
                      <a:prstDash val="solid"/>
                      <a:round/>
                      <a:headEnd type="none" w="med" len="med"/>
                      <a:tailEnd type="none" w="med" len="med"/>
                    </a:lnL>
                    <a:lnR w="12700" cap="flat" cmpd="sng" algn="ctr">
                      <a:solidFill>
                        <a:schemeClr val="accent6">
                          <a:lumMod val="60000"/>
                          <a:lumOff val="40000"/>
                        </a:schemeClr>
                      </a:solidFill>
                      <a:prstDash val="solid"/>
                      <a:round/>
                      <a:headEnd type="none" w="med" len="med"/>
                      <a:tailEnd type="none" w="med" len="med"/>
                    </a:lnR>
                    <a:lnT w="12700" cap="flat" cmpd="sng" algn="ctr">
                      <a:solidFill>
                        <a:schemeClr val="accent6">
                          <a:lumMod val="60000"/>
                          <a:lumOff val="40000"/>
                        </a:schemeClr>
                      </a:solidFill>
                      <a:prstDash val="solid"/>
                      <a:round/>
                      <a:headEnd type="none" w="med" len="med"/>
                      <a:tailEnd type="none" w="med" len="med"/>
                    </a:lnT>
                    <a:lnB w="12700" cap="flat" cmpd="sng" algn="ctr">
                      <a:solidFill>
                        <a:schemeClr val="accent6">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B050"/>
                          </a:solidFill>
                          <a:effectLst/>
                          <a:uLnTx/>
                          <a:uFillTx/>
                          <a:latin typeface="Segoe UI Semibold" panose="020B0702040204020203" pitchFamily="34" charset="0"/>
                          <a:ea typeface="+mn-ea"/>
                          <a:cs typeface="Segoe UI Semibold" panose="020B0702040204020203" pitchFamily="34" charset="0"/>
                          <a:sym typeface="Wingdings 2" panose="05020102010507070707" pitchFamily="18" charset="2"/>
                        </a:rPr>
                        <a:t></a:t>
                      </a:r>
                      <a:endParaRPr kumimoji="0" lang="en-US" sz="1000" b="0" i="0" u="none" strike="noStrike" kern="1200" cap="none" spc="0" normalizeH="0" baseline="0" noProof="0" dirty="0">
                        <a:ln>
                          <a:noFill/>
                        </a:ln>
                        <a:solidFill>
                          <a:srgbClr val="00B050"/>
                        </a:solidFill>
                        <a:effectLst/>
                        <a:uLnTx/>
                        <a:uFillTx/>
                        <a:latin typeface="Segoe UI Semibold" panose="020B0702040204020203" pitchFamily="34" charset="0"/>
                        <a:ea typeface="+mn-ea"/>
                        <a:cs typeface="Segoe UI Semibold" panose="020B0702040204020203" pitchFamily="34" charset="0"/>
                      </a:endParaRPr>
                    </a:p>
                  </a:txBody>
                  <a:tcPr marL="46630" marR="46630" marT="0" marB="0" anchor="ctr">
                    <a:lnL w="12700" cap="flat" cmpd="sng" algn="ctr">
                      <a:solidFill>
                        <a:schemeClr val="accent6">
                          <a:lumMod val="60000"/>
                          <a:lumOff val="40000"/>
                        </a:schemeClr>
                      </a:solidFill>
                      <a:prstDash val="solid"/>
                      <a:round/>
                      <a:headEnd type="none" w="med" len="med"/>
                      <a:tailEnd type="none" w="med" len="med"/>
                    </a:lnL>
                    <a:lnR w="12700" cap="flat" cmpd="sng" algn="ctr">
                      <a:solidFill>
                        <a:schemeClr val="accent6">
                          <a:lumMod val="60000"/>
                          <a:lumOff val="40000"/>
                        </a:schemeClr>
                      </a:solidFill>
                      <a:prstDash val="solid"/>
                      <a:round/>
                      <a:headEnd type="none" w="med" len="med"/>
                      <a:tailEnd type="none" w="med" len="med"/>
                    </a:lnR>
                    <a:lnT w="12700" cap="flat" cmpd="sng" algn="ctr">
                      <a:solidFill>
                        <a:schemeClr val="accent6">
                          <a:lumMod val="60000"/>
                          <a:lumOff val="40000"/>
                        </a:schemeClr>
                      </a:solidFill>
                      <a:prstDash val="solid"/>
                      <a:round/>
                      <a:headEnd type="none" w="med" len="med"/>
                      <a:tailEnd type="none" w="med" len="med"/>
                    </a:lnT>
                    <a:lnB w="12700" cap="flat" cmpd="sng" algn="ctr">
                      <a:solidFill>
                        <a:schemeClr val="accent6">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B050"/>
                          </a:solidFill>
                          <a:effectLst/>
                          <a:uLnTx/>
                          <a:uFillTx/>
                          <a:latin typeface="Segoe UI Semibold" panose="020B0702040204020203" pitchFamily="34" charset="0"/>
                          <a:ea typeface="+mn-ea"/>
                          <a:cs typeface="Segoe UI Semibold" panose="020B0702040204020203" pitchFamily="34" charset="0"/>
                          <a:sym typeface="Wingdings 2" panose="05020102010507070707" pitchFamily="18" charset="2"/>
                        </a:rPr>
                        <a:t></a:t>
                      </a:r>
                      <a:endParaRPr kumimoji="0" lang="en-US" sz="1000" b="0" i="0" u="none" strike="noStrike" kern="1200" cap="none" spc="0" normalizeH="0" baseline="0" noProof="0">
                        <a:ln>
                          <a:noFill/>
                        </a:ln>
                        <a:solidFill>
                          <a:srgbClr val="00B050"/>
                        </a:solidFill>
                        <a:effectLst/>
                        <a:uLnTx/>
                        <a:uFillTx/>
                        <a:latin typeface="Segoe UI Semibold" panose="020B0702040204020203" pitchFamily="34" charset="0"/>
                        <a:ea typeface="+mn-ea"/>
                        <a:cs typeface="Segoe UI Semibold" panose="020B0702040204020203" pitchFamily="34" charset="0"/>
                      </a:endParaRPr>
                    </a:p>
                  </a:txBody>
                  <a:tcPr marL="46630" marR="46630" marT="0" marB="0" anchor="ctr">
                    <a:lnL w="12700" cap="flat" cmpd="sng" algn="ctr">
                      <a:solidFill>
                        <a:schemeClr val="accent6">
                          <a:lumMod val="60000"/>
                          <a:lumOff val="40000"/>
                        </a:schemeClr>
                      </a:solidFill>
                      <a:prstDash val="solid"/>
                      <a:round/>
                      <a:headEnd type="none" w="med" len="med"/>
                      <a:tailEnd type="none" w="med" len="med"/>
                    </a:lnL>
                    <a:lnR w="12700" cap="flat" cmpd="sng" algn="ctr">
                      <a:solidFill>
                        <a:schemeClr val="accent6">
                          <a:lumMod val="60000"/>
                          <a:lumOff val="40000"/>
                        </a:schemeClr>
                      </a:solidFill>
                      <a:prstDash val="solid"/>
                      <a:round/>
                      <a:headEnd type="none" w="med" len="med"/>
                      <a:tailEnd type="none" w="med" len="med"/>
                    </a:lnR>
                    <a:lnT w="12700" cap="flat" cmpd="sng" algn="ctr">
                      <a:solidFill>
                        <a:schemeClr val="accent6">
                          <a:lumMod val="60000"/>
                          <a:lumOff val="40000"/>
                        </a:schemeClr>
                      </a:solidFill>
                      <a:prstDash val="solid"/>
                      <a:round/>
                      <a:headEnd type="none" w="med" len="med"/>
                      <a:tailEnd type="none" w="med" len="med"/>
                    </a:lnT>
                    <a:lnB w="12700" cap="flat" cmpd="sng" algn="ctr">
                      <a:solidFill>
                        <a:schemeClr val="accent6">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8C00"/>
                          </a:solidFill>
                          <a:effectLst/>
                          <a:uLnTx/>
                          <a:uFillTx/>
                          <a:latin typeface="+mn-lt"/>
                          <a:ea typeface="+mn-ea"/>
                          <a:cs typeface="+mn-cs"/>
                          <a:sym typeface="Wingdings 2" panose="05020102010507070707" pitchFamily="18" charset="2"/>
                        </a:rPr>
                        <a:t> (CY19 Q2)</a:t>
                      </a:r>
                      <a:endParaRPr kumimoji="0" lang="en-US" sz="1000" b="0" i="0" u="none" strike="noStrike" kern="1200" cap="none" spc="0" normalizeH="0" baseline="0" noProof="0" dirty="0">
                        <a:ln>
                          <a:noFill/>
                        </a:ln>
                        <a:solidFill>
                          <a:srgbClr val="00B050"/>
                        </a:solidFill>
                        <a:effectLst/>
                        <a:uLnTx/>
                        <a:uFillTx/>
                        <a:latin typeface="Segoe UI Semibold" panose="020B0702040204020203" pitchFamily="34" charset="0"/>
                        <a:ea typeface="+mn-ea"/>
                        <a:cs typeface="Segoe UI Semibold" panose="020B0702040204020203" pitchFamily="34" charset="0"/>
                      </a:endParaRPr>
                    </a:p>
                  </a:txBody>
                  <a:tcPr marL="46630" marR="46630" marT="0" marB="0" anchor="ctr">
                    <a:lnL w="12700" cap="flat" cmpd="sng" algn="ctr">
                      <a:solidFill>
                        <a:schemeClr val="accent6">
                          <a:lumMod val="60000"/>
                          <a:lumOff val="40000"/>
                        </a:schemeClr>
                      </a:solidFill>
                      <a:prstDash val="solid"/>
                      <a:round/>
                      <a:headEnd type="none" w="med" len="med"/>
                      <a:tailEnd type="none" w="med" len="med"/>
                    </a:lnL>
                    <a:lnR w="12700" cap="flat" cmpd="sng" algn="ctr">
                      <a:solidFill>
                        <a:schemeClr val="accent6">
                          <a:lumMod val="60000"/>
                          <a:lumOff val="40000"/>
                        </a:schemeClr>
                      </a:solidFill>
                      <a:prstDash val="solid"/>
                      <a:round/>
                      <a:headEnd type="none" w="med" len="med"/>
                      <a:tailEnd type="none" w="med" len="med"/>
                    </a:lnR>
                    <a:lnT w="12700" cap="flat" cmpd="sng" algn="ctr">
                      <a:solidFill>
                        <a:schemeClr val="accent6">
                          <a:lumMod val="60000"/>
                          <a:lumOff val="40000"/>
                        </a:schemeClr>
                      </a:solidFill>
                      <a:prstDash val="solid"/>
                      <a:round/>
                      <a:headEnd type="none" w="med" len="med"/>
                      <a:tailEnd type="none" w="med" len="med"/>
                    </a:lnT>
                    <a:lnB w="12700" cap="flat" cmpd="sng" algn="ctr">
                      <a:solidFill>
                        <a:schemeClr val="accent6">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B050"/>
                          </a:solidFill>
                          <a:effectLst/>
                          <a:uLnTx/>
                          <a:uFillTx/>
                          <a:latin typeface="Segoe UI Semibold" panose="020B0702040204020203" pitchFamily="34" charset="0"/>
                          <a:ea typeface="+mn-ea"/>
                          <a:cs typeface="Segoe UI Semibold" panose="020B0702040204020203" pitchFamily="34" charset="0"/>
                          <a:sym typeface="Wingdings 2" panose="05020102010507070707" pitchFamily="18" charset="2"/>
                        </a:rPr>
                        <a:t></a:t>
                      </a:r>
                      <a:endParaRPr kumimoji="0" lang="en-US" sz="1000" b="0" i="0" u="none" strike="noStrike" kern="1200" cap="none" spc="0" normalizeH="0" baseline="0" noProof="0">
                        <a:ln>
                          <a:noFill/>
                        </a:ln>
                        <a:solidFill>
                          <a:srgbClr val="00B050"/>
                        </a:solidFill>
                        <a:effectLst/>
                        <a:uLnTx/>
                        <a:uFillTx/>
                        <a:latin typeface="Segoe UI Semibold" panose="020B0702040204020203" pitchFamily="34" charset="0"/>
                        <a:ea typeface="+mn-ea"/>
                        <a:cs typeface="Segoe UI Semibold" panose="020B0702040204020203" pitchFamily="34" charset="0"/>
                      </a:endParaRPr>
                    </a:p>
                  </a:txBody>
                  <a:tcPr marL="46630" marR="46630" marT="0" marB="0" anchor="ctr">
                    <a:lnL w="12700" cap="flat" cmpd="sng" algn="ctr">
                      <a:solidFill>
                        <a:schemeClr val="accent6">
                          <a:lumMod val="60000"/>
                          <a:lumOff val="40000"/>
                        </a:schemeClr>
                      </a:solidFill>
                      <a:prstDash val="solid"/>
                      <a:round/>
                      <a:headEnd type="none" w="med" len="med"/>
                      <a:tailEnd type="none" w="med" len="med"/>
                    </a:lnL>
                    <a:lnR w="12700" cap="flat" cmpd="sng" algn="ctr">
                      <a:solidFill>
                        <a:schemeClr val="accent6">
                          <a:lumMod val="60000"/>
                          <a:lumOff val="40000"/>
                        </a:schemeClr>
                      </a:solidFill>
                      <a:prstDash val="solid"/>
                      <a:round/>
                      <a:headEnd type="none" w="med" len="med"/>
                      <a:tailEnd type="none" w="med" len="med"/>
                    </a:lnR>
                    <a:lnT w="12700" cap="flat" cmpd="sng" algn="ctr">
                      <a:solidFill>
                        <a:schemeClr val="accent6">
                          <a:lumMod val="60000"/>
                          <a:lumOff val="40000"/>
                        </a:schemeClr>
                      </a:solidFill>
                      <a:prstDash val="solid"/>
                      <a:round/>
                      <a:headEnd type="none" w="med" len="med"/>
                      <a:tailEnd type="none" w="med" len="med"/>
                    </a:lnT>
                    <a:lnB w="12700" cap="flat" cmpd="sng" algn="ctr">
                      <a:solidFill>
                        <a:schemeClr val="accent6">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B050"/>
                          </a:solidFill>
                          <a:effectLst/>
                          <a:uLnTx/>
                          <a:uFillTx/>
                          <a:latin typeface="Segoe UI Semibold" panose="020B0702040204020203" pitchFamily="34" charset="0"/>
                          <a:ea typeface="+mn-ea"/>
                          <a:cs typeface="Segoe UI Semibold" panose="020B0702040204020203" pitchFamily="34" charset="0"/>
                          <a:sym typeface="Wingdings 2" panose="05020102010507070707" pitchFamily="18" charset="2"/>
                        </a:rPr>
                        <a:t></a:t>
                      </a:r>
                      <a:endParaRPr kumimoji="0" lang="en-US" sz="1000" b="0" i="0" u="none" strike="noStrike" kern="1200" cap="none" spc="0" normalizeH="0" baseline="0" noProof="0">
                        <a:ln>
                          <a:noFill/>
                        </a:ln>
                        <a:solidFill>
                          <a:srgbClr val="00B050"/>
                        </a:solidFill>
                        <a:effectLst/>
                        <a:uLnTx/>
                        <a:uFillTx/>
                        <a:latin typeface="Segoe UI Semibold" panose="020B0702040204020203" pitchFamily="34" charset="0"/>
                        <a:ea typeface="+mn-ea"/>
                        <a:cs typeface="Segoe UI Semibold" panose="020B0702040204020203" pitchFamily="34" charset="0"/>
                      </a:endParaRPr>
                    </a:p>
                  </a:txBody>
                  <a:tcPr marL="46630" marR="46630" marT="0" marB="0" anchor="ctr">
                    <a:lnL w="12700" cap="flat" cmpd="sng" algn="ctr">
                      <a:solidFill>
                        <a:schemeClr val="accent6">
                          <a:lumMod val="60000"/>
                          <a:lumOff val="40000"/>
                        </a:schemeClr>
                      </a:solidFill>
                      <a:prstDash val="solid"/>
                      <a:round/>
                      <a:headEnd type="none" w="med" len="med"/>
                      <a:tailEnd type="none" w="med" len="med"/>
                    </a:lnL>
                    <a:lnR w="12700" cap="flat" cmpd="sng" algn="ctr">
                      <a:solidFill>
                        <a:schemeClr val="accent6">
                          <a:lumMod val="60000"/>
                          <a:lumOff val="40000"/>
                        </a:schemeClr>
                      </a:solidFill>
                      <a:prstDash val="solid"/>
                      <a:round/>
                      <a:headEnd type="none" w="med" len="med"/>
                      <a:tailEnd type="none" w="med" len="med"/>
                    </a:lnR>
                    <a:lnT w="12700" cap="flat" cmpd="sng" algn="ctr">
                      <a:solidFill>
                        <a:schemeClr val="accent6">
                          <a:lumMod val="60000"/>
                          <a:lumOff val="40000"/>
                        </a:schemeClr>
                      </a:solidFill>
                      <a:prstDash val="solid"/>
                      <a:round/>
                      <a:headEnd type="none" w="med" len="med"/>
                      <a:tailEnd type="none" w="med" len="med"/>
                    </a:lnT>
                    <a:lnB w="12700" cap="flat" cmpd="sng" algn="ctr">
                      <a:solidFill>
                        <a:schemeClr val="accent6">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B050"/>
                          </a:solidFill>
                          <a:effectLst/>
                          <a:uLnTx/>
                          <a:uFillTx/>
                          <a:latin typeface="Segoe UI Semibold" panose="020B0702040204020203" pitchFamily="34" charset="0"/>
                          <a:ea typeface="+mn-ea"/>
                          <a:cs typeface="Segoe UI Semibold" panose="020B0702040204020203" pitchFamily="34" charset="0"/>
                          <a:sym typeface="Wingdings 2" panose="05020102010507070707" pitchFamily="18" charset="2"/>
                        </a:rPr>
                        <a:t></a:t>
                      </a:r>
                      <a:endParaRPr kumimoji="0" lang="en-US" sz="1000" b="0" i="0" u="none" strike="noStrike" kern="1200" cap="none" spc="0" normalizeH="0" baseline="0" noProof="0">
                        <a:ln>
                          <a:noFill/>
                        </a:ln>
                        <a:solidFill>
                          <a:srgbClr val="00B050"/>
                        </a:solidFill>
                        <a:effectLst/>
                        <a:uLnTx/>
                        <a:uFillTx/>
                        <a:latin typeface="Segoe UI Semibold" panose="020B0702040204020203" pitchFamily="34" charset="0"/>
                        <a:ea typeface="+mn-ea"/>
                        <a:cs typeface="Segoe UI Semibold" panose="020B0702040204020203" pitchFamily="34" charset="0"/>
                      </a:endParaRPr>
                    </a:p>
                  </a:txBody>
                  <a:tcPr marL="46630" marR="46630" marT="0" marB="0" anchor="ctr">
                    <a:lnL w="12700" cap="flat" cmpd="sng" algn="ctr">
                      <a:solidFill>
                        <a:schemeClr val="accent6">
                          <a:lumMod val="60000"/>
                          <a:lumOff val="40000"/>
                        </a:schemeClr>
                      </a:solidFill>
                      <a:prstDash val="solid"/>
                      <a:round/>
                      <a:headEnd type="none" w="med" len="med"/>
                      <a:tailEnd type="none" w="med" len="med"/>
                    </a:lnL>
                    <a:lnR w="12700" cap="flat" cmpd="sng" algn="ctr">
                      <a:solidFill>
                        <a:schemeClr val="accent6">
                          <a:lumMod val="60000"/>
                          <a:lumOff val="40000"/>
                        </a:schemeClr>
                      </a:solidFill>
                      <a:prstDash val="solid"/>
                      <a:round/>
                      <a:headEnd type="none" w="med" len="med"/>
                      <a:tailEnd type="none" w="med" len="med"/>
                    </a:lnR>
                    <a:lnT w="12700" cap="flat" cmpd="sng" algn="ctr">
                      <a:solidFill>
                        <a:schemeClr val="accent6">
                          <a:lumMod val="60000"/>
                          <a:lumOff val="40000"/>
                        </a:schemeClr>
                      </a:solidFill>
                      <a:prstDash val="solid"/>
                      <a:round/>
                      <a:headEnd type="none" w="med" len="med"/>
                      <a:tailEnd type="none" w="med" len="med"/>
                    </a:lnT>
                    <a:lnB w="12700" cap="flat" cmpd="sng" algn="ctr">
                      <a:solidFill>
                        <a:schemeClr val="accent6">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B050"/>
                          </a:solidFill>
                          <a:effectLst/>
                          <a:uLnTx/>
                          <a:uFillTx/>
                          <a:latin typeface="Segoe UI Semibold" panose="020B0702040204020203" pitchFamily="34" charset="0"/>
                          <a:ea typeface="+mn-ea"/>
                          <a:cs typeface="Segoe UI Semibold" panose="020B0702040204020203" pitchFamily="34" charset="0"/>
                          <a:sym typeface="Wingdings 2" panose="05020102010507070707" pitchFamily="18" charset="2"/>
                        </a:rPr>
                        <a:t></a:t>
                      </a:r>
                      <a:endParaRPr kumimoji="0" lang="en-US" sz="1000" b="0" i="0" u="none" strike="noStrike" kern="1200" cap="none" spc="0" normalizeH="0" baseline="0" noProof="0">
                        <a:ln>
                          <a:noFill/>
                        </a:ln>
                        <a:solidFill>
                          <a:srgbClr val="00B050"/>
                        </a:solidFill>
                        <a:effectLst/>
                        <a:uLnTx/>
                        <a:uFillTx/>
                        <a:latin typeface="Segoe UI Semibold" panose="020B0702040204020203" pitchFamily="34" charset="0"/>
                        <a:ea typeface="+mn-ea"/>
                        <a:cs typeface="Segoe UI Semibold" panose="020B0702040204020203" pitchFamily="34" charset="0"/>
                      </a:endParaRPr>
                    </a:p>
                  </a:txBody>
                  <a:tcPr marL="46630" marR="46630" marT="0" marB="0" anchor="ctr">
                    <a:lnL w="12700" cap="flat" cmpd="sng" algn="ctr">
                      <a:solidFill>
                        <a:schemeClr val="accent6">
                          <a:lumMod val="60000"/>
                          <a:lumOff val="40000"/>
                        </a:schemeClr>
                      </a:solidFill>
                      <a:prstDash val="solid"/>
                      <a:round/>
                      <a:headEnd type="none" w="med" len="med"/>
                      <a:tailEnd type="none" w="med" len="med"/>
                    </a:lnL>
                    <a:lnR w="12700" cap="flat" cmpd="sng" algn="ctr">
                      <a:solidFill>
                        <a:schemeClr val="accent6">
                          <a:lumMod val="60000"/>
                          <a:lumOff val="40000"/>
                        </a:schemeClr>
                      </a:solidFill>
                      <a:prstDash val="solid"/>
                      <a:round/>
                      <a:headEnd type="none" w="med" len="med"/>
                      <a:tailEnd type="none" w="med" len="med"/>
                    </a:lnR>
                    <a:lnT w="12700" cap="flat" cmpd="sng" algn="ctr">
                      <a:solidFill>
                        <a:schemeClr val="accent6">
                          <a:lumMod val="60000"/>
                          <a:lumOff val="40000"/>
                        </a:schemeClr>
                      </a:solidFill>
                      <a:prstDash val="solid"/>
                      <a:round/>
                      <a:headEnd type="none" w="med" len="med"/>
                      <a:tailEnd type="none" w="med" len="med"/>
                    </a:lnT>
                    <a:lnB w="12700" cap="flat" cmpd="sng" algn="ctr">
                      <a:solidFill>
                        <a:schemeClr val="accent6">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B050"/>
                          </a:solidFill>
                          <a:effectLst/>
                          <a:uLnTx/>
                          <a:uFillTx/>
                          <a:latin typeface="Segoe UI Semibold" panose="020B0702040204020203" pitchFamily="34" charset="0"/>
                          <a:ea typeface="+mn-ea"/>
                          <a:cs typeface="Segoe UI Semibold" panose="020B0702040204020203" pitchFamily="34" charset="0"/>
                          <a:sym typeface="Wingdings 2" panose="05020102010507070707" pitchFamily="18" charset="2"/>
                        </a:rPr>
                        <a:t></a:t>
                      </a:r>
                      <a:endParaRPr kumimoji="0" lang="en-US" sz="1000" b="0" i="0" u="none" strike="noStrike" kern="1200" cap="none" spc="0" normalizeH="0" baseline="0" noProof="0" dirty="0">
                        <a:ln>
                          <a:noFill/>
                        </a:ln>
                        <a:solidFill>
                          <a:srgbClr val="00B050"/>
                        </a:solidFill>
                        <a:effectLst/>
                        <a:uLnTx/>
                        <a:uFillTx/>
                        <a:latin typeface="Segoe UI Semibold" panose="020B0702040204020203" pitchFamily="34" charset="0"/>
                        <a:ea typeface="+mn-ea"/>
                        <a:cs typeface="Segoe UI Semibold" panose="020B0702040204020203" pitchFamily="34" charset="0"/>
                      </a:endParaRPr>
                    </a:p>
                  </a:txBody>
                  <a:tcPr marL="46630" marR="46630" marT="0" marB="0" anchor="ctr">
                    <a:lnL w="12700" cap="flat" cmpd="sng" algn="ctr">
                      <a:solidFill>
                        <a:schemeClr val="accent6">
                          <a:lumMod val="60000"/>
                          <a:lumOff val="40000"/>
                        </a:schemeClr>
                      </a:solidFill>
                      <a:prstDash val="solid"/>
                      <a:round/>
                      <a:headEnd type="none" w="med" len="med"/>
                      <a:tailEnd type="none" w="med" len="med"/>
                    </a:lnL>
                    <a:lnR w="12700" cap="flat" cmpd="sng" algn="ctr">
                      <a:solidFill>
                        <a:schemeClr val="accent6">
                          <a:lumMod val="60000"/>
                          <a:lumOff val="40000"/>
                        </a:schemeClr>
                      </a:solidFill>
                      <a:prstDash val="solid"/>
                      <a:round/>
                      <a:headEnd type="none" w="med" len="med"/>
                      <a:tailEnd type="none" w="med" len="med"/>
                    </a:lnR>
                    <a:lnT w="12700" cap="flat" cmpd="sng" algn="ctr">
                      <a:solidFill>
                        <a:schemeClr val="accent6">
                          <a:lumMod val="60000"/>
                          <a:lumOff val="40000"/>
                        </a:schemeClr>
                      </a:solidFill>
                      <a:prstDash val="solid"/>
                      <a:round/>
                      <a:headEnd type="none" w="med" len="med"/>
                      <a:tailEnd type="none" w="med" len="med"/>
                    </a:lnT>
                    <a:lnB w="12700" cap="flat" cmpd="sng" algn="ctr">
                      <a:solidFill>
                        <a:schemeClr val="accent6">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69089580"/>
                  </a:ext>
                </a:extLst>
              </a:tr>
            </a:tbl>
          </a:graphicData>
        </a:graphic>
      </p:graphicFrame>
      <p:sp>
        <p:nvSpPr>
          <p:cNvPr id="17" name="TextBox 16">
            <a:extLst>
              <a:ext uri="{FF2B5EF4-FFF2-40B4-BE49-F238E27FC236}">
                <a16:creationId xmlns:a16="http://schemas.microsoft.com/office/drawing/2014/main" id="{5019F444-99F4-40C3-8B76-B496C63E3EB3}"/>
              </a:ext>
            </a:extLst>
          </p:cNvPr>
          <p:cNvSpPr txBox="1"/>
          <p:nvPr/>
        </p:nvSpPr>
        <p:spPr>
          <a:xfrm>
            <a:off x="10138916" y="6566047"/>
            <a:ext cx="2024442" cy="428478"/>
          </a:xfrm>
          <a:prstGeom prst="rect">
            <a:avLst/>
          </a:prstGeom>
          <a:noFill/>
        </p:spPr>
        <p:txBody>
          <a:bodyPr wrap="square" lIns="186521" tIns="149217" rIns="186521" bIns="149217" rtlCol="0">
            <a:spAutoFit/>
          </a:bodyPr>
          <a:lstStyle/>
          <a:p>
            <a:pPr marL="0" marR="0" lvl="0" indent="0" algn="r" defTabSz="932597" rtl="0" eaLnBrk="1" fontAlgn="auto" latinLnBrk="0" hangingPunct="1">
              <a:lnSpc>
                <a:spcPct val="90000"/>
              </a:lnSpc>
              <a:spcBef>
                <a:spcPts val="0"/>
              </a:spcBef>
              <a:spcAft>
                <a:spcPts val="612"/>
              </a:spcAft>
              <a:buClrTx/>
              <a:buSzTx/>
              <a:buFontTx/>
              <a:buNone/>
              <a:tabLst/>
              <a:defRPr/>
            </a:pPr>
            <a:r>
              <a:rPr kumimoji="0" lang="en-US" sz="918" b="0" i="0" u="none" strike="noStrike" kern="1200" cap="none" spc="0" normalizeH="0" baseline="0" noProof="0">
                <a:ln>
                  <a:noFill/>
                </a:ln>
                <a:solidFill>
                  <a:srgbClr val="505050"/>
                </a:solidFill>
                <a:effectLst/>
                <a:uLnTx/>
                <a:uFillTx/>
                <a:latin typeface="Segoe UI"/>
                <a:ea typeface="+mn-ea"/>
                <a:cs typeface="+mn-cs"/>
              </a:rPr>
              <a:t>* Data as of May 21</a:t>
            </a:r>
            <a:r>
              <a:rPr kumimoji="0" lang="en-US" sz="918" b="0" i="0" u="none" strike="noStrike" kern="1200" cap="none" spc="0" normalizeH="0" baseline="30000" noProof="0">
                <a:ln>
                  <a:noFill/>
                </a:ln>
                <a:solidFill>
                  <a:srgbClr val="505050"/>
                </a:solidFill>
                <a:effectLst/>
                <a:uLnTx/>
                <a:uFillTx/>
                <a:latin typeface="Segoe UI"/>
                <a:ea typeface="+mn-ea"/>
                <a:cs typeface="+mn-cs"/>
              </a:rPr>
              <a:t>st</a:t>
            </a:r>
            <a:r>
              <a:rPr kumimoji="0" lang="en-US" sz="918" b="0" i="0" u="none" strike="noStrike" kern="1200" cap="none" spc="0" normalizeH="0" baseline="0" noProof="0">
                <a:ln>
                  <a:noFill/>
                </a:ln>
                <a:solidFill>
                  <a:srgbClr val="505050"/>
                </a:solidFill>
                <a:effectLst/>
                <a:uLnTx/>
                <a:uFillTx/>
                <a:latin typeface="Segoe UI"/>
                <a:ea typeface="+mn-ea"/>
                <a:cs typeface="+mn-cs"/>
              </a:rPr>
              <a:t>, 2018</a:t>
            </a:r>
          </a:p>
        </p:txBody>
      </p:sp>
      <p:graphicFrame>
        <p:nvGraphicFramePr>
          <p:cNvPr id="5" name="Table 4">
            <a:extLst>
              <a:ext uri="{FF2B5EF4-FFF2-40B4-BE49-F238E27FC236}">
                <a16:creationId xmlns:a16="http://schemas.microsoft.com/office/drawing/2014/main" id="{6DBB9A1F-DA79-447C-866A-1FFD4434421E}"/>
              </a:ext>
            </a:extLst>
          </p:cNvPr>
          <p:cNvGraphicFramePr>
            <a:graphicFrameLocks noGrp="1"/>
          </p:cNvGraphicFramePr>
          <p:nvPr>
            <p:extLst/>
          </p:nvPr>
        </p:nvGraphicFramePr>
        <p:xfrm>
          <a:off x="274639" y="3351836"/>
          <a:ext cx="11188482" cy="670560"/>
        </p:xfrm>
        <a:graphic>
          <a:graphicData uri="http://schemas.openxmlformats.org/drawingml/2006/table">
            <a:tbl>
              <a:tblPr firstRow="1" bandRow="1">
                <a:tableStyleId>{5C22544A-7EE6-4342-B048-85BDC9FD1C3A}</a:tableStyleId>
              </a:tblPr>
              <a:tblGrid>
                <a:gridCol w="1971330">
                  <a:extLst>
                    <a:ext uri="{9D8B030D-6E8A-4147-A177-3AD203B41FA5}">
                      <a16:colId xmlns:a16="http://schemas.microsoft.com/office/drawing/2014/main" val="2137965585"/>
                    </a:ext>
                  </a:extLst>
                </a:gridCol>
                <a:gridCol w="1152144">
                  <a:extLst>
                    <a:ext uri="{9D8B030D-6E8A-4147-A177-3AD203B41FA5}">
                      <a16:colId xmlns:a16="http://schemas.microsoft.com/office/drawing/2014/main" val="3582528916"/>
                    </a:ext>
                  </a:extLst>
                </a:gridCol>
                <a:gridCol w="1152144">
                  <a:extLst>
                    <a:ext uri="{9D8B030D-6E8A-4147-A177-3AD203B41FA5}">
                      <a16:colId xmlns:a16="http://schemas.microsoft.com/office/drawing/2014/main" val="1648928225"/>
                    </a:ext>
                  </a:extLst>
                </a:gridCol>
                <a:gridCol w="1152144">
                  <a:extLst>
                    <a:ext uri="{9D8B030D-6E8A-4147-A177-3AD203B41FA5}">
                      <a16:colId xmlns:a16="http://schemas.microsoft.com/office/drawing/2014/main" val="3606498975"/>
                    </a:ext>
                  </a:extLst>
                </a:gridCol>
                <a:gridCol w="1152144">
                  <a:extLst>
                    <a:ext uri="{9D8B030D-6E8A-4147-A177-3AD203B41FA5}">
                      <a16:colId xmlns:a16="http://schemas.microsoft.com/office/drawing/2014/main" val="2971285327"/>
                    </a:ext>
                  </a:extLst>
                </a:gridCol>
                <a:gridCol w="1152144">
                  <a:extLst>
                    <a:ext uri="{9D8B030D-6E8A-4147-A177-3AD203B41FA5}">
                      <a16:colId xmlns:a16="http://schemas.microsoft.com/office/drawing/2014/main" val="3030606335"/>
                    </a:ext>
                  </a:extLst>
                </a:gridCol>
                <a:gridCol w="1152144">
                  <a:extLst>
                    <a:ext uri="{9D8B030D-6E8A-4147-A177-3AD203B41FA5}">
                      <a16:colId xmlns:a16="http://schemas.microsoft.com/office/drawing/2014/main" val="1244363420"/>
                    </a:ext>
                  </a:extLst>
                </a:gridCol>
                <a:gridCol w="1152144">
                  <a:extLst>
                    <a:ext uri="{9D8B030D-6E8A-4147-A177-3AD203B41FA5}">
                      <a16:colId xmlns:a16="http://schemas.microsoft.com/office/drawing/2014/main" val="3113728474"/>
                    </a:ext>
                  </a:extLst>
                </a:gridCol>
                <a:gridCol w="1152144">
                  <a:extLst>
                    <a:ext uri="{9D8B030D-6E8A-4147-A177-3AD203B41FA5}">
                      <a16:colId xmlns:a16="http://schemas.microsoft.com/office/drawing/2014/main" val="107920605"/>
                    </a:ext>
                  </a:extLst>
                </a:gridCol>
              </a:tblGrid>
              <a:tr h="182880">
                <a:tc rowSpan="2">
                  <a:txBody>
                    <a:bodyPr/>
                    <a:lstStyle/>
                    <a:p>
                      <a:pPr lvl="0"/>
                      <a:r>
                        <a:rPr lang="en-US" sz="1400">
                          <a:solidFill>
                            <a:schemeClr val="tx1"/>
                          </a:solidFill>
                          <a:latin typeface="Segoe UI Semibold" panose="020B0702040204020203" pitchFamily="34" charset="0"/>
                          <a:cs typeface="Segoe UI Semibold" panose="020B0702040204020203" pitchFamily="34" charset="0"/>
                        </a:rPr>
                        <a:t>EUROPE (4/8)</a:t>
                      </a:r>
                    </a:p>
                  </a:txBody>
                  <a:tcPr marL="45720" marR="45720" marT="0" marB="0" anchor="ctr">
                    <a:lnL w="12700" cap="flat" cmpd="sng" algn="ctr">
                      <a:solidFill>
                        <a:schemeClr val="accent6">
                          <a:lumMod val="60000"/>
                          <a:lumOff val="40000"/>
                        </a:schemeClr>
                      </a:solidFill>
                      <a:prstDash val="solid"/>
                      <a:round/>
                      <a:headEnd type="none" w="med" len="med"/>
                      <a:tailEnd type="none" w="med" len="med"/>
                    </a:lnL>
                    <a:lnR w="12700" cap="flat" cmpd="sng" algn="ctr">
                      <a:solidFill>
                        <a:schemeClr val="accent6">
                          <a:lumMod val="60000"/>
                          <a:lumOff val="40000"/>
                        </a:schemeClr>
                      </a:solidFill>
                      <a:prstDash val="solid"/>
                      <a:round/>
                      <a:headEnd type="none" w="med" len="med"/>
                      <a:tailEnd type="none" w="med" len="med"/>
                    </a:lnR>
                    <a:lnT w="12700" cap="flat" cmpd="sng" algn="ctr">
                      <a:solidFill>
                        <a:schemeClr val="accent6">
                          <a:lumMod val="60000"/>
                          <a:lumOff val="40000"/>
                        </a:schemeClr>
                      </a:solidFill>
                      <a:prstDash val="solid"/>
                      <a:round/>
                      <a:headEnd type="none" w="med" len="med"/>
                      <a:tailEnd type="none" w="med" len="med"/>
                    </a:lnT>
                    <a:lnB w="12700" cap="flat" cmpd="sng" algn="ctr">
                      <a:solidFill>
                        <a:schemeClr val="accent6">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gridSpan="4">
                  <a:txBody>
                    <a:bodyPr/>
                    <a:lstStyle/>
                    <a:p>
                      <a:pPr algn="ctr"/>
                      <a:r>
                        <a:rPr lang="en-US" sz="800">
                          <a:solidFill>
                            <a:schemeClr val="tx1"/>
                          </a:solidFill>
                          <a:latin typeface="Segoe UI Semibold" panose="020B0702040204020203" pitchFamily="34" charset="0"/>
                          <a:cs typeface="Segoe UI Semibold" panose="020B0702040204020203" pitchFamily="34" charset="0"/>
                        </a:rPr>
                        <a:t>EUROPE</a:t>
                      </a:r>
                    </a:p>
                  </a:txBody>
                  <a:tcPr marL="0" marR="0" marT="0" marB="0" anchor="ctr">
                    <a:lnL w="12700" cap="flat" cmpd="sng" algn="ctr">
                      <a:solidFill>
                        <a:schemeClr val="accent6">
                          <a:lumMod val="60000"/>
                          <a:lumOff val="40000"/>
                        </a:schemeClr>
                      </a:solidFill>
                      <a:prstDash val="solid"/>
                      <a:round/>
                      <a:headEnd type="none" w="med" len="med"/>
                      <a:tailEnd type="none" w="med" len="med"/>
                    </a:lnL>
                    <a:lnR w="12700" cap="flat" cmpd="sng" algn="ctr">
                      <a:solidFill>
                        <a:schemeClr val="accent6">
                          <a:lumMod val="60000"/>
                          <a:lumOff val="40000"/>
                        </a:schemeClr>
                      </a:solidFill>
                      <a:prstDash val="solid"/>
                      <a:round/>
                      <a:headEnd type="none" w="med" len="med"/>
                      <a:tailEnd type="none" w="med" len="med"/>
                    </a:lnR>
                    <a:lnT w="12700" cap="flat" cmpd="sng" algn="ctr">
                      <a:solidFill>
                        <a:schemeClr val="accent6">
                          <a:lumMod val="60000"/>
                          <a:lumOff val="40000"/>
                        </a:schemeClr>
                      </a:solidFill>
                      <a:prstDash val="solid"/>
                      <a:round/>
                      <a:headEnd type="none" w="med" len="med"/>
                      <a:tailEnd type="none" w="med" len="med"/>
                    </a:lnT>
                    <a:lnB w="12700" cap="flat" cmpd="sng" algn="ctr">
                      <a:solidFill>
                        <a:schemeClr val="accent6">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hMerge="1">
                  <a:txBody>
                    <a:bodyPr/>
                    <a:lstStyle/>
                    <a:p>
                      <a:endParaRPr lang="en-US"/>
                    </a:p>
                  </a:txBody>
                  <a:tcPr/>
                </a:tc>
                <a:tc hMerge="1">
                  <a:txBody>
                    <a:bodyPr/>
                    <a:lstStyle/>
                    <a:p>
                      <a:endParaRPr lang="en-US"/>
                    </a:p>
                  </a:txBody>
                  <a:tcPr/>
                </a:tc>
                <a:tc hMerge="1">
                  <a:txBody>
                    <a:bodyPr/>
                    <a:lstStyle/>
                    <a:p>
                      <a:pPr algn="ctr"/>
                      <a:endParaRPr lang="en-US" sz="1000">
                        <a:solidFill>
                          <a:schemeClr val="tx1"/>
                        </a:solidFill>
                        <a:latin typeface="Segoe UI Semibold" panose="020B0702040204020203" pitchFamily="34"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solidFill>
                      <a:schemeClr val="bg2">
                        <a:lumMod val="90000"/>
                      </a:schemeClr>
                    </a:solidFill>
                  </a:tcPr>
                </a:tc>
                <a:tc gridSpan="2">
                  <a:txBody>
                    <a:bodyPr/>
                    <a:lstStyle/>
                    <a:p>
                      <a:pPr algn="ctr"/>
                      <a:r>
                        <a:rPr lang="en-US" sz="800">
                          <a:solidFill>
                            <a:schemeClr val="tx1"/>
                          </a:solidFill>
                          <a:latin typeface="Segoe UI Semibold" panose="020B0702040204020203" pitchFamily="34" charset="0"/>
                          <a:cs typeface="Segoe UI Semibold" panose="020B0702040204020203" pitchFamily="34" charset="0"/>
                        </a:rPr>
                        <a:t>UNITED KINGDOM</a:t>
                      </a:r>
                    </a:p>
                  </a:txBody>
                  <a:tcPr marL="0" marR="0" marT="0" marB="0" anchor="ctr">
                    <a:lnL w="12700" cap="flat" cmpd="sng" algn="ctr">
                      <a:solidFill>
                        <a:schemeClr val="accent6">
                          <a:lumMod val="60000"/>
                          <a:lumOff val="40000"/>
                        </a:schemeClr>
                      </a:solidFill>
                      <a:prstDash val="solid"/>
                      <a:round/>
                      <a:headEnd type="none" w="med" len="med"/>
                      <a:tailEnd type="none" w="med" len="med"/>
                    </a:lnL>
                    <a:lnR w="12700" cap="flat" cmpd="sng" algn="ctr">
                      <a:solidFill>
                        <a:schemeClr val="accent6">
                          <a:lumMod val="60000"/>
                          <a:lumOff val="40000"/>
                        </a:schemeClr>
                      </a:solidFill>
                      <a:prstDash val="solid"/>
                      <a:round/>
                      <a:headEnd type="none" w="med" len="med"/>
                      <a:tailEnd type="none" w="med" len="med"/>
                    </a:lnR>
                    <a:lnT w="12700" cap="flat" cmpd="sng" algn="ctr">
                      <a:solidFill>
                        <a:schemeClr val="accent6">
                          <a:lumMod val="60000"/>
                          <a:lumOff val="40000"/>
                        </a:schemeClr>
                      </a:solidFill>
                      <a:prstDash val="solid"/>
                      <a:round/>
                      <a:headEnd type="none" w="med" len="med"/>
                      <a:tailEnd type="none" w="med" len="med"/>
                    </a:lnT>
                    <a:lnB w="12700" cap="flat" cmpd="sng" algn="ctr">
                      <a:solidFill>
                        <a:schemeClr val="accent6">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1000">
                        <a:solidFill>
                          <a:schemeClr val="tx1"/>
                        </a:solidFill>
                        <a:latin typeface="Segoe UI Semibold" panose="020B0702040204020203" pitchFamily="34"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solidFill>
                      <a:schemeClr val="bg2">
                        <a:lumMod val="90000"/>
                      </a:schemeClr>
                    </a:solidFill>
                  </a:tcPr>
                </a:tc>
                <a:tc gridSpan="2">
                  <a:txBody>
                    <a:bodyPr/>
                    <a:lstStyle/>
                    <a:p>
                      <a:pPr algn="ctr"/>
                      <a:r>
                        <a:rPr lang="en-US" sz="800">
                          <a:solidFill>
                            <a:schemeClr val="tx1"/>
                          </a:solidFill>
                          <a:latin typeface="Segoe UI Semibold" panose="020B0702040204020203" pitchFamily="34" charset="0"/>
                          <a:cs typeface="Segoe UI Semibold" panose="020B0702040204020203" pitchFamily="34" charset="0"/>
                        </a:rPr>
                        <a:t>AZURE GERMANY</a:t>
                      </a:r>
                    </a:p>
                  </a:txBody>
                  <a:tcPr marL="0" marR="0" marT="0" marB="0" anchor="ctr">
                    <a:lnL w="12700" cap="flat" cmpd="sng" algn="ctr">
                      <a:solidFill>
                        <a:schemeClr val="accent6">
                          <a:lumMod val="60000"/>
                          <a:lumOff val="40000"/>
                        </a:schemeClr>
                      </a:solidFill>
                      <a:prstDash val="solid"/>
                      <a:round/>
                      <a:headEnd type="none" w="med" len="med"/>
                      <a:tailEnd type="none" w="med" len="med"/>
                    </a:lnL>
                    <a:lnR w="12700" cap="flat" cmpd="sng" algn="ctr">
                      <a:solidFill>
                        <a:schemeClr val="accent6">
                          <a:lumMod val="60000"/>
                          <a:lumOff val="40000"/>
                        </a:schemeClr>
                      </a:solidFill>
                      <a:prstDash val="solid"/>
                      <a:round/>
                      <a:headEnd type="none" w="med" len="med"/>
                      <a:tailEnd type="none" w="med" len="med"/>
                    </a:lnR>
                    <a:lnT w="12700" cap="flat" cmpd="sng" algn="ctr">
                      <a:solidFill>
                        <a:schemeClr val="accent6">
                          <a:lumMod val="60000"/>
                          <a:lumOff val="40000"/>
                        </a:schemeClr>
                      </a:solidFill>
                      <a:prstDash val="solid"/>
                      <a:round/>
                      <a:headEnd type="none" w="med" len="med"/>
                      <a:tailEnd type="none" w="med" len="med"/>
                    </a:lnT>
                    <a:lnB w="12700" cap="flat" cmpd="sng" algn="ctr">
                      <a:solidFill>
                        <a:schemeClr val="accent6">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1000">
                        <a:solidFill>
                          <a:schemeClr val="tx1"/>
                        </a:solidFill>
                        <a:latin typeface="Segoe UI Semibold" panose="020B0702040204020203" pitchFamily="34" charset="0"/>
                      </a:endParaRPr>
                    </a:p>
                  </a:txBody>
                  <a:tcPr marL="45720" marR="45720"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2">
                        <a:lumMod val="90000"/>
                      </a:schemeClr>
                    </a:solidFill>
                  </a:tcPr>
                </a:tc>
                <a:extLst>
                  <a:ext uri="{0D108BD9-81ED-4DB2-BD59-A6C34878D82A}">
                    <a16:rowId xmlns:a16="http://schemas.microsoft.com/office/drawing/2014/main" val="3466327392"/>
                  </a:ext>
                </a:extLst>
              </a:tr>
              <a:tr h="182880">
                <a:tc vMerge="1">
                  <a:txBody>
                    <a:bodyPr/>
                    <a:lstStyle/>
                    <a:p>
                      <a:endParaRPr lang="en-US" sz="800">
                        <a:solidFill>
                          <a:schemeClr val="tx1"/>
                        </a:solidFill>
                        <a:latin typeface="Segoe UI Semibold" panose="020B0702040204020203" pitchFamily="34" charset="0"/>
                        <a:cs typeface="Segoe UI Semibold" panose="020B0702040204020203" pitchFamily="34" charset="0"/>
                      </a:endParaRPr>
                    </a:p>
                  </a:txBody>
                  <a:tcPr marL="45720" marR="45720" marT="0" marB="0" anchor="ctr">
                    <a:lnL w="12700" cap="flat" cmpd="sng" algn="ctr">
                      <a:no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cs typeface="Segoe UI Semibold" panose="020B0702040204020203" pitchFamily="34" charset="0"/>
                        </a:rPr>
                        <a:t>North Europe</a:t>
                      </a:r>
                    </a:p>
                  </a:txBody>
                  <a:tcPr marL="0" marR="0" marT="0" marB="0" anchor="ctr">
                    <a:lnL w="12700" cap="flat" cmpd="sng" algn="ctr">
                      <a:solidFill>
                        <a:schemeClr val="accent6">
                          <a:lumMod val="60000"/>
                          <a:lumOff val="40000"/>
                        </a:schemeClr>
                      </a:solidFill>
                      <a:prstDash val="solid"/>
                      <a:round/>
                      <a:headEnd type="none" w="med" len="med"/>
                      <a:tailEnd type="none" w="med" len="med"/>
                    </a:lnL>
                    <a:lnR w="12700" cap="flat" cmpd="sng" algn="ctr">
                      <a:solidFill>
                        <a:schemeClr val="accent6">
                          <a:lumMod val="60000"/>
                          <a:lumOff val="40000"/>
                        </a:schemeClr>
                      </a:solidFill>
                      <a:prstDash val="solid"/>
                      <a:round/>
                      <a:headEnd type="none" w="med" len="med"/>
                      <a:tailEnd type="none" w="med" len="med"/>
                    </a:lnR>
                    <a:lnT w="12700" cap="flat" cmpd="sng" algn="ctr">
                      <a:solidFill>
                        <a:schemeClr val="accent6">
                          <a:lumMod val="60000"/>
                          <a:lumOff val="40000"/>
                        </a:schemeClr>
                      </a:solidFill>
                      <a:prstDash val="solid"/>
                      <a:round/>
                      <a:headEnd type="none" w="med" len="med"/>
                      <a:tailEnd type="none" w="med" len="med"/>
                    </a:lnT>
                    <a:lnB w="12700" cap="flat" cmpd="sng" algn="ctr">
                      <a:solidFill>
                        <a:schemeClr val="accent6">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cs typeface="Segoe UI Semibold" panose="020B0702040204020203" pitchFamily="34" charset="0"/>
                        </a:rPr>
                        <a:t>West Europe</a:t>
                      </a:r>
                    </a:p>
                  </a:txBody>
                  <a:tcPr marL="0" marR="0" marT="0" marB="0" anchor="ctr">
                    <a:lnL w="12700" cap="flat" cmpd="sng" algn="ctr">
                      <a:solidFill>
                        <a:schemeClr val="accent6">
                          <a:lumMod val="60000"/>
                          <a:lumOff val="40000"/>
                        </a:schemeClr>
                      </a:solidFill>
                      <a:prstDash val="solid"/>
                      <a:round/>
                      <a:headEnd type="none" w="med" len="med"/>
                      <a:tailEnd type="none" w="med" len="med"/>
                    </a:lnL>
                    <a:lnR w="12700" cap="flat" cmpd="sng" algn="ctr">
                      <a:solidFill>
                        <a:schemeClr val="accent6">
                          <a:lumMod val="60000"/>
                          <a:lumOff val="40000"/>
                        </a:schemeClr>
                      </a:solidFill>
                      <a:prstDash val="solid"/>
                      <a:round/>
                      <a:headEnd type="none" w="med" len="med"/>
                      <a:tailEnd type="none" w="med" len="med"/>
                    </a:lnR>
                    <a:lnT w="12700" cap="flat" cmpd="sng" algn="ctr">
                      <a:solidFill>
                        <a:schemeClr val="accent6">
                          <a:lumMod val="60000"/>
                          <a:lumOff val="40000"/>
                        </a:schemeClr>
                      </a:solidFill>
                      <a:prstDash val="solid"/>
                      <a:round/>
                      <a:headEnd type="none" w="med" len="med"/>
                      <a:tailEnd type="none" w="med" len="med"/>
                    </a:lnT>
                    <a:lnB w="12700" cap="flat" cmpd="sng" algn="ctr">
                      <a:solidFill>
                        <a:schemeClr val="accent6">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cs typeface="Segoe UI Semibold" panose="020B0702040204020203" pitchFamily="34" charset="0"/>
                        </a:rPr>
                        <a:t>France South</a:t>
                      </a:r>
                    </a:p>
                  </a:txBody>
                  <a:tcPr marL="0" marR="0" marT="0" marB="0" anchor="ctr">
                    <a:lnL w="12700" cap="flat" cmpd="sng" algn="ctr">
                      <a:solidFill>
                        <a:schemeClr val="accent6">
                          <a:lumMod val="60000"/>
                          <a:lumOff val="40000"/>
                        </a:schemeClr>
                      </a:solidFill>
                      <a:prstDash val="solid"/>
                      <a:round/>
                      <a:headEnd type="none" w="med" len="med"/>
                      <a:tailEnd type="none" w="med" len="med"/>
                    </a:lnL>
                    <a:lnR w="12700" cap="flat" cmpd="sng" algn="ctr">
                      <a:solidFill>
                        <a:schemeClr val="accent6">
                          <a:lumMod val="60000"/>
                          <a:lumOff val="40000"/>
                        </a:schemeClr>
                      </a:solidFill>
                      <a:prstDash val="solid"/>
                      <a:round/>
                      <a:headEnd type="none" w="med" len="med"/>
                      <a:tailEnd type="none" w="med" len="med"/>
                    </a:lnR>
                    <a:lnT w="12700" cap="flat" cmpd="sng" algn="ctr">
                      <a:solidFill>
                        <a:schemeClr val="accent6">
                          <a:lumMod val="60000"/>
                          <a:lumOff val="40000"/>
                        </a:schemeClr>
                      </a:solidFill>
                      <a:prstDash val="solid"/>
                      <a:round/>
                      <a:headEnd type="none" w="med" len="med"/>
                      <a:tailEnd type="none" w="med" len="med"/>
                    </a:lnT>
                    <a:lnB w="12700" cap="flat" cmpd="sng" algn="ctr">
                      <a:solidFill>
                        <a:schemeClr val="accent6">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cs typeface="Segoe UI Semibold" panose="020B0702040204020203" pitchFamily="34" charset="0"/>
                        </a:rPr>
                        <a:t>France Central</a:t>
                      </a:r>
                    </a:p>
                  </a:txBody>
                  <a:tcPr marL="0" marR="0" marT="0" marB="0" anchor="ctr">
                    <a:lnL w="12700" cap="flat" cmpd="sng" algn="ctr">
                      <a:solidFill>
                        <a:schemeClr val="accent6">
                          <a:lumMod val="60000"/>
                          <a:lumOff val="40000"/>
                        </a:schemeClr>
                      </a:solidFill>
                      <a:prstDash val="solid"/>
                      <a:round/>
                      <a:headEnd type="none" w="med" len="med"/>
                      <a:tailEnd type="none" w="med" len="med"/>
                    </a:lnL>
                    <a:lnR w="12700" cap="flat" cmpd="sng" algn="ctr">
                      <a:solidFill>
                        <a:schemeClr val="accent6">
                          <a:lumMod val="60000"/>
                          <a:lumOff val="40000"/>
                        </a:schemeClr>
                      </a:solidFill>
                      <a:prstDash val="solid"/>
                      <a:round/>
                      <a:headEnd type="none" w="med" len="med"/>
                      <a:tailEnd type="none" w="med" len="med"/>
                    </a:lnR>
                    <a:lnT w="12700" cap="flat" cmpd="sng" algn="ctr">
                      <a:solidFill>
                        <a:schemeClr val="accent6">
                          <a:lumMod val="60000"/>
                          <a:lumOff val="40000"/>
                        </a:schemeClr>
                      </a:solidFill>
                      <a:prstDash val="solid"/>
                      <a:round/>
                      <a:headEnd type="none" w="med" len="med"/>
                      <a:tailEnd type="none" w="med" len="med"/>
                    </a:lnT>
                    <a:lnB w="12700" cap="flat" cmpd="sng" algn="ctr">
                      <a:solidFill>
                        <a:schemeClr val="accent6">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cs typeface="Segoe UI Semibold" panose="020B0702040204020203" pitchFamily="34" charset="0"/>
                        </a:rPr>
                        <a:t>UK South</a:t>
                      </a:r>
                    </a:p>
                  </a:txBody>
                  <a:tcPr marL="0" marR="0" marT="0" marB="0" anchor="ctr">
                    <a:lnL w="12700" cap="flat" cmpd="sng" algn="ctr">
                      <a:solidFill>
                        <a:schemeClr val="accent6">
                          <a:lumMod val="60000"/>
                          <a:lumOff val="40000"/>
                        </a:schemeClr>
                      </a:solidFill>
                      <a:prstDash val="solid"/>
                      <a:round/>
                      <a:headEnd type="none" w="med" len="med"/>
                      <a:tailEnd type="none" w="med" len="med"/>
                    </a:lnL>
                    <a:lnR w="12700" cap="flat" cmpd="sng" algn="ctr">
                      <a:solidFill>
                        <a:schemeClr val="accent6">
                          <a:lumMod val="60000"/>
                          <a:lumOff val="40000"/>
                        </a:schemeClr>
                      </a:solidFill>
                      <a:prstDash val="solid"/>
                      <a:round/>
                      <a:headEnd type="none" w="med" len="med"/>
                      <a:tailEnd type="none" w="med" len="med"/>
                    </a:lnR>
                    <a:lnT w="12700" cap="flat" cmpd="sng" algn="ctr">
                      <a:solidFill>
                        <a:schemeClr val="accent6">
                          <a:lumMod val="60000"/>
                          <a:lumOff val="40000"/>
                        </a:schemeClr>
                      </a:solidFill>
                      <a:prstDash val="solid"/>
                      <a:round/>
                      <a:headEnd type="none" w="med" len="med"/>
                      <a:tailEnd type="none" w="med" len="med"/>
                    </a:lnT>
                    <a:lnB w="12700" cap="flat" cmpd="sng" algn="ctr">
                      <a:solidFill>
                        <a:schemeClr val="accent6">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cs typeface="Segoe UI Semibold" panose="020B0702040204020203" pitchFamily="34" charset="0"/>
                        </a:rPr>
                        <a:t>UK West</a:t>
                      </a:r>
                    </a:p>
                  </a:txBody>
                  <a:tcPr marL="0" marR="0" marT="0" marB="0" anchor="ctr">
                    <a:lnL w="12700" cap="flat" cmpd="sng" algn="ctr">
                      <a:solidFill>
                        <a:schemeClr val="accent6">
                          <a:lumMod val="60000"/>
                          <a:lumOff val="40000"/>
                        </a:schemeClr>
                      </a:solidFill>
                      <a:prstDash val="solid"/>
                      <a:round/>
                      <a:headEnd type="none" w="med" len="med"/>
                      <a:tailEnd type="none" w="med" len="med"/>
                    </a:lnL>
                    <a:lnR w="12700" cap="flat" cmpd="sng" algn="ctr">
                      <a:solidFill>
                        <a:schemeClr val="accent6">
                          <a:lumMod val="60000"/>
                          <a:lumOff val="40000"/>
                        </a:schemeClr>
                      </a:solidFill>
                      <a:prstDash val="solid"/>
                      <a:round/>
                      <a:headEnd type="none" w="med" len="med"/>
                      <a:tailEnd type="none" w="med" len="med"/>
                    </a:lnR>
                    <a:lnT w="12700" cap="flat" cmpd="sng" algn="ctr">
                      <a:solidFill>
                        <a:schemeClr val="accent6">
                          <a:lumMod val="60000"/>
                          <a:lumOff val="40000"/>
                        </a:schemeClr>
                      </a:solidFill>
                      <a:prstDash val="solid"/>
                      <a:round/>
                      <a:headEnd type="none" w="med" len="med"/>
                      <a:tailEnd type="none" w="med" len="med"/>
                    </a:lnT>
                    <a:lnB w="12700" cap="flat" cmpd="sng" algn="ctr">
                      <a:solidFill>
                        <a:schemeClr val="accent6">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cs typeface="Segoe UI Semibold" panose="020B0702040204020203" pitchFamily="34" charset="0"/>
                        </a:rPr>
                        <a:t>Germany Central</a:t>
                      </a:r>
                    </a:p>
                  </a:txBody>
                  <a:tcPr marL="0" marR="0" marT="0" marB="0" anchor="ctr">
                    <a:lnL w="12700" cap="flat" cmpd="sng" algn="ctr">
                      <a:solidFill>
                        <a:schemeClr val="accent6">
                          <a:lumMod val="60000"/>
                          <a:lumOff val="40000"/>
                        </a:schemeClr>
                      </a:solidFill>
                      <a:prstDash val="solid"/>
                      <a:round/>
                      <a:headEnd type="none" w="med" len="med"/>
                      <a:tailEnd type="none" w="med" len="med"/>
                    </a:lnL>
                    <a:lnR w="12700" cap="flat" cmpd="sng" algn="ctr">
                      <a:solidFill>
                        <a:schemeClr val="accent6">
                          <a:lumMod val="60000"/>
                          <a:lumOff val="40000"/>
                        </a:schemeClr>
                      </a:solidFill>
                      <a:prstDash val="solid"/>
                      <a:round/>
                      <a:headEnd type="none" w="med" len="med"/>
                      <a:tailEnd type="none" w="med" len="med"/>
                    </a:lnR>
                    <a:lnT w="12700" cap="flat" cmpd="sng" algn="ctr">
                      <a:solidFill>
                        <a:schemeClr val="accent6">
                          <a:lumMod val="60000"/>
                          <a:lumOff val="40000"/>
                        </a:schemeClr>
                      </a:solidFill>
                      <a:prstDash val="solid"/>
                      <a:round/>
                      <a:headEnd type="none" w="med" len="med"/>
                      <a:tailEnd type="none" w="med" len="med"/>
                    </a:lnT>
                    <a:lnB w="12700" cap="flat" cmpd="sng" algn="ctr">
                      <a:solidFill>
                        <a:schemeClr val="accent6">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cs typeface="Segoe UI Semibold" panose="020B0702040204020203" pitchFamily="34" charset="0"/>
                        </a:rPr>
                        <a:t>Germany NE</a:t>
                      </a:r>
                    </a:p>
                  </a:txBody>
                  <a:tcPr marL="0" marR="0" marT="0" marB="0" anchor="ctr">
                    <a:lnL w="12700" cap="flat" cmpd="sng" algn="ctr">
                      <a:solidFill>
                        <a:schemeClr val="accent6">
                          <a:lumMod val="60000"/>
                          <a:lumOff val="40000"/>
                        </a:schemeClr>
                      </a:solidFill>
                      <a:prstDash val="solid"/>
                      <a:round/>
                      <a:headEnd type="none" w="med" len="med"/>
                      <a:tailEnd type="none" w="med" len="med"/>
                    </a:lnL>
                    <a:lnR w="12700" cap="flat" cmpd="sng" algn="ctr">
                      <a:solidFill>
                        <a:schemeClr val="accent6">
                          <a:lumMod val="60000"/>
                          <a:lumOff val="40000"/>
                        </a:schemeClr>
                      </a:solidFill>
                      <a:prstDash val="solid"/>
                      <a:round/>
                      <a:headEnd type="none" w="med" len="med"/>
                      <a:tailEnd type="none" w="med" len="med"/>
                    </a:lnR>
                    <a:lnT w="12700" cap="flat" cmpd="sng" algn="ctr">
                      <a:solidFill>
                        <a:schemeClr val="accent6">
                          <a:lumMod val="60000"/>
                          <a:lumOff val="40000"/>
                        </a:schemeClr>
                      </a:solidFill>
                      <a:prstDash val="solid"/>
                      <a:round/>
                      <a:headEnd type="none" w="med" len="med"/>
                      <a:tailEnd type="none" w="med" len="med"/>
                    </a:lnT>
                    <a:lnB w="12700" cap="flat" cmpd="sng" algn="ctr">
                      <a:solidFill>
                        <a:schemeClr val="accent6">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extLst>
                  <a:ext uri="{0D108BD9-81ED-4DB2-BD59-A6C34878D82A}">
                    <a16:rowId xmlns:a16="http://schemas.microsoft.com/office/drawing/2014/main" val="2033549914"/>
                  </a:ext>
                </a:extLst>
              </a:tr>
              <a:tr h="44647">
                <a:tc>
                  <a:txBody>
                    <a:bodyPr/>
                    <a:lstStyle/>
                    <a:p>
                      <a:r>
                        <a:rPr lang="en-US" sz="800">
                          <a:solidFill>
                            <a:schemeClr val="tx1"/>
                          </a:solidFill>
                          <a:latin typeface="Segoe UI Semibold" panose="020B0702040204020203" pitchFamily="34" charset="0"/>
                          <a:cs typeface="Segoe UI Semibold" panose="020B0702040204020203" pitchFamily="34" charset="0"/>
                        </a:rPr>
                        <a:t>GEN4 (2 regions out of 8)</a:t>
                      </a:r>
                    </a:p>
                  </a:txBody>
                  <a:tcPr marL="93260" marR="0" marT="0" marB="0" anchor="ctr">
                    <a:lnL w="12700" cap="flat" cmpd="sng" algn="ctr">
                      <a:solidFill>
                        <a:schemeClr val="accent6">
                          <a:lumMod val="60000"/>
                          <a:lumOff val="40000"/>
                        </a:schemeClr>
                      </a:solidFill>
                      <a:prstDash val="solid"/>
                      <a:round/>
                      <a:headEnd type="none" w="med" len="med"/>
                      <a:tailEnd type="none" w="med" len="med"/>
                    </a:lnL>
                    <a:lnR w="12700" cap="flat" cmpd="sng" algn="ctr">
                      <a:solidFill>
                        <a:schemeClr val="accent6">
                          <a:lumMod val="60000"/>
                          <a:lumOff val="40000"/>
                        </a:schemeClr>
                      </a:solidFill>
                      <a:prstDash val="solid"/>
                      <a:round/>
                      <a:headEnd type="none" w="med" len="med"/>
                      <a:tailEnd type="none" w="med" len="med"/>
                    </a:lnR>
                    <a:lnT w="12700" cap="flat" cmpd="sng" algn="ctr">
                      <a:solidFill>
                        <a:schemeClr val="accent6">
                          <a:lumMod val="60000"/>
                          <a:lumOff val="40000"/>
                        </a:schemeClr>
                      </a:solidFill>
                      <a:prstDash val="solid"/>
                      <a:round/>
                      <a:headEnd type="none" w="med" len="med"/>
                      <a:tailEnd type="none" w="med" len="med"/>
                    </a:lnT>
                    <a:lnB w="12700" cap="flat" cmpd="sng" algn="ctr">
                      <a:solidFill>
                        <a:schemeClr val="accent6">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B050"/>
                          </a:solidFill>
                          <a:effectLst/>
                          <a:uLnTx/>
                          <a:uFillTx/>
                          <a:latin typeface="Segoe UI Semibold" panose="020B0702040204020203" pitchFamily="34" charset="0"/>
                          <a:ea typeface="+mn-ea"/>
                          <a:cs typeface="Segoe UI Semibold" panose="020B0702040204020203" pitchFamily="34" charset="0"/>
                          <a:sym typeface="Wingdings 2" panose="05020102010507070707" pitchFamily="18" charset="2"/>
                        </a:rPr>
                        <a:t></a:t>
                      </a:r>
                      <a:endParaRPr kumimoji="0" lang="en-US" sz="1000" b="0" i="0" u="none" strike="noStrike" kern="1200" cap="none" spc="0" normalizeH="0" baseline="0" noProof="0">
                        <a:ln>
                          <a:noFill/>
                        </a:ln>
                        <a:solidFill>
                          <a:srgbClr val="00B050"/>
                        </a:solidFill>
                        <a:effectLst/>
                        <a:uLnTx/>
                        <a:uFillTx/>
                        <a:latin typeface="Segoe UI Semibold" panose="020B0702040204020203" pitchFamily="34" charset="0"/>
                        <a:ea typeface="+mn-ea"/>
                        <a:cs typeface="Segoe UI Semibold" panose="020B0702040204020203" pitchFamily="34" charset="0"/>
                      </a:endParaRPr>
                    </a:p>
                  </a:txBody>
                  <a:tcPr marL="0" marR="0" marT="0" marB="0" anchor="ctr">
                    <a:lnL w="12700" cap="flat" cmpd="sng" algn="ctr">
                      <a:solidFill>
                        <a:schemeClr val="accent6">
                          <a:lumMod val="60000"/>
                          <a:lumOff val="40000"/>
                        </a:schemeClr>
                      </a:solidFill>
                      <a:prstDash val="solid"/>
                      <a:round/>
                      <a:headEnd type="none" w="med" len="med"/>
                      <a:tailEnd type="none" w="med" len="med"/>
                    </a:lnL>
                    <a:lnR w="12700" cap="flat" cmpd="sng" algn="ctr">
                      <a:solidFill>
                        <a:schemeClr val="accent6">
                          <a:lumMod val="60000"/>
                          <a:lumOff val="40000"/>
                        </a:schemeClr>
                      </a:solidFill>
                      <a:prstDash val="solid"/>
                      <a:round/>
                      <a:headEnd type="none" w="med" len="med"/>
                      <a:tailEnd type="none" w="med" len="med"/>
                    </a:lnR>
                    <a:lnT w="12700" cap="flat" cmpd="sng" algn="ctr">
                      <a:solidFill>
                        <a:schemeClr val="accent6">
                          <a:lumMod val="60000"/>
                          <a:lumOff val="40000"/>
                        </a:schemeClr>
                      </a:solidFill>
                      <a:prstDash val="solid"/>
                      <a:round/>
                      <a:headEnd type="none" w="med" len="med"/>
                      <a:tailEnd type="none" w="med" len="med"/>
                    </a:lnT>
                    <a:lnB w="12700" cap="flat" cmpd="sng" algn="ctr">
                      <a:solidFill>
                        <a:schemeClr val="accent6">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B050"/>
                          </a:solidFill>
                          <a:effectLst/>
                          <a:uLnTx/>
                          <a:uFillTx/>
                          <a:latin typeface="Segoe UI Semibold" panose="020B0702040204020203" pitchFamily="34" charset="0"/>
                          <a:ea typeface="+mn-ea"/>
                          <a:cs typeface="Segoe UI Semibold" panose="020B0702040204020203" pitchFamily="34" charset="0"/>
                          <a:sym typeface="Wingdings 2" panose="05020102010507070707" pitchFamily="18" charset="2"/>
                        </a:rPr>
                        <a:t></a:t>
                      </a:r>
                      <a:endParaRPr kumimoji="0" lang="en-US" sz="1000" b="0" i="0" u="none" strike="noStrike" kern="1200" cap="none" spc="0" normalizeH="0" baseline="0" noProof="0">
                        <a:ln>
                          <a:noFill/>
                        </a:ln>
                        <a:solidFill>
                          <a:srgbClr val="FFC000"/>
                        </a:solidFill>
                        <a:effectLst/>
                        <a:uLnTx/>
                        <a:uFillTx/>
                        <a:latin typeface="Segoe UI Semibold" panose="020B0702040204020203" pitchFamily="34" charset="0"/>
                        <a:ea typeface="+mn-ea"/>
                        <a:cs typeface="Segoe UI Semibold" panose="020B0702040204020203" pitchFamily="34" charset="0"/>
                      </a:endParaRPr>
                    </a:p>
                  </a:txBody>
                  <a:tcPr marL="0" marR="0" marT="0" marB="0" anchor="ctr">
                    <a:lnL w="12700" cap="flat" cmpd="sng" algn="ctr">
                      <a:solidFill>
                        <a:schemeClr val="accent6">
                          <a:lumMod val="60000"/>
                          <a:lumOff val="40000"/>
                        </a:schemeClr>
                      </a:solidFill>
                      <a:prstDash val="solid"/>
                      <a:round/>
                      <a:headEnd type="none" w="med" len="med"/>
                      <a:tailEnd type="none" w="med" len="med"/>
                    </a:lnL>
                    <a:lnR w="12700" cap="flat" cmpd="sng" algn="ctr">
                      <a:solidFill>
                        <a:schemeClr val="accent6">
                          <a:lumMod val="60000"/>
                          <a:lumOff val="40000"/>
                        </a:schemeClr>
                      </a:solidFill>
                      <a:prstDash val="solid"/>
                      <a:round/>
                      <a:headEnd type="none" w="med" len="med"/>
                      <a:tailEnd type="none" w="med" len="med"/>
                    </a:lnR>
                    <a:lnT w="12700" cap="flat" cmpd="sng" algn="ctr">
                      <a:solidFill>
                        <a:schemeClr val="accent6">
                          <a:lumMod val="60000"/>
                          <a:lumOff val="40000"/>
                        </a:schemeClr>
                      </a:solidFill>
                      <a:prstDash val="solid"/>
                      <a:round/>
                      <a:headEnd type="none" w="med" len="med"/>
                      <a:tailEnd type="none" w="med" len="med"/>
                    </a:lnT>
                    <a:lnB w="12700" cap="flat" cmpd="sng" algn="ctr">
                      <a:solidFill>
                        <a:schemeClr val="accent6">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C00000"/>
                          </a:solidFill>
                          <a:effectLst/>
                          <a:uLnTx/>
                          <a:uFillTx/>
                          <a:latin typeface="Segoe UI Semibold" panose="020B0702040204020203" pitchFamily="34" charset="0"/>
                          <a:ea typeface="+mn-ea"/>
                          <a:cs typeface="Segoe UI Semibold" panose="020B0702040204020203" pitchFamily="34" charset="0"/>
                          <a:sym typeface="Wingdings 2" panose="05020102010507070707" pitchFamily="18" charset="2"/>
                        </a:rPr>
                        <a:t></a:t>
                      </a:r>
                      <a:endParaRPr kumimoji="0" lang="en-US" sz="1000" b="0" i="0" u="none" strike="noStrike" kern="1200" cap="none" spc="0" normalizeH="0" baseline="0" noProof="0">
                        <a:ln>
                          <a:noFill/>
                        </a:ln>
                        <a:solidFill>
                          <a:srgbClr val="FFC000"/>
                        </a:solidFill>
                        <a:effectLst/>
                        <a:uLnTx/>
                        <a:uFillTx/>
                        <a:latin typeface="Segoe UI Semibold" panose="020B0702040204020203" pitchFamily="34" charset="0"/>
                        <a:ea typeface="+mn-ea"/>
                        <a:cs typeface="Segoe UI Semibold" panose="020B0702040204020203" pitchFamily="34" charset="0"/>
                      </a:endParaRPr>
                    </a:p>
                  </a:txBody>
                  <a:tcPr marL="0" marR="0" marT="0" marB="0" anchor="ctr">
                    <a:lnL w="12700" cap="flat" cmpd="sng" algn="ctr">
                      <a:solidFill>
                        <a:schemeClr val="accent6">
                          <a:lumMod val="60000"/>
                          <a:lumOff val="40000"/>
                        </a:schemeClr>
                      </a:solidFill>
                      <a:prstDash val="solid"/>
                      <a:round/>
                      <a:headEnd type="none" w="med" len="med"/>
                      <a:tailEnd type="none" w="med" len="med"/>
                    </a:lnL>
                    <a:lnR w="12700" cap="flat" cmpd="sng" algn="ctr">
                      <a:solidFill>
                        <a:schemeClr val="accent6">
                          <a:lumMod val="60000"/>
                          <a:lumOff val="40000"/>
                        </a:schemeClr>
                      </a:solidFill>
                      <a:prstDash val="solid"/>
                      <a:round/>
                      <a:headEnd type="none" w="med" len="med"/>
                      <a:tailEnd type="none" w="med" len="med"/>
                    </a:lnR>
                    <a:lnT w="12700" cap="flat" cmpd="sng" algn="ctr">
                      <a:solidFill>
                        <a:schemeClr val="accent6">
                          <a:lumMod val="60000"/>
                          <a:lumOff val="40000"/>
                        </a:schemeClr>
                      </a:solidFill>
                      <a:prstDash val="solid"/>
                      <a:round/>
                      <a:headEnd type="none" w="med" len="med"/>
                      <a:tailEnd type="none" w="med" len="med"/>
                    </a:lnT>
                    <a:lnB w="12700" cap="flat" cmpd="sng" algn="ctr">
                      <a:solidFill>
                        <a:schemeClr val="accent6">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C00000"/>
                          </a:solidFill>
                          <a:effectLst/>
                          <a:uLnTx/>
                          <a:uFillTx/>
                          <a:latin typeface="Segoe UI Semibold" panose="020B0702040204020203" pitchFamily="34" charset="0"/>
                          <a:ea typeface="+mn-ea"/>
                          <a:cs typeface="Segoe UI Semibold" panose="020B0702040204020203" pitchFamily="34" charset="0"/>
                          <a:sym typeface="Wingdings 2" panose="05020102010507070707" pitchFamily="18" charset="2"/>
                        </a:rPr>
                        <a:t></a:t>
                      </a:r>
                      <a:endParaRPr kumimoji="0" lang="en-US" sz="1000" b="0" i="0" u="none" strike="noStrike" kern="1200" cap="none" spc="0" normalizeH="0" baseline="0" noProof="0">
                        <a:ln>
                          <a:noFill/>
                        </a:ln>
                        <a:solidFill>
                          <a:srgbClr val="FFC000"/>
                        </a:solidFill>
                        <a:effectLst/>
                        <a:uLnTx/>
                        <a:uFillTx/>
                        <a:latin typeface="Segoe UI Semibold" panose="020B0702040204020203" pitchFamily="34" charset="0"/>
                        <a:ea typeface="+mn-ea"/>
                        <a:cs typeface="Segoe UI Semibold" panose="020B0702040204020203" pitchFamily="34" charset="0"/>
                      </a:endParaRPr>
                    </a:p>
                  </a:txBody>
                  <a:tcPr marL="0" marR="0" marT="0" marB="0" anchor="ctr">
                    <a:lnL w="12700" cap="flat" cmpd="sng" algn="ctr">
                      <a:solidFill>
                        <a:schemeClr val="accent6">
                          <a:lumMod val="60000"/>
                          <a:lumOff val="40000"/>
                        </a:schemeClr>
                      </a:solidFill>
                      <a:prstDash val="solid"/>
                      <a:round/>
                      <a:headEnd type="none" w="med" len="med"/>
                      <a:tailEnd type="none" w="med" len="med"/>
                    </a:lnL>
                    <a:lnR w="12700" cap="flat" cmpd="sng" algn="ctr">
                      <a:solidFill>
                        <a:schemeClr val="accent6">
                          <a:lumMod val="60000"/>
                          <a:lumOff val="40000"/>
                        </a:schemeClr>
                      </a:solidFill>
                      <a:prstDash val="solid"/>
                      <a:round/>
                      <a:headEnd type="none" w="med" len="med"/>
                      <a:tailEnd type="none" w="med" len="med"/>
                    </a:lnR>
                    <a:lnT w="12700" cap="flat" cmpd="sng" algn="ctr">
                      <a:solidFill>
                        <a:schemeClr val="accent6">
                          <a:lumMod val="60000"/>
                          <a:lumOff val="40000"/>
                        </a:schemeClr>
                      </a:solidFill>
                      <a:prstDash val="solid"/>
                      <a:round/>
                      <a:headEnd type="none" w="med" len="med"/>
                      <a:tailEnd type="none" w="med" len="med"/>
                    </a:lnT>
                    <a:lnB w="12700" cap="flat" cmpd="sng" algn="ctr">
                      <a:solidFill>
                        <a:schemeClr val="accent6">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C00000"/>
                          </a:solidFill>
                          <a:effectLst/>
                          <a:uLnTx/>
                          <a:uFillTx/>
                          <a:latin typeface="Segoe UI Semibold" panose="020B0702040204020203" pitchFamily="34" charset="0"/>
                          <a:ea typeface="+mn-ea"/>
                          <a:cs typeface="Segoe UI Semibold" panose="020B0702040204020203" pitchFamily="34" charset="0"/>
                          <a:sym typeface="Wingdings 2" panose="05020102010507070707" pitchFamily="18" charset="2"/>
                        </a:rPr>
                        <a:t></a:t>
                      </a:r>
                      <a:endParaRPr kumimoji="0" lang="en-US" sz="1000" b="0" i="0" u="none" strike="noStrike" kern="120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endParaRPr>
                    </a:p>
                  </a:txBody>
                  <a:tcPr marL="0" marR="0" marT="0" marB="0" anchor="ctr">
                    <a:lnL w="12700" cap="flat" cmpd="sng" algn="ctr">
                      <a:solidFill>
                        <a:schemeClr val="accent6">
                          <a:lumMod val="60000"/>
                          <a:lumOff val="40000"/>
                        </a:schemeClr>
                      </a:solidFill>
                      <a:prstDash val="solid"/>
                      <a:round/>
                      <a:headEnd type="none" w="med" len="med"/>
                      <a:tailEnd type="none" w="med" len="med"/>
                    </a:lnL>
                    <a:lnR w="12700" cap="flat" cmpd="sng" algn="ctr">
                      <a:solidFill>
                        <a:schemeClr val="accent6">
                          <a:lumMod val="60000"/>
                          <a:lumOff val="40000"/>
                        </a:schemeClr>
                      </a:solidFill>
                      <a:prstDash val="solid"/>
                      <a:round/>
                      <a:headEnd type="none" w="med" len="med"/>
                      <a:tailEnd type="none" w="med" len="med"/>
                    </a:lnR>
                    <a:lnT w="12700" cap="flat" cmpd="sng" algn="ctr">
                      <a:solidFill>
                        <a:schemeClr val="accent6">
                          <a:lumMod val="60000"/>
                          <a:lumOff val="40000"/>
                        </a:schemeClr>
                      </a:solidFill>
                      <a:prstDash val="solid"/>
                      <a:round/>
                      <a:headEnd type="none" w="med" len="med"/>
                      <a:tailEnd type="none" w="med" len="med"/>
                    </a:lnT>
                    <a:lnB w="12700" cap="flat" cmpd="sng" algn="ctr">
                      <a:solidFill>
                        <a:schemeClr val="accent6">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C00000"/>
                          </a:solidFill>
                          <a:effectLst/>
                          <a:uLnTx/>
                          <a:uFillTx/>
                          <a:latin typeface="Segoe UI Semibold" panose="020B0702040204020203" pitchFamily="34" charset="0"/>
                          <a:ea typeface="+mn-ea"/>
                          <a:cs typeface="Segoe UI Semibold" panose="020B0702040204020203" pitchFamily="34" charset="0"/>
                          <a:sym typeface="Wingdings 2" panose="05020102010507070707" pitchFamily="18" charset="2"/>
                        </a:rPr>
                        <a:t></a:t>
                      </a:r>
                      <a:endParaRPr kumimoji="0" lang="en-US" sz="1000" b="0" i="0" u="none" strike="noStrike" kern="120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endParaRPr>
                    </a:p>
                  </a:txBody>
                  <a:tcPr marL="0" marR="0" marT="0" marB="0" anchor="ctr">
                    <a:lnL w="12700" cap="flat" cmpd="sng" algn="ctr">
                      <a:solidFill>
                        <a:schemeClr val="accent6">
                          <a:lumMod val="60000"/>
                          <a:lumOff val="40000"/>
                        </a:schemeClr>
                      </a:solidFill>
                      <a:prstDash val="solid"/>
                      <a:round/>
                      <a:headEnd type="none" w="med" len="med"/>
                      <a:tailEnd type="none" w="med" len="med"/>
                    </a:lnL>
                    <a:lnR w="12700" cap="flat" cmpd="sng" algn="ctr">
                      <a:solidFill>
                        <a:schemeClr val="accent6">
                          <a:lumMod val="60000"/>
                          <a:lumOff val="40000"/>
                        </a:schemeClr>
                      </a:solidFill>
                      <a:prstDash val="solid"/>
                      <a:round/>
                      <a:headEnd type="none" w="med" len="med"/>
                      <a:tailEnd type="none" w="med" len="med"/>
                    </a:lnR>
                    <a:lnT w="12700" cap="flat" cmpd="sng" algn="ctr">
                      <a:solidFill>
                        <a:schemeClr val="accent6">
                          <a:lumMod val="60000"/>
                          <a:lumOff val="40000"/>
                        </a:schemeClr>
                      </a:solidFill>
                      <a:prstDash val="solid"/>
                      <a:round/>
                      <a:headEnd type="none" w="med" len="med"/>
                      <a:tailEnd type="none" w="med" len="med"/>
                    </a:lnT>
                    <a:lnB w="12700" cap="flat" cmpd="sng" algn="ctr">
                      <a:solidFill>
                        <a:schemeClr val="accent6">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C00000"/>
                          </a:solidFill>
                          <a:effectLst/>
                          <a:uLnTx/>
                          <a:uFillTx/>
                          <a:latin typeface="Segoe UI Semibold" panose="020B0702040204020203" pitchFamily="34" charset="0"/>
                          <a:ea typeface="+mn-ea"/>
                          <a:cs typeface="Segoe UI Semibold" panose="020B0702040204020203" pitchFamily="34" charset="0"/>
                          <a:sym typeface="Wingdings 2" panose="05020102010507070707" pitchFamily="18" charset="2"/>
                        </a:rPr>
                        <a:t></a:t>
                      </a:r>
                      <a:endParaRPr kumimoji="0" lang="en-US" sz="1000" b="0" i="0" u="none" strike="noStrike" kern="1200" cap="none" spc="0" normalizeH="0" baseline="0" noProof="0">
                        <a:ln>
                          <a:noFill/>
                        </a:ln>
                        <a:solidFill>
                          <a:srgbClr val="00B050"/>
                        </a:solidFill>
                        <a:effectLst/>
                        <a:uLnTx/>
                        <a:uFillTx/>
                        <a:latin typeface="Segoe UI Semibold" panose="020B0702040204020203" pitchFamily="34" charset="0"/>
                        <a:ea typeface="+mn-ea"/>
                        <a:cs typeface="Segoe UI Semibold" panose="020B0702040204020203" pitchFamily="34" charset="0"/>
                      </a:endParaRPr>
                    </a:p>
                  </a:txBody>
                  <a:tcPr marL="0" marR="0" marT="0" marB="0" anchor="ctr">
                    <a:lnL w="12700" cap="flat" cmpd="sng" algn="ctr">
                      <a:solidFill>
                        <a:schemeClr val="accent6">
                          <a:lumMod val="60000"/>
                          <a:lumOff val="40000"/>
                        </a:schemeClr>
                      </a:solidFill>
                      <a:prstDash val="solid"/>
                      <a:round/>
                      <a:headEnd type="none" w="med" len="med"/>
                      <a:tailEnd type="none" w="med" len="med"/>
                    </a:lnL>
                    <a:lnR w="12700" cap="flat" cmpd="sng" algn="ctr">
                      <a:solidFill>
                        <a:schemeClr val="accent6">
                          <a:lumMod val="60000"/>
                          <a:lumOff val="40000"/>
                        </a:schemeClr>
                      </a:solidFill>
                      <a:prstDash val="solid"/>
                      <a:round/>
                      <a:headEnd type="none" w="med" len="med"/>
                      <a:tailEnd type="none" w="med" len="med"/>
                    </a:lnR>
                    <a:lnT w="12700" cap="flat" cmpd="sng" algn="ctr">
                      <a:solidFill>
                        <a:schemeClr val="accent6">
                          <a:lumMod val="60000"/>
                          <a:lumOff val="40000"/>
                        </a:schemeClr>
                      </a:solidFill>
                      <a:prstDash val="solid"/>
                      <a:round/>
                      <a:headEnd type="none" w="med" len="med"/>
                      <a:tailEnd type="none" w="med" len="med"/>
                    </a:lnT>
                    <a:lnB w="12700" cap="flat" cmpd="sng" algn="ctr">
                      <a:solidFill>
                        <a:schemeClr val="accent6">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C00000"/>
                          </a:solidFill>
                          <a:effectLst/>
                          <a:uLnTx/>
                          <a:uFillTx/>
                          <a:latin typeface="Segoe UI Semibold" panose="020B0702040204020203" pitchFamily="34" charset="0"/>
                          <a:ea typeface="+mn-ea"/>
                          <a:cs typeface="Segoe UI Semibold" panose="020B0702040204020203" pitchFamily="34" charset="0"/>
                          <a:sym typeface="Wingdings 2" panose="05020102010507070707" pitchFamily="18" charset="2"/>
                        </a:rPr>
                        <a:t></a:t>
                      </a:r>
                      <a:endParaRPr kumimoji="0" lang="en-US" sz="1000" b="0" i="0" u="none" strike="noStrike" kern="1200" cap="none" spc="0" normalizeH="0" baseline="0" noProof="0">
                        <a:ln>
                          <a:noFill/>
                        </a:ln>
                        <a:solidFill>
                          <a:srgbClr val="00B050"/>
                        </a:solidFill>
                        <a:effectLst/>
                        <a:uLnTx/>
                        <a:uFillTx/>
                        <a:latin typeface="Segoe UI Semibold" panose="020B0702040204020203" pitchFamily="34" charset="0"/>
                        <a:ea typeface="+mn-ea"/>
                        <a:cs typeface="Segoe UI Semibold" panose="020B0702040204020203" pitchFamily="34" charset="0"/>
                      </a:endParaRPr>
                    </a:p>
                  </a:txBody>
                  <a:tcPr marL="0" marR="0" marT="0" marB="0" anchor="ctr">
                    <a:lnL w="12700" cap="flat" cmpd="sng" algn="ctr">
                      <a:solidFill>
                        <a:schemeClr val="accent6">
                          <a:lumMod val="60000"/>
                          <a:lumOff val="40000"/>
                        </a:schemeClr>
                      </a:solidFill>
                      <a:prstDash val="solid"/>
                      <a:round/>
                      <a:headEnd type="none" w="med" len="med"/>
                      <a:tailEnd type="none" w="med" len="med"/>
                    </a:lnL>
                    <a:lnR w="12700" cap="flat" cmpd="sng" algn="ctr">
                      <a:solidFill>
                        <a:schemeClr val="accent6">
                          <a:lumMod val="60000"/>
                          <a:lumOff val="40000"/>
                        </a:schemeClr>
                      </a:solidFill>
                      <a:prstDash val="solid"/>
                      <a:round/>
                      <a:headEnd type="none" w="med" len="med"/>
                      <a:tailEnd type="none" w="med" len="med"/>
                    </a:lnR>
                    <a:lnT w="12700" cap="flat" cmpd="sng" algn="ctr">
                      <a:solidFill>
                        <a:schemeClr val="accent6">
                          <a:lumMod val="60000"/>
                          <a:lumOff val="40000"/>
                        </a:schemeClr>
                      </a:solidFill>
                      <a:prstDash val="solid"/>
                      <a:round/>
                      <a:headEnd type="none" w="med" len="med"/>
                      <a:tailEnd type="none" w="med" len="med"/>
                    </a:lnT>
                    <a:lnB w="12700" cap="flat" cmpd="sng" algn="ctr">
                      <a:solidFill>
                        <a:schemeClr val="accent6">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977612721"/>
                  </a:ext>
                </a:extLst>
              </a:tr>
              <a:tr h="0">
                <a:tc>
                  <a:txBody>
                    <a:bodyPr/>
                    <a:lstStyle/>
                    <a:p>
                      <a:pPr lvl="0"/>
                      <a:r>
                        <a:rPr lang="en-US" sz="800">
                          <a:solidFill>
                            <a:schemeClr val="tx1"/>
                          </a:solidFill>
                          <a:latin typeface="Segoe UI Semibold" panose="020B0702040204020203" pitchFamily="34" charset="0"/>
                          <a:cs typeface="Segoe UI Semibold" panose="020B0702040204020203" pitchFamily="34" charset="0"/>
                        </a:rPr>
                        <a:t>GEN5 (4 regions out of 8)</a:t>
                      </a:r>
                    </a:p>
                  </a:txBody>
                  <a:tcPr marL="93260" marR="0" marT="0" marB="0" anchor="ctr">
                    <a:lnL w="12700" cap="flat" cmpd="sng" algn="ctr">
                      <a:solidFill>
                        <a:schemeClr val="accent6">
                          <a:lumMod val="60000"/>
                          <a:lumOff val="40000"/>
                        </a:schemeClr>
                      </a:solidFill>
                      <a:prstDash val="solid"/>
                      <a:round/>
                      <a:headEnd type="none" w="med" len="med"/>
                      <a:tailEnd type="none" w="med" len="med"/>
                    </a:lnL>
                    <a:lnR w="12700" cap="flat" cmpd="sng" algn="ctr">
                      <a:solidFill>
                        <a:schemeClr val="accent6">
                          <a:lumMod val="60000"/>
                          <a:lumOff val="40000"/>
                        </a:schemeClr>
                      </a:solidFill>
                      <a:prstDash val="solid"/>
                      <a:round/>
                      <a:headEnd type="none" w="med" len="med"/>
                      <a:tailEnd type="none" w="med" len="med"/>
                    </a:lnR>
                    <a:lnT w="12700" cap="flat" cmpd="sng" algn="ctr">
                      <a:solidFill>
                        <a:schemeClr val="accent6">
                          <a:lumMod val="60000"/>
                          <a:lumOff val="40000"/>
                        </a:schemeClr>
                      </a:solidFill>
                      <a:prstDash val="solid"/>
                      <a:round/>
                      <a:headEnd type="none" w="med" len="med"/>
                      <a:tailEnd type="none" w="med" len="med"/>
                    </a:lnT>
                    <a:lnB w="12700" cap="flat" cmpd="sng" algn="ctr">
                      <a:solidFill>
                        <a:schemeClr val="accent6">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B050"/>
                          </a:solidFill>
                          <a:effectLst/>
                          <a:uLnTx/>
                          <a:uFillTx/>
                          <a:latin typeface="Segoe UI Semibold" panose="020B0702040204020203" pitchFamily="34" charset="0"/>
                          <a:ea typeface="+mn-ea"/>
                          <a:cs typeface="Segoe UI Semibold" panose="020B0702040204020203" pitchFamily="34" charset="0"/>
                          <a:sym typeface="Wingdings 2" panose="05020102010507070707" pitchFamily="18" charset="2"/>
                        </a:rPr>
                        <a:t></a:t>
                      </a:r>
                      <a:endParaRPr kumimoji="0" lang="en-US" sz="1000" b="0" i="0" u="none" strike="noStrike" kern="1200" cap="none" spc="0" normalizeH="0" baseline="0" noProof="0">
                        <a:ln>
                          <a:noFill/>
                        </a:ln>
                        <a:solidFill>
                          <a:srgbClr val="00B050"/>
                        </a:solidFill>
                        <a:effectLst/>
                        <a:uLnTx/>
                        <a:uFillTx/>
                        <a:latin typeface="Segoe UI Semibold" panose="020B0702040204020203" pitchFamily="34" charset="0"/>
                        <a:ea typeface="+mn-ea"/>
                        <a:cs typeface="Segoe UI Semibold" panose="020B0702040204020203" pitchFamily="34" charset="0"/>
                      </a:endParaRPr>
                    </a:p>
                  </a:txBody>
                  <a:tcPr marL="0" marR="0" marT="0" marB="0" anchor="ctr">
                    <a:lnL w="12700" cap="flat" cmpd="sng" algn="ctr">
                      <a:solidFill>
                        <a:schemeClr val="accent6">
                          <a:lumMod val="60000"/>
                          <a:lumOff val="40000"/>
                        </a:schemeClr>
                      </a:solidFill>
                      <a:prstDash val="solid"/>
                      <a:round/>
                      <a:headEnd type="none" w="med" len="med"/>
                      <a:tailEnd type="none" w="med" len="med"/>
                    </a:lnL>
                    <a:lnR w="12700" cap="flat" cmpd="sng" algn="ctr">
                      <a:solidFill>
                        <a:schemeClr val="accent6">
                          <a:lumMod val="60000"/>
                          <a:lumOff val="40000"/>
                        </a:schemeClr>
                      </a:solidFill>
                      <a:prstDash val="solid"/>
                      <a:round/>
                      <a:headEnd type="none" w="med" len="med"/>
                      <a:tailEnd type="none" w="med" len="med"/>
                    </a:lnR>
                    <a:lnT w="12700" cap="flat" cmpd="sng" algn="ctr">
                      <a:solidFill>
                        <a:schemeClr val="accent6">
                          <a:lumMod val="60000"/>
                          <a:lumOff val="40000"/>
                        </a:schemeClr>
                      </a:solidFill>
                      <a:prstDash val="solid"/>
                      <a:round/>
                      <a:headEnd type="none" w="med" len="med"/>
                      <a:tailEnd type="none" w="med" len="med"/>
                    </a:lnT>
                    <a:lnB w="12700" cap="flat" cmpd="sng" algn="ctr">
                      <a:solidFill>
                        <a:schemeClr val="accent6">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B050"/>
                          </a:solidFill>
                          <a:effectLst/>
                          <a:uLnTx/>
                          <a:uFillTx/>
                          <a:latin typeface="Segoe UI Semibold" panose="020B0702040204020203" pitchFamily="34" charset="0"/>
                          <a:ea typeface="+mn-ea"/>
                          <a:cs typeface="Segoe UI Semibold" panose="020B0702040204020203" pitchFamily="34" charset="0"/>
                          <a:sym typeface="Wingdings 2" panose="05020102010507070707" pitchFamily="18" charset="2"/>
                        </a:rPr>
                        <a:t></a:t>
                      </a:r>
                      <a:endParaRPr kumimoji="0" lang="en-US" sz="1000" b="0" i="0" u="none" strike="noStrike" kern="1200" cap="none" spc="0" normalizeH="0" baseline="0" noProof="0">
                        <a:ln>
                          <a:noFill/>
                        </a:ln>
                        <a:solidFill>
                          <a:srgbClr val="00B050"/>
                        </a:solidFill>
                        <a:effectLst/>
                        <a:uLnTx/>
                        <a:uFillTx/>
                        <a:latin typeface="Segoe UI Semibold" panose="020B0702040204020203" pitchFamily="34" charset="0"/>
                        <a:ea typeface="+mn-ea"/>
                        <a:cs typeface="Segoe UI Semibold" panose="020B0702040204020203" pitchFamily="34" charset="0"/>
                      </a:endParaRPr>
                    </a:p>
                  </a:txBody>
                  <a:tcPr marL="0" marR="0" marT="0" marB="0" anchor="ctr">
                    <a:lnL w="12700" cap="flat" cmpd="sng" algn="ctr">
                      <a:solidFill>
                        <a:schemeClr val="accent6">
                          <a:lumMod val="60000"/>
                          <a:lumOff val="40000"/>
                        </a:schemeClr>
                      </a:solidFill>
                      <a:prstDash val="solid"/>
                      <a:round/>
                      <a:headEnd type="none" w="med" len="med"/>
                      <a:tailEnd type="none" w="med" len="med"/>
                    </a:lnL>
                    <a:lnR w="12700" cap="flat" cmpd="sng" algn="ctr">
                      <a:solidFill>
                        <a:schemeClr val="accent6">
                          <a:lumMod val="60000"/>
                          <a:lumOff val="40000"/>
                        </a:schemeClr>
                      </a:solidFill>
                      <a:prstDash val="solid"/>
                      <a:round/>
                      <a:headEnd type="none" w="med" len="med"/>
                      <a:tailEnd type="none" w="med" len="med"/>
                    </a:lnR>
                    <a:lnT w="12700" cap="flat" cmpd="sng" algn="ctr">
                      <a:solidFill>
                        <a:schemeClr val="accent6">
                          <a:lumMod val="60000"/>
                          <a:lumOff val="40000"/>
                        </a:schemeClr>
                      </a:solidFill>
                      <a:prstDash val="solid"/>
                      <a:round/>
                      <a:headEnd type="none" w="med" len="med"/>
                      <a:tailEnd type="none" w="med" len="med"/>
                    </a:lnT>
                    <a:lnB w="12700" cap="flat" cmpd="sng" algn="ctr">
                      <a:solidFill>
                        <a:schemeClr val="accent6">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8C00"/>
                          </a:solidFill>
                          <a:effectLst/>
                          <a:uLnTx/>
                          <a:uFillTx/>
                          <a:latin typeface="+mn-lt"/>
                          <a:ea typeface="+mn-ea"/>
                          <a:cs typeface="+mn-cs"/>
                          <a:sym typeface="Wingdings 2" panose="05020102010507070707" pitchFamily="18" charset="2"/>
                        </a:rPr>
                        <a:t> (TBD)</a:t>
                      </a:r>
                      <a:endParaRPr kumimoji="0" lang="en-US" sz="1000" b="0" i="0" u="none" strike="noStrike" kern="1200" cap="none" spc="0" normalizeH="0" baseline="0" noProof="0">
                        <a:ln>
                          <a:noFill/>
                        </a:ln>
                        <a:solidFill>
                          <a:srgbClr val="00B050"/>
                        </a:solidFill>
                        <a:effectLst/>
                        <a:uLnTx/>
                        <a:uFillTx/>
                        <a:latin typeface="Segoe UI Semibold" panose="020B0702040204020203" pitchFamily="34" charset="0"/>
                        <a:ea typeface="+mn-ea"/>
                        <a:cs typeface="Segoe UI Semibold" panose="020B0702040204020203" pitchFamily="34" charset="0"/>
                      </a:endParaRPr>
                    </a:p>
                  </a:txBody>
                  <a:tcPr marL="0" marR="0" marT="0" marB="0" anchor="ctr">
                    <a:lnL w="12700" cap="flat" cmpd="sng" algn="ctr">
                      <a:solidFill>
                        <a:schemeClr val="accent6">
                          <a:lumMod val="60000"/>
                          <a:lumOff val="40000"/>
                        </a:schemeClr>
                      </a:solidFill>
                      <a:prstDash val="solid"/>
                      <a:round/>
                      <a:headEnd type="none" w="med" len="med"/>
                      <a:tailEnd type="none" w="med" len="med"/>
                    </a:lnL>
                    <a:lnR w="12700" cap="flat" cmpd="sng" algn="ctr">
                      <a:solidFill>
                        <a:schemeClr val="accent6">
                          <a:lumMod val="60000"/>
                          <a:lumOff val="40000"/>
                        </a:schemeClr>
                      </a:solidFill>
                      <a:prstDash val="solid"/>
                      <a:round/>
                      <a:headEnd type="none" w="med" len="med"/>
                      <a:tailEnd type="none" w="med" len="med"/>
                    </a:lnR>
                    <a:lnT w="12700" cap="flat" cmpd="sng" algn="ctr">
                      <a:solidFill>
                        <a:schemeClr val="accent6">
                          <a:lumMod val="60000"/>
                          <a:lumOff val="40000"/>
                        </a:schemeClr>
                      </a:solidFill>
                      <a:prstDash val="solid"/>
                      <a:round/>
                      <a:headEnd type="none" w="med" len="med"/>
                      <a:tailEnd type="none" w="med" len="med"/>
                    </a:lnT>
                    <a:lnB w="12700" cap="flat" cmpd="sng" algn="ctr">
                      <a:solidFill>
                        <a:schemeClr val="accent6">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8C00"/>
                          </a:solidFill>
                          <a:effectLst/>
                          <a:uLnTx/>
                          <a:uFillTx/>
                          <a:latin typeface="Segoe UI"/>
                          <a:ea typeface="+mn-ea"/>
                          <a:cs typeface="+mn-cs"/>
                          <a:sym typeface="Wingdings 2" panose="05020102010507070707" pitchFamily="18" charset="2"/>
                        </a:rPr>
                        <a:t> (6/30)</a:t>
                      </a:r>
                      <a:endParaRPr kumimoji="0" lang="en-US" sz="1000" b="0" i="0" u="none" strike="noStrike" kern="1200" cap="none" spc="0" normalizeH="0" baseline="0" noProof="0">
                        <a:ln>
                          <a:noFill/>
                        </a:ln>
                        <a:solidFill>
                          <a:srgbClr val="00B050"/>
                        </a:solidFill>
                        <a:effectLst/>
                        <a:uLnTx/>
                        <a:uFillTx/>
                        <a:latin typeface="Segoe UI Semibold" panose="020B0702040204020203" pitchFamily="34" charset="0"/>
                        <a:ea typeface="+mn-ea"/>
                        <a:cs typeface="Segoe UI Semibold" panose="020B0702040204020203" pitchFamily="34" charset="0"/>
                      </a:endParaRPr>
                    </a:p>
                  </a:txBody>
                  <a:tcPr marL="0" marR="0" marT="0" marB="0" anchor="ctr">
                    <a:lnL w="12700" cap="flat" cmpd="sng" algn="ctr">
                      <a:solidFill>
                        <a:schemeClr val="accent6">
                          <a:lumMod val="60000"/>
                          <a:lumOff val="40000"/>
                        </a:schemeClr>
                      </a:solidFill>
                      <a:prstDash val="solid"/>
                      <a:round/>
                      <a:headEnd type="none" w="med" len="med"/>
                      <a:tailEnd type="none" w="med" len="med"/>
                    </a:lnL>
                    <a:lnR w="12700" cap="flat" cmpd="sng" algn="ctr">
                      <a:solidFill>
                        <a:schemeClr val="accent6">
                          <a:lumMod val="60000"/>
                          <a:lumOff val="40000"/>
                        </a:schemeClr>
                      </a:solidFill>
                      <a:prstDash val="solid"/>
                      <a:round/>
                      <a:headEnd type="none" w="med" len="med"/>
                      <a:tailEnd type="none" w="med" len="med"/>
                    </a:lnR>
                    <a:lnT w="12700" cap="flat" cmpd="sng" algn="ctr">
                      <a:solidFill>
                        <a:schemeClr val="accent6">
                          <a:lumMod val="60000"/>
                          <a:lumOff val="40000"/>
                        </a:schemeClr>
                      </a:solidFill>
                      <a:prstDash val="solid"/>
                      <a:round/>
                      <a:headEnd type="none" w="med" len="med"/>
                      <a:tailEnd type="none" w="med" len="med"/>
                    </a:lnT>
                    <a:lnB w="12700" cap="flat" cmpd="sng" algn="ctr">
                      <a:solidFill>
                        <a:schemeClr val="accent6">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B050"/>
                          </a:solidFill>
                          <a:effectLst/>
                          <a:uLnTx/>
                          <a:uFillTx/>
                          <a:latin typeface="Segoe UI Semibold" panose="020B0702040204020203" pitchFamily="34" charset="0"/>
                          <a:ea typeface="+mn-ea"/>
                          <a:cs typeface="Segoe UI Semibold" panose="020B0702040204020203" pitchFamily="34" charset="0"/>
                          <a:sym typeface="Wingdings 2" panose="05020102010507070707" pitchFamily="18" charset="2"/>
                        </a:rPr>
                        <a:t></a:t>
                      </a:r>
                      <a:endParaRPr kumimoji="0" lang="en-US" sz="1000" b="0" i="0" u="none" strike="noStrike" kern="1200" cap="none" spc="0" normalizeH="0" baseline="0" noProof="0">
                        <a:ln>
                          <a:noFill/>
                        </a:ln>
                        <a:solidFill>
                          <a:srgbClr val="00B050"/>
                        </a:solidFill>
                        <a:effectLst/>
                        <a:uLnTx/>
                        <a:uFillTx/>
                        <a:latin typeface="Segoe UI Semibold" panose="020B0702040204020203" pitchFamily="34" charset="0"/>
                        <a:ea typeface="+mn-ea"/>
                        <a:cs typeface="Segoe UI Semibold" panose="020B0702040204020203" pitchFamily="34" charset="0"/>
                      </a:endParaRPr>
                    </a:p>
                  </a:txBody>
                  <a:tcPr marL="0" marR="0" marT="0" marB="0" anchor="ctr">
                    <a:lnL w="12700" cap="flat" cmpd="sng" algn="ctr">
                      <a:solidFill>
                        <a:schemeClr val="accent6">
                          <a:lumMod val="60000"/>
                          <a:lumOff val="40000"/>
                        </a:schemeClr>
                      </a:solidFill>
                      <a:prstDash val="solid"/>
                      <a:round/>
                      <a:headEnd type="none" w="med" len="med"/>
                      <a:tailEnd type="none" w="med" len="med"/>
                    </a:lnL>
                    <a:lnR w="12700" cap="flat" cmpd="sng" algn="ctr">
                      <a:solidFill>
                        <a:schemeClr val="accent6">
                          <a:lumMod val="60000"/>
                          <a:lumOff val="40000"/>
                        </a:schemeClr>
                      </a:solidFill>
                      <a:prstDash val="solid"/>
                      <a:round/>
                      <a:headEnd type="none" w="med" len="med"/>
                      <a:tailEnd type="none" w="med" len="med"/>
                    </a:lnR>
                    <a:lnT w="12700" cap="flat" cmpd="sng" algn="ctr">
                      <a:solidFill>
                        <a:schemeClr val="accent6">
                          <a:lumMod val="60000"/>
                          <a:lumOff val="40000"/>
                        </a:schemeClr>
                      </a:solidFill>
                      <a:prstDash val="solid"/>
                      <a:round/>
                      <a:headEnd type="none" w="med" len="med"/>
                      <a:tailEnd type="none" w="med" len="med"/>
                    </a:lnT>
                    <a:lnB w="12700" cap="flat" cmpd="sng" algn="ctr">
                      <a:solidFill>
                        <a:schemeClr val="accent6">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B050"/>
                          </a:solidFill>
                          <a:effectLst/>
                          <a:uLnTx/>
                          <a:uFillTx/>
                          <a:latin typeface="Segoe UI Semibold" panose="020B0702040204020203" pitchFamily="34" charset="0"/>
                          <a:ea typeface="+mn-ea"/>
                          <a:cs typeface="Segoe UI Semibold" panose="020B0702040204020203" pitchFamily="34" charset="0"/>
                          <a:sym typeface="Wingdings 2" panose="05020102010507070707" pitchFamily="18" charset="2"/>
                        </a:rPr>
                        <a:t></a:t>
                      </a:r>
                      <a:endParaRPr kumimoji="0" lang="en-US" sz="1000" b="0" i="0" u="none" strike="noStrike" kern="1200" cap="none" spc="0" normalizeH="0" baseline="0" noProof="0">
                        <a:ln>
                          <a:noFill/>
                        </a:ln>
                        <a:solidFill>
                          <a:srgbClr val="00B050"/>
                        </a:solidFill>
                        <a:effectLst/>
                        <a:uLnTx/>
                        <a:uFillTx/>
                        <a:latin typeface="Segoe UI Semibold" panose="020B0702040204020203" pitchFamily="34" charset="0"/>
                        <a:ea typeface="+mn-ea"/>
                        <a:cs typeface="Segoe UI Semibold" panose="020B0702040204020203" pitchFamily="34" charset="0"/>
                      </a:endParaRPr>
                    </a:p>
                  </a:txBody>
                  <a:tcPr marL="0" marR="0" marT="0" marB="0" anchor="ctr">
                    <a:lnL w="12700" cap="flat" cmpd="sng" algn="ctr">
                      <a:solidFill>
                        <a:schemeClr val="accent6">
                          <a:lumMod val="60000"/>
                          <a:lumOff val="40000"/>
                        </a:schemeClr>
                      </a:solidFill>
                      <a:prstDash val="solid"/>
                      <a:round/>
                      <a:headEnd type="none" w="med" len="med"/>
                      <a:tailEnd type="none" w="med" len="med"/>
                    </a:lnL>
                    <a:lnR w="12700" cap="flat" cmpd="sng" algn="ctr">
                      <a:solidFill>
                        <a:schemeClr val="accent6">
                          <a:lumMod val="60000"/>
                          <a:lumOff val="40000"/>
                        </a:schemeClr>
                      </a:solidFill>
                      <a:prstDash val="solid"/>
                      <a:round/>
                      <a:headEnd type="none" w="med" len="med"/>
                      <a:tailEnd type="none" w="med" len="med"/>
                    </a:lnR>
                    <a:lnT w="12700" cap="flat" cmpd="sng" algn="ctr">
                      <a:solidFill>
                        <a:schemeClr val="accent6">
                          <a:lumMod val="60000"/>
                          <a:lumOff val="40000"/>
                        </a:schemeClr>
                      </a:solidFill>
                      <a:prstDash val="solid"/>
                      <a:round/>
                      <a:headEnd type="none" w="med" len="med"/>
                      <a:tailEnd type="none" w="med" len="med"/>
                    </a:lnT>
                    <a:lnB w="12700" cap="flat" cmpd="sng" algn="ctr">
                      <a:solidFill>
                        <a:schemeClr val="accent6">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8C00"/>
                          </a:solidFill>
                          <a:effectLst/>
                          <a:uLnTx/>
                          <a:uFillTx/>
                          <a:latin typeface="+mn-lt"/>
                          <a:ea typeface="+mn-ea"/>
                          <a:cs typeface="+mn-cs"/>
                          <a:sym typeface="Wingdings 2" panose="05020102010507070707" pitchFamily="18" charset="2"/>
                        </a:rPr>
                        <a:t> (6/30)</a:t>
                      </a:r>
                      <a:endParaRPr kumimoji="0" lang="en-US" sz="1000" b="0" i="0" u="none" strike="noStrike" kern="1200" cap="none" spc="0" normalizeH="0" baseline="0" noProof="0">
                        <a:ln>
                          <a:noFill/>
                        </a:ln>
                        <a:solidFill>
                          <a:srgbClr val="00B050"/>
                        </a:solidFill>
                        <a:effectLst/>
                        <a:uLnTx/>
                        <a:uFillTx/>
                        <a:latin typeface="Segoe UI Semibold" panose="020B0702040204020203" pitchFamily="34" charset="0"/>
                        <a:ea typeface="+mn-ea"/>
                        <a:cs typeface="Segoe UI Semibold" panose="020B0702040204020203" pitchFamily="34" charset="0"/>
                      </a:endParaRPr>
                    </a:p>
                  </a:txBody>
                  <a:tcPr marL="0" marR="0" marT="0" marB="0" anchor="ctr">
                    <a:lnL w="12700" cap="flat" cmpd="sng" algn="ctr">
                      <a:solidFill>
                        <a:schemeClr val="accent6">
                          <a:lumMod val="60000"/>
                          <a:lumOff val="40000"/>
                        </a:schemeClr>
                      </a:solidFill>
                      <a:prstDash val="solid"/>
                      <a:round/>
                      <a:headEnd type="none" w="med" len="med"/>
                      <a:tailEnd type="none" w="med" len="med"/>
                    </a:lnL>
                    <a:lnR w="12700" cap="flat" cmpd="sng" algn="ctr">
                      <a:solidFill>
                        <a:schemeClr val="accent6">
                          <a:lumMod val="60000"/>
                          <a:lumOff val="40000"/>
                        </a:schemeClr>
                      </a:solidFill>
                      <a:prstDash val="solid"/>
                      <a:round/>
                      <a:headEnd type="none" w="med" len="med"/>
                      <a:tailEnd type="none" w="med" len="med"/>
                    </a:lnR>
                    <a:lnT w="12700" cap="flat" cmpd="sng" algn="ctr">
                      <a:solidFill>
                        <a:schemeClr val="accent6">
                          <a:lumMod val="60000"/>
                          <a:lumOff val="40000"/>
                        </a:schemeClr>
                      </a:solidFill>
                      <a:prstDash val="solid"/>
                      <a:round/>
                      <a:headEnd type="none" w="med" len="med"/>
                      <a:tailEnd type="none" w="med" len="med"/>
                    </a:lnT>
                    <a:lnB w="12700" cap="flat" cmpd="sng" algn="ctr">
                      <a:solidFill>
                        <a:schemeClr val="accent6">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8C00"/>
                          </a:solidFill>
                          <a:effectLst/>
                          <a:uLnTx/>
                          <a:uFillTx/>
                          <a:latin typeface="+mn-lt"/>
                          <a:ea typeface="+mn-ea"/>
                          <a:cs typeface="+mn-cs"/>
                          <a:sym typeface="Wingdings 2" panose="05020102010507070707" pitchFamily="18" charset="2"/>
                        </a:rPr>
                        <a:t> (9/30)</a:t>
                      </a:r>
                      <a:endParaRPr kumimoji="0" lang="en-US" sz="1000" b="0" i="0" u="none" strike="noStrike" kern="1200" cap="none" spc="0" normalizeH="0" baseline="0" noProof="0" dirty="0">
                        <a:ln>
                          <a:noFill/>
                        </a:ln>
                        <a:solidFill>
                          <a:srgbClr val="00B050"/>
                        </a:solidFill>
                        <a:effectLst/>
                        <a:uLnTx/>
                        <a:uFillTx/>
                        <a:latin typeface="Segoe UI Semibold" panose="020B0702040204020203" pitchFamily="34" charset="0"/>
                        <a:ea typeface="+mn-ea"/>
                        <a:cs typeface="Segoe UI Semibold" panose="020B0702040204020203" pitchFamily="34" charset="0"/>
                      </a:endParaRPr>
                    </a:p>
                  </a:txBody>
                  <a:tcPr marL="0" marR="0" marT="0" marB="0" anchor="ctr">
                    <a:lnL w="12700" cap="flat" cmpd="sng" algn="ctr">
                      <a:solidFill>
                        <a:schemeClr val="accent6">
                          <a:lumMod val="60000"/>
                          <a:lumOff val="40000"/>
                        </a:schemeClr>
                      </a:solidFill>
                      <a:prstDash val="solid"/>
                      <a:round/>
                      <a:headEnd type="none" w="med" len="med"/>
                      <a:tailEnd type="none" w="med" len="med"/>
                    </a:lnL>
                    <a:lnR w="12700" cap="flat" cmpd="sng" algn="ctr">
                      <a:solidFill>
                        <a:schemeClr val="accent6">
                          <a:lumMod val="60000"/>
                          <a:lumOff val="40000"/>
                        </a:schemeClr>
                      </a:solidFill>
                      <a:prstDash val="solid"/>
                      <a:round/>
                      <a:headEnd type="none" w="med" len="med"/>
                      <a:tailEnd type="none" w="med" len="med"/>
                    </a:lnR>
                    <a:lnT w="12700" cap="flat" cmpd="sng" algn="ctr">
                      <a:solidFill>
                        <a:schemeClr val="accent6">
                          <a:lumMod val="60000"/>
                          <a:lumOff val="40000"/>
                        </a:schemeClr>
                      </a:solidFill>
                      <a:prstDash val="solid"/>
                      <a:round/>
                      <a:headEnd type="none" w="med" len="med"/>
                      <a:tailEnd type="none" w="med" len="med"/>
                    </a:lnT>
                    <a:lnB w="12700" cap="flat" cmpd="sng" algn="ctr">
                      <a:solidFill>
                        <a:schemeClr val="accent6">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351970948"/>
                  </a:ext>
                </a:extLst>
              </a:tr>
            </a:tbl>
          </a:graphicData>
        </a:graphic>
      </p:graphicFrame>
      <p:graphicFrame>
        <p:nvGraphicFramePr>
          <p:cNvPr id="6" name="Table 5">
            <a:extLst>
              <a:ext uri="{FF2B5EF4-FFF2-40B4-BE49-F238E27FC236}">
                <a16:creationId xmlns:a16="http://schemas.microsoft.com/office/drawing/2014/main" id="{2EC127B7-EB48-484B-B009-FFDD2727ED18}"/>
              </a:ext>
            </a:extLst>
          </p:cNvPr>
          <p:cNvGraphicFramePr>
            <a:graphicFrameLocks noGrp="1"/>
          </p:cNvGraphicFramePr>
          <p:nvPr>
            <p:extLst/>
          </p:nvPr>
        </p:nvGraphicFramePr>
        <p:xfrm>
          <a:off x="274639" y="4441667"/>
          <a:ext cx="11239132" cy="731520"/>
        </p:xfrm>
        <a:graphic>
          <a:graphicData uri="http://schemas.openxmlformats.org/drawingml/2006/table">
            <a:tbl>
              <a:tblPr firstRow="1" bandRow="1">
                <a:tableStyleId>{5C22544A-7EE6-4342-B048-85BDC9FD1C3A}</a:tableStyleId>
              </a:tblPr>
              <a:tblGrid>
                <a:gridCol w="1745572">
                  <a:extLst>
                    <a:ext uri="{9D8B030D-6E8A-4147-A177-3AD203B41FA5}">
                      <a16:colId xmlns:a16="http://schemas.microsoft.com/office/drawing/2014/main" val="3881692674"/>
                    </a:ext>
                  </a:extLst>
                </a:gridCol>
                <a:gridCol w="632904">
                  <a:extLst>
                    <a:ext uri="{9D8B030D-6E8A-4147-A177-3AD203B41FA5}">
                      <a16:colId xmlns:a16="http://schemas.microsoft.com/office/drawing/2014/main" val="2626154908"/>
                    </a:ext>
                  </a:extLst>
                </a:gridCol>
                <a:gridCol w="632904">
                  <a:extLst>
                    <a:ext uri="{9D8B030D-6E8A-4147-A177-3AD203B41FA5}">
                      <a16:colId xmlns:a16="http://schemas.microsoft.com/office/drawing/2014/main" val="3273995309"/>
                    </a:ext>
                  </a:extLst>
                </a:gridCol>
                <a:gridCol w="632904">
                  <a:extLst>
                    <a:ext uri="{9D8B030D-6E8A-4147-A177-3AD203B41FA5}">
                      <a16:colId xmlns:a16="http://schemas.microsoft.com/office/drawing/2014/main" val="1089482964"/>
                    </a:ext>
                  </a:extLst>
                </a:gridCol>
                <a:gridCol w="632904">
                  <a:extLst>
                    <a:ext uri="{9D8B030D-6E8A-4147-A177-3AD203B41FA5}">
                      <a16:colId xmlns:a16="http://schemas.microsoft.com/office/drawing/2014/main" val="3806177276"/>
                    </a:ext>
                  </a:extLst>
                </a:gridCol>
                <a:gridCol w="632904">
                  <a:extLst>
                    <a:ext uri="{9D8B030D-6E8A-4147-A177-3AD203B41FA5}">
                      <a16:colId xmlns:a16="http://schemas.microsoft.com/office/drawing/2014/main" val="4105951800"/>
                    </a:ext>
                  </a:extLst>
                </a:gridCol>
                <a:gridCol w="632904">
                  <a:extLst>
                    <a:ext uri="{9D8B030D-6E8A-4147-A177-3AD203B41FA5}">
                      <a16:colId xmlns:a16="http://schemas.microsoft.com/office/drawing/2014/main" val="4285692862"/>
                    </a:ext>
                  </a:extLst>
                </a:gridCol>
                <a:gridCol w="632904">
                  <a:extLst>
                    <a:ext uri="{9D8B030D-6E8A-4147-A177-3AD203B41FA5}">
                      <a16:colId xmlns:a16="http://schemas.microsoft.com/office/drawing/2014/main" val="180947592"/>
                    </a:ext>
                  </a:extLst>
                </a:gridCol>
                <a:gridCol w="632904">
                  <a:extLst>
                    <a:ext uri="{9D8B030D-6E8A-4147-A177-3AD203B41FA5}">
                      <a16:colId xmlns:a16="http://schemas.microsoft.com/office/drawing/2014/main" val="2835187555"/>
                    </a:ext>
                  </a:extLst>
                </a:gridCol>
                <a:gridCol w="632904">
                  <a:extLst>
                    <a:ext uri="{9D8B030D-6E8A-4147-A177-3AD203B41FA5}">
                      <a16:colId xmlns:a16="http://schemas.microsoft.com/office/drawing/2014/main" val="3166634959"/>
                    </a:ext>
                  </a:extLst>
                </a:gridCol>
                <a:gridCol w="632904">
                  <a:extLst>
                    <a:ext uri="{9D8B030D-6E8A-4147-A177-3AD203B41FA5}">
                      <a16:colId xmlns:a16="http://schemas.microsoft.com/office/drawing/2014/main" val="3081557248"/>
                    </a:ext>
                  </a:extLst>
                </a:gridCol>
                <a:gridCol w="632904">
                  <a:extLst>
                    <a:ext uri="{9D8B030D-6E8A-4147-A177-3AD203B41FA5}">
                      <a16:colId xmlns:a16="http://schemas.microsoft.com/office/drawing/2014/main" val="3747182272"/>
                    </a:ext>
                  </a:extLst>
                </a:gridCol>
                <a:gridCol w="632904">
                  <a:extLst>
                    <a:ext uri="{9D8B030D-6E8A-4147-A177-3AD203B41FA5}">
                      <a16:colId xmlns:a16="http://schemas.microsoft.com/office/drawing/2014/main" val="1474976552"/>
                    </a:ext>
                  </a:extLst>
                </a:gridCol>
                <a:gridCol w="632904">
                  <a:extLst>
                    <a:ext uri="{9D8B030D-6E8A-4147-A177-3AD203B41FA5}">
                      <a16:colId xmlns:a16="http://schemas.microsoft.com/office/drawing/2014/main" val="2046707372"/>
                    </a:ext>
                  </a:extLst>
                </a:gridCol>
                <a:gridCol w="632904">
                  <a:extLst>
                    <a:ext uri="{9D8B030D-6E8A-4147-A177-3AD203B41FA5}">
                      <a16:colId xmlns:a16="http://schemas.microsoft.com/office/drawing/2014/main" val="560515542"/>
                    </a:ext>
                  </a:extLst>
                </a:gridCol>
                <a:gridCol w="632904">
                  <a:extLst>
                    <a:ext uri="{9D8B030D-6E8A-4147-A177-3AD203B41FA5}">
                      <a16:colId xmlns:a16="http://schemas.microsoft.com/office/drawing/2014/main" val="2687710884"/>
                    </a:ext>
                  </a:extLst>
                </a:gridCol>
              </a:tblGrid>
              <a:tr h="182880">
                <a:tc rowSpan="2">
                  <a:txBody>
                    <a:bodyPr/>
                    <a:lstStyle/>
                    <a:p>
                      <a:pPr lvl="0"/>
                      <a:r>
                        <a:rPr lang="en-US" sz="1400">
                          <a:solidFill>
                            <a:schemeClr val="tx1"/>
                          </a:solidFill>
                          <a:latin typeface="Segoe UI Semibold" panose="020B0702040204020203" pitchFamily="34" charset="0"/>
                          <a:cs typeface="Segoe UI Semibold" panose="020B0702040204020203" pitchFamily="34" charset="0"/>
                        </a:rPr>
                        <a:t>ASIA PACIFIC (10/15) </a:t>
                      </a:r>
                    </a:p>
                  </a:txBody>
                  <a:tcPr marL="0" marR="0" marT="0" marB="0" anchor="ctr">
                    <a:lnL w="12700" cap="flat" cmpd="sng" algn="ctr">
                      <a:solidFill>
                        <a:schemeClr val="accent6">
                          <a:lumMod val="60000"/>
                          <a:lumOff val="40000"/>
                        </a:schemeClr>
                      </a:solidFill>
                      <a:prstDash val="solid"/>
                      <a:round/>
                      <a:headEnd type="none" w="med" len="med"/>
                      <a:tailEnd type="none" w="med" len="med"/>
                    </a:lnL>
                    <a:lnR w="12700" cap="flat" cmpd="sng" algn="ctr">
                      <a:solidFill>
                        <a:schemeClr val="accent6">
                          <a:lumMod val="60000"/>
                          <a:lumOff val="40000"/>
                        </a:schemeClr>
                      </a:solidFill>
                      <a:prstDash val="solid"/>
                      <a:round/>
                      <a:headEnd type="none" w="med" len="med"/>
                      <a:tailEnd type="none" w="med" len="med"/>
                    </a:lnR>
                    <a:lnT w="12700" cap="flat" cmpd="sng" algn="ctr">
                      <a:solidFill>
                        <a:schemeClr val="accent6">
                          <a:lumMod val="60000"/>
                          <a:lumOff val="40000"/>
                        </a:schemeClr>
                      </a:solidFill>
                      <a:prstDash val="solid"/>
                      <a:round/>
                      <a:headEnd type="none" w="med" len="med"/>
                      <a:tailEnd type="none" w="med" len="med"/>
                    </a:lnT>
                    <a:lnB w="12700" cap="flat" cmpd="sng" algn="ctr">
                      <a:solidFill>
                        <a:schemeClr val="accent6">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gridSpan="2">
                  <a:txBody>
                    <a:bodyPr/>
                    <a:lstStyle/>
                    <a:p>
                      <a:pPr algn="ctr"/>
                      <a:r>
                        <a:rPr lang="en-US" sz="800">
                          <a:solidFill>
                            <a:schemeClr val="tx1"/>
                          </a:solidFill>
                          <a:latin typeface="Segoe UI Semibold" panose="020B0702040204020203" pitchFamily="34" charset="0"/>
                          <a:cs typeface="Segoe UI Semibold" panose="020B0702040204020203" pitchFamily="34" charset="0"/>
                        </a:rPr>
                        <a:t>SE ASIA</a:t>
                      </a:r>
                    </a:p>
                  </a:txBody>
                  <a:tcPr marL="0" marR="0" marT="0" marB="0" anchor="ctr">
                    <a:lnL w="12700" cap="flat" cmpd="sng" algn="ctr">
                      <a:solidFill>
                        <a:schemeClr val="accent6">
                          <a:lumMod val="60000"/>
                          <a:lumOff val="40000"/>
                        </a:schemeClr>
                      </a:solidFill>
                      <a:prstDash val="solid"/>
                      <a:round/>
                      <a:headEnd type="none" w="med" len="med"/>
                      <a:tailEnd type="none" w="med" len="med"/>
                    </a:lnL>
                    <a:lnR w="12700" cap="flat" cmpd="sng" algn="ctr">
                      <a:solidFill>
                        <a:schemeClr val="accent6">
                          <a:lumMod val="60000"/>
                          <a:lumOff val="40000"/>
                        </a:schemeClr>
                      </a:solidFill>
                      <a:prstDash val="solid"/>
                      <a:round/>
                      <a:headEnd type="none" w="med" len="med"/>
                      <a:tailEnd type="none" w="med" len="med"/>
                    </a:lnR>
                    <a:lnT w="12700" cap="flat" cmpd="sng" algn="ctr">
                      <a:solidFill>
                        <a:schemeClr val="accent6">
                          <a:lumMod val="60000"/>
                          <a:lumOff val="40000"/>
                        </a:schemeClr>
                      </a:solidFill>
                      <a:prstDash val="solid"/>
                      <a:round/>
                      <a:headEnd type="none" w="med" len="med"/>
                      <a:tailEnd type="none" w="med" len="med"/>
                    </a:lnT>
                    <a:lnB w="12700" cap="flat" cmpd="sng" algn="ctr">
                      <a:solidFill>
                        <a:schemeClr val="accent6">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1000">
                        <a:solidFill>
                          <a:schemeClr val="tx1"/>
                        </a:solidFill>
                        <a:latin typeface="Segoe UI Semibold" panose="020B0702040204020203" pitchFamily="34" charset="0"/>
                      </a:endParaRPr>
                    </a:p>
                  </a:txBody>
                  <a:tcPr marL="0" marR="0" marT="45713" marB="45713"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2">
                        <a:lumMod val="90000"/>
                      </a:schemeClr>
                    </a:solidFill>
                  </a:tcPr>
                </a:tc>
                <a:tc gridSpan="4">
                  <a:txBody>
                    <a:bodyPr/>
                    <a:lstStyle/>
                    <a:p>
                      <a:pPr algn="ctr"/>
                      <a:r>
                        <a:rPr lang="en-US" sz="800">
                          <a:solidFill>
                            <a:schemeClr val="tx1"/>
                          </a:solidFill>
                          <a:latin typeface="Segoe UI Semibold" panose="020B0702040204020203" pitchFamily="34" charset="0"/>
                          <a:cs typeface="Segoe UI Semibold" panose="020B0702040204020203" pitchFamily="34" charset="0"/>
                        </a:rPr>
                        <a:t>AUSTRALIA</a:t>
                      </a:r>
                    </a:p>
                  </a:txBody>
                  <a:tcPr marL="0" marR="0" marT="0" marB="0" anchor="ctr">
                    <a:lnL w="12700" cap="flat" cmpd="sng" algn="ctr">
                      <a:solidFill>
                        <a:schemeClr val="accent6">
                          <a:lumMod val="60000"/>
                          <a:lumOff val="40000"/>
                        </a:schemeClr>
                      </a:solidFill>
                      <a:prstDash val="solid"/>
                      <a:round/>
                      <a:headEnd type="none" w="med" len="med"/>
                      <a:tailEnd type="none" w="med" len="med"/>
                    </a:lnL>
                    <a:lnR w="12700" cap="flat" cmpd="sng" algn="ctr">
                      <a:solidFill>
                        <a:schemeClr val="accent6">
                          <a:lumMod val="60000"/>
                          <a:lumOff val="40000"/>
                        </a:schemeClr>
                      </a:solidFill>
                      <a:prstDash val="solid"/>
                      <a:round/>
                      <a:headEnd type="none" w="med" len="med"/>
                      <a:tailEnd type="none" w="med" len="med"/>
                    </a:lnR>
                    <a:lnT w="12700" cap="flat" cmpd="sng" algn="ctr">
                      <a:solidFill>
                        <a:schemeClr val="accent6">
                          <a:lumMod val="60000"/>
                          <a:lumOff val="40000"/>
                        </a:schemeClr>
                      </a:solidFill>
                      <a:prstDash val="solid"/>
                      <a:round/>
                      <a:headEnd type="none" w="med" len="med"/>
                      <a:tailEnd type="none" w="med" len="med"/>
                    </a:lnT>
                    <a:lnB w="12700" cap="flat" cmpd="sng" algn="ctr">
                      <a:solidFill>
                        <a:schemeClr val="accent6">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hMerge="1">
                  <a:txBody>
                    <a:bodyPr/>
                    <a:lstStyle/>
                    <a:p>
                      <a:endParaRPr lang="en-US"/>
                    </a:p>
                  </a:txBody>
                  <a:tcPr/>
                </a:tc>
                <a:tc hMerge="1">
                  <a:txBody>
                    <a:bodyPr/>
                    <a:lstStyle/>
                    <a:p>
                      <a:endParaRPr lang="en-US"/>
                    </a:p>
                  </a:txBody>
                  <a:tcPr/>
                </a:tc>
                <a:tc hMerge="1">
                  <a:txBody>
                    <a:bodyPr/>
                    <a:lstStyle/>
                    <a:p>
                      <a:pPr algn="ctr"/>
                      <a:endParaRPr lang="en-US" sz="1000">
                        <a:solidFill>
                          <a:schemeClr val="tx1"/>
                        </a:solidFill>
                        <a:latin typeface="Segoe UI Semibold" panose="020B0702040204020203" pitchFamily="34" charset="0"/>
                      </a:endParaRPr>
                    </a:p>
                  </a:txBody>
                  <a:tcPr marL="0" marR="0" marT="45713" marB="45713"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2">
                        <a:lumMod val="90000"/>
                      </a:schemeClr>
                    </a:solidFill>
                  </a:tcPr>
                </a:tc>
                <a:tc gridSpan="3">
                  <a:txBody>
                    <a:bodyPr/>
                    <a:lstStyle/>
                    <a:p>
                      <a:pPr algn="ctr"/>
                      <a:r>
                        <a:rPr lang="en-US" sz="800">
                          <a:solidFill>
                            <a:schemeClr val="tx1"/>
                          </a:solidFill>
                          <a:latin typeface="Segoe UI Semibold" panose="020B0702040204020203" pitchFamily="34" charset="0"/>
                          <a:cs typeface="Segoe UI Semibold" panose="020B0702040204020203" pitchFamily="34" charset="0"/>
                        </a:rPr>
                        <a:t>INDIA</a:t>
                      </a:r>
                    </a:p>
                  </a:txBody>
                  <a:tcPr marL="0" marR="0" marT="0" marB="0" anchor="ctr">
                    <a:lnL w="12700" cap="flat" cmpd="sng" algn="ctr">
                      <a:solidFill>
                        <a:schemeClr val="accent6">
                          <a:lumMod val="60000"/>
                          <a:lumOff val="40000"/>
                        </a:schemeClr>
                      </a:solidFill>
                      <a:prstDash val="solid"/>
                      <a:round/>
                      <a:headEnd type="none" w="med" len="med"/>
                      <a:tailEnd type="none" w="med" len="med"/>
                    </a:lnL>
                    <a:lnR w="12700" cap="flat" cmpd="sng" algn="ctr">
                      <a:solidFill>
                        <a:schemeClr val="accent6">
                          <a:lumMod val="60000"/>
                          <a:lumOff val="40000"/>
                        </a:schemeClr>
                      </a:solidFill>
                      <a:prstDash val="solid"/>
                      <a:round/>
                      <a:headEnd type="none" w="med" len="med"/>
                      <a:tailEnd type="none" w="med" len="med"/>
                    </a:lnR>
                    <a:lnT w="12700" cap="flat" cmpd="sng" algn="ctr">
                      <a:solidFill>
                        <a:schemeClr val="accent6">
                          <a:lumMod val="60000"/>
                          <a:lumOff val="40000"/>
                        </a:schemeClr>
                      </a:solidFill>
                      <a:prstDash val="solid"/>
                      <a:round/>
                      <a:headEnd type="none" w="med" len="med"/>
                      <a:tailEnd type="none" w="med" len="med"/>
                    </a:lnT>
                    <a:lnB w="12700" cap="flat" cmpd="sng" algn="ctr">
                      <a:solidFill>
                        <a:schemeClr val="accent6">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1000">
                        <a:solidFill>
                          <a:schemeClr val="tx1"/>
                        </a:solidFill>
                        <a:latin typeface="Segoe UI Semibold" panose="020B0702040204020203" pitchFamily="34" charset="0"/>
                      </a:endParaRPr>
                    </a:p>
                  </a:txBody>
                  <a:tcPr marL="0" marR="0" marT="45713" marB="45713"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1000">
                        <a:solidFill>
                          <a:schemeClr val="tx1"/>
                        </a:solidFill>
                        <a:latin typeface="Segoe UI Semibold" panose="020B0702040204020203" pitchFamily="34" charset="0"/>
                      </a:endParaRPr>
                    </a:p>
                  </a:txBody>
                  <a:tcPr marL="0" marR="0" marT="45713" marB="45713"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2">
                        <a:lumMod val="90000"/>
                      </a:schemeClr>
                    </a:solidFill>
                  </a:tcPr>
                </a:tc>
                <a:tc gridSpan="2">
                  <a:txBody>
                    <a:bodyPr/>
                    <a:lstStyle/>
                    <a:p>
                      <a:pPr algn="ctr"/>
                      <a:r>
                        <a:rPr lang="en-US" sz="800">
                          <a:solidFill>
                            <a:schemeClr val="tx1"/>
                          </a:solidFill>
                          <a:latin typeface="Segoe UI Semibold" panose="020B0702040204020203" pitchFamily="34" charset="0"/>
                          <a:cs typeface="Segoe UI Semibold" panose="020B0702040204020203" pitchFamily="34" charset="0"/>
                        </a:rPr>
                        <a:t>JAPAN</a:t>
                      </a:r>
                    </a:p>
                  </a:txBody>
                  <a:tcPr marL="0" marR="0" marT="0" marB="0" anchor="ctr">
                    <a:lnL w="12700" cap="flat" cmpd="sng" algn="ctr">
                      <a:solidFill>
                        <a:schemeClr val="accent6">
                          <a:lumMod val="60000"/>
                          <a:lumOff val="40000"/>
                        </a:schemeClr>
                      </a:solidFill>
                      <a:prstDash val="solid"/>
                      <a:round/>
                      <a:headEnd type="none" w="med" len="med"/>
                      <a:tailEnd type="none" w="med" len="med"/>
                    </a:lnL>
                    <a:lnR w="12700" cap="flat" cmpd="sng" algn="ctr">
                      <a:solidFill>
                        <a:schemeClr val="accent6">
                          <a:lumMod val="60000"/>
                          <a:lumOff val="40000"/>
                        </a:schemeClr>
                      </a:solidFill>
                      <a:prstDash val="solid"/>
                      <a:round/>
                      <a:headEnd type="none" w="med" len="med"/>
                      <a:tailEnd type="none" w="med" len="med"/>
                    </a:lnR>
                    <a:lnT w="12700" cap="flat" cmpd="sng" algn="ctr">
                      <a:solidFill>
                        <a:schemeClr val="accent6">
                          <a:lumMod val="60000"/>
                          <a:lumOff val="40000"/>
                        </a:schemeClr>
                      </a:solidFill>
                      <a:prstDash val="solid"/>
                      <a:round/>
                      <a:headEnd type="none" w="med" len="med"/>
                      <a:tailEnd type="none" w="med" len="med"/>
                    </a:lnT>
                    <a:lnB w="12700" cap="flat" cmpd="sng" algn="ctr">
                      <a:solidFill>
                        <a:schemeClr val="accent6">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1000">
                        <a:solidFill>
                          <a:schemeClr val="tx1"/>
                        </a:solidFill>
                        <a:latin typeface="Segoe UI Semibold" panose="020B0702040204020203" pitchFamily="34" charset="0"/>
                      </a:endParaRPr>
                    </a:p>
                  </a:txBody>
                  <a:tcPr marL="0" marR="0" marT="45713" marB="45713"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2">
                        <a:lumMod val="90000"/>
                      </a:schemeClr>
                    </a:solidFill>
                  </a:tcPr>
                </a:tc>
                <a:tc gridSpan="2">
                  <a:txBody>
                    <a:bodyPr/>
                    <a:lstStyle/>
                    <a:p>
                      <a:pPr algn="ctr"/>
                      <a:r>
                        <a:rPr lang="en-US" sz="800">
                          <a:solidFill>
                            <a:schemeClr val="tx1"/>
                          </a:solidFill>
                          <a:latin typeface="Segoe UI Semibold" panose="020B0702040204020203" pitchFamily="34" charset="0"/>
                          <a:cs typeface="Segoe UI Semibold" panose="020B0702040204020203" pitchFamily="34" charset="0"/>
                        </a:rPr>
                        <a:t>KOREA</a:t>
                      </a:r>
                    </a:p>
                  </a:txBody>
                  <a:tcPr marL="0" marR="0" marT="0" marB="0" anchor="ctr">
                    <a:lnL w="12700" cap="flat" cmpd="sng" algn="ctr">
                      <a:solidFill>
                        <a:schemeClr val="accent6">
                          <a:lumMod val="60000"/>
                          <a:lumOff val="40000"/>
                        </a:schemeClr>
                      </a:solidFill>
                      <a:prstDash val="solid"/>
                      <a:round/>
                      <a:headEnd type="none" w="med" len="med"/>
                      <a:tailEnd type="none" w="med" len="med"/>
                    </a:lnL>
                    <a:lnR w="12700" cap="flat" cmpd="sng" algn="ctr">
                      <a:solidFill>
                        <a:schemeClr val="accent6">
                          <a:lumMod val="60000"/>
                          <a:lumOff val="40000"/>
                        </a:schemeClr>
                      </a:solidFill>
                      <a:prstDash val="solid"/>
                      <a:round/>
                      <a:headEnd type="none" w="med" len="med"/>
                      <a:tailEnd type="none" w="med" len="med"/>
                    </a:lnR>
                    <a:lnT w="12700" cap="flat" cmpd="sng" algn="ctr">
                      <a:solidFill>
                        <a:schemeClr val="accent6">
                          <a:lumMod val="60000"/>
                          <a:lumOff val="40000"/>
                        </a:schemeClr>
                      </a:solidFill>
                      <a:prstDash val="solid"/>
                      <a:round/>
                      <a:headEnd type="none" w="med" len="med"/>
                      <a:tailEnd type="none" w="med" len="med"/>
                    </a:lnT>
                    <a:lnB w="12700" cap="flat" cmpd="sng" algn="ctr">
                      <a:solidFill>
                        <a:schemeClr val="accent6">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1000">
                        <a:solidFill>
                          <a:schemeClr val="tx1"/>
                        </a:solidFill>
                        <a:latin typeface="Segoe UI Semibold" panose="020B0702040204020203" pitchFamily="34" charset="0"/>
                      </a:endParaRPr>
                    </a:p>
                  </a:txBody>
                  <a:tcPr marL="0" marR="0" marT="45713" marB="45713" anchor="ctr">
                    <a:lnL w="6350" cap="flat" cmpd="sng" algn="ctr">
                      <a:solidFill>
                        <a:schemeClr val="bg2">
                          <a:lumMod val="75000"/>
                        </a:schemeClr>
                      </a:solidFill>
                      <a:prstDash val="solid"/>
                      <a:round/>
                      <a:headEnd type="none" w="med" len="med"/>
                      <a:tailEnd type="none" w="med" len="med"/>
                    </a:lnL>
                    <a:lnR w="12700"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2">
                        <a:lumMod val="90000"/>
                      </a:schemeClr>
                    </a:solidFill>
                  </a:tcPr>
                </a:tc>
                <a:tc gridSpan="2">
                  <a:txBody>
                    <a:bodyPr/>
                    <a:lstStyle/>
                    <a:p>
                      <a:pPr algn="ctr"/>
                      <a:r>
                        <a:rPr lang="en-US" sz="800">
                          <a:solidFill>
                            <a:schemeClr val="tx1"/>
                          </a:solidFill>
                          <a:latin typeface="Segoe UI Semibold" panose="020B0702040204020203" pitchFamily="34" charset="0"/>
                          <a:cs typeface="Segoe UI Semibold" panose="020B0702040204020203" pitchFamily="34" charset="0"/>
                        </a:rPr>
                        <a:t>AZURE CHINA</a:t>
                      </a:r>
                    </a:p>
                  </a:txBody>
                  <a:tcPr marL="0" marR="0" marT="0" marB="0" anchor="ctr">
                    <a:lnL w="12700" cap="flat" cmpd="sng" algn="ctr">
                      <a:solidFill>
                        <a:schemeClr val="accent6">
                          <a:lumMod val="60000"/>
                          <a:lumOff val="40000"/>
                        </a:schemeClr>
                      </a:solidFill>
                      <a:prstDash val="solid"/>
                      <a:round/>
                      <a:headEnd type="none" w="med" len="med"/>
                      <a:tailEnd type="none" w="med" len="med"/>
                    </a:lnL>
                    <a:lnR w="12700" cap="flat" cmpd="sng" algn="ctr">
                      <a:solidFill>
                        <a:schemeClr val="accent6">
                          <a:lumMod val="60000"/>
                          <a:lumOff val="40000"/>
                        </a:schemeClr>
                      </a:solidFill>
                      <a:prstDash val="solid"/>
                      <a:round/>
                      <a:headEnd type="none" w="med" len="med"/>
                      <a:tailEnd type="none" w="med" len="med"/>
                    </a:lnR>
                    <a:lnT w="12700" cap="flat" cmpd="sng" algn="ctr">
                      <a:solidFill>
                        <a:schemeClr val="accent6">
                          <a:lumMod val="60000"/>
                          <a:lumOff val="40000"/>
                        </a:schemeClr>
                      </a:solidFill>
                      <a:prstDash val="solid"/>
                      <a:round/>
                      <a:headEnd type="none" w="med" len="med"/>
                      <a:tailEnd type="none" w="med" len="med"/>
                    </a:lnT>
                    <a:lnB w="12700" cap="flat" cmpd="sng" algn="ctr">
                      <a:solidFill>
                        <a:schemeClr val="accent6">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1000">
                        <a:solidFill>
                          <a:schemeClr val="tx1"/>
                        </a:solidFill>
                        <a:latin typeface="Segoe UI Semibold" panose="020B0702040204020203" pitchFamily="34" charset="0"/>
                      </a:endParaRPr>
                    </a:p>
                  </a:txBody>
                  <a:tcPr marL="0" marR="0"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extLst>
                  <a:ext uri="{0D108BD9-81ED-4DB2-BD59-A6C34878D82A}">
                    <a16:rowId xmlns:a16="http://schemas.microsoft.com/office/drawing/2014/main" val="46861629"/>
                  </a:ext>
                </a:extLst>
              </a:tr>
              <a:tr h="182880">
                <a:tc vMerge="1">
                  <a:txBody>
                    <a:bodyPr/>
                    <a:lstStyle/>
                    <a:p>
                      <a:endParaRPr lang="en-US" sz="800">
                        <a:solidFill>
                          <a:schemeClr val="tx1"/>
                        </a:solidFill>
                        <a:latin typeface="Segoe UI Semibold" panose="020B0702040204020203" pitchFamily="34" charset="0"/>
                        <a:cs typeface="Segoe UI Semibold" panose="020B0702040204020203" pitchFamily="34" charset="0"/>
                      </a:endParaRPr>
                    </a:p>
                  </a:txBody>
                  <a:tcPr marL="0" marR="0" marT="0" marB="0" anchor="ctr">
                    <a:lnL w="12700" cap="flat" cmpd="sng" algn="ctr">
                      <a:no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dirty="0">
                          <a:solidFill>
                            <a:schemeClr val="tx1"/>
                          </a:solidFill>
                          <a:latin typeface="Segoe UI Semibold" panose="020B0702040204020203" pitchFamily="34" charset="0"/>
                          <a:cs typeface="Segoe UI Semibold" panose="020B0702040204020203" pitchFamily="34" charset="0"/>
                        </a:rPr>
                        <a:t>East</a:t>
                      </a:r>
                      <a:r>
                        <a:rPr lang="en-US" sz="800" baseline="0" dirty="0">
                          <a:solidFill>
                            <a:schemeClr val="tx1"/>
                          </a:solidFill>
                          <a:latin typeface="Segoe UI Semibold" panose="020B0702040204020203" pitchFamily="34" charset="0"/>
                          <a:cs typeface="Segoe UI Semibold" panose="020B0702040204020203" pitchFamily="34" charset="0"/>
                        </a:rPr>
                        <a:t> Asia</a:t>
                      </a:r>
                      <a:endParaRPr lang="en-US" sz="800" dirty="0">
                        <a:solidFill>
                          <a:schemeClr val="tx1"/>
                        </a:solidFill>
                        <a:latin typeface="Segoe UI Semibold" panose="020B0702040204020203" pitchFamily="34" charset="0"/>
                        <a:cs typeface="Segoe UI Semibold" panose="020B0702040204020203" pitchFamily="34" charset="0"/>
                      </a:endParaRPr>
                    </a:p>
                  </a:txBody>
                  <a:tcPr marL="0" marR="0" marT="0" marB="0" anchor="ctr">
                    <a:lnL w="12700" cap="flat" cmpd="sng" algn="ctr">
                      <a:solidFill>
                        <a:schemeClr val="accent6">
                          <a:lumMod val="60000"/>
                          <a:lumOff val="40000"/>
                        </a:schemeClr>
                      </a:solidFill>
                      <a:prstDash val="solid"/>
                      <a:round/>
                      <a:headEnd type="none" w="med" len="med"/>
                      <a:tailEnd type="none" w="med" len="med"/>
                    </a:lnL>
                    <a:lnR w="12700" cap="flat" cmpd="sng" algn="ctr">
                      <a:solidFill>
                        <a:schemeClr val="accent6">
                          <a:lumMod val="60000"/>
                          <a:lumOff val="40000"/>
                        </a:schemeClr>
                      </a:solidFill>
                      <a:prstDash val="solid"/>
                      <a:round/>
                      <a:headEnd type="none" w="med" len="med"/>
                      <a:tailEnd type="none" w="med" len="med"/>
                    </a:lnR>
                    <a:lnT w="12700" cap="flat" cmpd="sng" algn="ctr">
                      <a:solidFill>
                        <a:schemeClr val="accent6">
                          <a:lumMod val="60000"/>
                          <a:lumOff val="40000"/>
                        </a:schemeClr>
                      </a:solidFill>
                      <a:prstDash val="solid"/>
                      <a:round/>
                      <a:headEnd type="none" w="med" len="med"/>
                      <a:tailEnd type="none" w="med" len="med"/>
                    </a:lnT>
                    <a:lnB w="12700" cap="flat" cmpd="sng" algn="ctr">
                      <a:solidFill>
                        <a:schemeClr val="accent6">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cs typeface="Segoe UI Semibold" panose="020B0702040204020203" pitchFamily="34" charset="0"/>
                        </a:rPr>
                        <a:t>SE Asia</a:t>
                      </a:r>
                    </a:p>
                  </a:txBody>
                  <a:tcPr marL="0" marR="0" marT="0" marB="0" anchor="ctr">
                    <a:lnL w="12700" cap="flat" cmpd="sng" algn="ctr">
                      <a:solidFill>
                        <a:schemeClr val="accent6">
                          <a:lumMod val="60000"/>
                          <a:lumOff val="40000"/>
                        </a:schemeClr>
                      </a:solidFill>
                      <a:prstDash val="solid"/>
                      <a:round/>
                      <a:headEnd type="none" w="med" len="med"/>
                      <a:tailEnd type="none" w="med" len="med"/>
                    </a:lnL>
                    <a:lnR w="12700" cap="flat" cmpd="sng" algn="ctr">
                      <a:solidFill>
                        <a:schemeClr val="accent6">
                          <a:lumMod val="60000"/>
                          <a:lumOff val="40000"/>
                        </a:schemeClr>
                      </a:solidFill>
                      <a:prstDash val="solid"/>
                      <a:round/>
                      <a:headEnd type="none" w="med" len="med"/>
                      <a:tailEnd type="none" w="med" len="med"/>
                    </a:lnR>
                    <a:lnT w="12700" cap="flat" cmpd="sng" algn="ctr">
                      <a:solidFill>
                        <a:schemeClr val="accent6">
                          <a:lumMod val="60000"/>
                          <a:lumOff val="40000"/>
                        </a:schemeClr>
                      </a:solidFill>
                      <a:prstDash val="solid"/>
                      <a:round/>
                      <a:headEnd type="none" w="med" len="med"/>
                      <a:tailEnd type="none" w="med" len="med"/>
                    </a:lnT>
                    <a:lnB w="12700" cap="flat" cmpd="sng" algn="ctr">
                      <a:solidFill>
                        <a:schemeClr val="accent6">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cs typeface="Segoe UI Semibold" panose="020B0702040204020203" pitchFamily="34" charset="0"/>
                        </a:rPr>
                        <a:t>Australia East</a:t>
                      </a:r>
                    </a:p>
                  </a:txBody>
                  <a:tcPr marL="0" marR="0" marT="0" marB="0" anchor="ctr">
                    <a:lnL w="12700" cap="flat" cmpd="sng" algn="ctr">
                      <a:solidFill>
                        <a:schemeClr val="accent6">
                          <a:lumMod val="60000"/>
                          <a:lumOff val="40000"/>
                        </a:schemeClr>
                      </a:solidFill>
                      <a:prstDash val="solid"/>
                      <a:round/>
                      <a:headEnd type="none" w="med" len="med"/>
                      <a:tailEnd type="none" w="med" len="med"/>
                    </a:lnL>
                    <a:lnR w="12700" cap="flat" cmpd="sng" algn="ctr">
                      <a:solidFill>
                        <a:schemeClr val="accent6">
                          <a:lumMod val="60000"/>
                          <a:lumOff val="40000"/>
                        </a:schemeClr>
                      </a:solidFill>
                      <a:prstDash val="solid"/>
                      <a:round/>
                      <a:headEnd type="none" w="med" len="med"/>
                      <a:tailEnd type="none" w="med" len="med"/>
                    </a:lnR>
                    <a:lnT w="12700" cap="flat" cmpd="sng" algn="ctr">
                      <a:solidFill>
                        <a:schemeClr val="accent6">
                          <a:lumMod val="60000"/>
                          <a:lumOff val="40000"/>
                        </a:schemeClr>
                      </a:solidFill>
                      <a:prstDash val="solid"/>
                      <a:round/>
                      <a:headEnd type="none" w="med" len="med"/>
                      <a:tailEnd type="none" w="med" len="med"/>
                    </a:lnT>
                    <a:lnB w="12700" cap="flat" cmpd="sng" algn="ctr">
                      <a:solidFill>
                        <a:schemeClr val="accent6">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cs typeface="Segoe UI Semibold" panose="020B0702040204020203" pitchFamily="34" charset="0"/>
                        </a:rPr>
                        <a:t>Australia Central</a:t>
                      </a:r>
                    </a:p>
                  </a:txBody>
                  <a:tcPr marL="0" marR="0" marT="0" marB="0" anchor="ctr">
                    <a:lnL w="12700" cap="flat" cmpd="sng" algn="ctr">
                      <a:solidFill>
                        <a:schemeClr val="accent6">
                          <a:lumMod val="60000"/>
                          <a:lumOff val="40000"/>
                        </a:schemeClr>
                      </a:solidFill>
                      <a:prstDash val="solid"/>
                      <a:round/>
                      <a:headEnd type="none" w="med" len="med"/>
                      <a:tailEnd type="none" w="med" len="med"/>
                    </a:lnL>
                    <a:lnR w="12700" cap="flat" cmpd="sng" algn="ctr">
                      <a:solidFill>
                        <a:schemeClr val="accent6">
                          <a:lumMod val="60000"/>
                          <a:lumOff val="40000"/>
                        </a:schemeClr>
                      </a:solidFill>
                      <a:prstDash val="solid"/>
                      <a:round/>
                      <a:headEnd type="none" w="med" len="med"/>
                      <a:tailEnd type="none" w="med" len="med"/>
                    </a:lnR>
                    <a:lnT w="12700" cap="flat" cmpd="sng" algn="ctr">
                      <a:solidFill>
                        <a:schemeClr val="accent6">
                          <a:lumMod val="60000"/>
                          <a:lumOff val="40000"/>
                        </a:schemeClr>
                      </a:solidFill>
                      <a:prstDash val="solid"/>
                      <a:round/>
                      <a:headEnd type="none" w="med" len="med"/>
                      <a:tailEnd type="none" w="med" len="med"/>
                    </a:lnT>
                    <a:lnB w="12700" cap="flat" cmpd="sng" algn="ctr">
                      <a:solidFill>
                        <a:schemeClr val="accent6">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cs typeface="Segoe UI Semibold" panose="020B0702040204020203" pitchFamily="34" charset="0"/>
                        </a:rPr>
                        <a:t>Australia Central2</a:t>
                      </a:r>
                    </a:p>
                  </a:txBody>
                  <a:tcPr marL="0" marR="0" marT="0" marB="0" anchor="ctr">
                    <a:lnL w="12700" cap="flat" cmpd="sng" algn="ctr">
                      <a:solidFill>
                        <a:schemeClr val="accent6">
                          <a:lumMod val="60000"/>
                          <a:lumOff val="40000"/>
                        </a:schemeClr>
                      </a:solidFill>
                      <a:prstDash val="solid"/>
                      <a:round/>
                      <a:headEnd type="none" w="med" len="med"/>
                      <a:tailEnd type="none" w="med" len="med"/>
                    </a:lnL>
                    <a:lnR w="12700" cap="flat" cmpd="sng" algn="ctr">
                      <a:solidFill>
                        <a:schemeClr val="accent6">
                          <a:lumMod val="60000"/>
                          <a:lumOff val="40000"/>
                        </a:schemeClr>
                      </a:solidFill>
                      <a:prstDash val="solid"/>
                      <a:round/>
                      <a:headEnd type="none" w="med" len="med"/>
                      <a:tailEnd type="none" w="med" len="med"/>
                    </a:lnR>
                    <a:lnT w="12700" cap="flat" cmpd="sng" algn="ctr">
                      <a:solidFill>
                        <a:schemeClr val="accent6">
                          <a:lumMod val="60000"/>
                          <a:lumOff val="40000"/>
                        </a:schemeClr>
                      </a:solidFill>
                      <a:prstDash val="solid"/>
                      <a:round/>
                      <a:headEnd type="none" w="med" len="med"/>
                      <a:tailEnd type="none" w="med" len="med"/>
                    </a:lnT>
                    <a:lnB w="12700" cap="flat" cmpd="sng" algn="ctr">
                      <a:solidFill>
                        <a:schemeClr val="accent6">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cs typeface="Segoe UI Semibold" panose="020B0702040204020203" pitchFamily="34" charset="0"/>
                        </a:rPr>
                        <a:t>Australia</a:t>
                      </a:r>
                      <a:r>
                        <a:rPr lang="en-US" sz="800" baseline="0">
                          <a:solidFill>
                            <a:schemeClr val="tx1"/>
                          </a:solidFill>
                          <a:latin typeface="Segoe UI Semibold" panose="020B0702040204020203" pitchFamily="34" charset="0"/>
                          <a:cs typeface="Segoe UI Semibold" panose="020B0702040204020203" pitchFamily="34" charset="0"/>
                        </a:rPr>
                        <a:t> SE</a:t>
                      </a:r>
                      <a:endParaRPr lang="en-US" sz="800">
                        <a:solidFill>
                          <a:schemeClr val="tx1"/>
                        </a:solidFill>
                        <a:latin typeface="Segoe UI Semibold" panose="020B0702040204020203" pitchFamily="34" charset="0"/>
                        <a:cs typeface="Segoe UI Semibold" panose="020B0702040204020203" pitchFamily="34" charset="0"/>
                      </a:endParaRPr>
                    </a:p>
                  </a:txBody>
                  <a:tcPr marL="0" marR="0" marT="0" marB="0" anchor="ctr">
                    <a:lnL w="12700" cap="flat" cmpd="sng" algn="ctr">
                      <a:solidFill>
                        <a:schemeClr val="accent6">
                          <a:lumMod val="60000"/>
                          <a:lumOff val="40000"/>
                        </a:schemeClr>
                      </a:solidFill>
                      <a:prstDash val="solid"/>
                      <a:round/>
                      <a:headEnd type="none" w="med" len="med"/>
                      <a:tailEnd type="none" w="med" len="med"/>
                    </a:lnL>
                    <a:lnR w="12700" cap="flat" cmpd="sng" algn="ctr">
                      <a:solidFill>
                        <a:schemeClr val="accent6">
                          <a:lumMod val="60000"/>
                          <a:lumOff val="40000"/>
                        </a:schemeClr>
                      </a:solidFill>
                      <a:prstDash val="solid"/>
                      <a:round/>
                      <a:headEnd type="none" w="med" len="med"/>
                      <a:tailEnd type="none" w="med" len="med"/>
                    </a:lnR>
                    <a:lnT w="12700" cap="flat" cmpd="sng" algn="ctr">
                      <a:solidFill>
                        <a:schemeClr val="accent6">
                          <a:lumMod val="60000"/>
                          <a:lumOff val="40000"/>
                        </a:schemeClr>
                      </a:solidFill>
                      <a:prstDash val="solid"/>
                      <a:round/>
                      <a:headEnd type="none" w="med" len="med"/>
                      <a:tailEnd type="none" w="med" len="med"/>
                    </a:lnT>
                    <a:lnB w="12700" cap="flat" cmpd="sng" algn="ctr">
                      <a:solidFill>
                        <a:schemeClr val="accent6">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cs typeface="Segoe UI Semibold" panose="020B0702040204020203" pitchFamily="34" charset="0"/>
                        </a:rPr>
                        <a:t>Central</a:t>
                      </a:r>
                      <a:r>
                        <a:rPr lang="en-US" sz="800" baseline="0">
                          <a:solidFill>
                            <a:schemeClr val="tx1"/>
                          </a:solidFill>
                          <a:latin typeface="Segoe UI Semibold" panose="020B0702040204020203" pitchFamily="34" charset="0"/>
                          <a:cs typeface="Segoe UI Semibold" panose="020B0702040204020203" pitchFamily="34" charset="0"/>
                        </a:rPr>
                        <a:t> India</a:t>
                      </a:r>
                      <a:endParaRPr lang="en-US" sz="800">
                        <a:solidFill>
                          <a:schemeClr val="tx1"/>
                        </a:solidFill>
                        <a:latin typeface="Segoe UI Semibold" panose="020B0702040204020203" pitchFamily="34" charset="0"/>
                        <a:cs typeface="Segoe UI Semibold" panose="020B0702040204020203" pitchFamily="34" charset="0"/>
                      </a:endParaRPr>
                    </a:p>
                  </a:txBody>
                  <a:tcPr marL="0" marR="0" marT="0" marB="0" anchor="ctr">
                    <a:lnL w="12700" cap="flat" cmpd="sng" algn="ctr">
                      <a:solidFill>
                        <a:schemeClr val="accent6">
                          <a:lumMod val="60000"/>
                          <a:lumOff val="40000"/>
                        </a:schemeClr>
                      </a:solidFill>
                      <a:prstDash val="solid"/>
                      <a:round/>
                      <a:headEnd type="none" w="med" len="med"/>
                      <a:tailEnd type="none" w="med" len="med"/>
                    </a:lnL>
                    <a:lnR w="12700" cap="flat" cmpd="sng" algn="ctr">
                      <a:solidFill>
                        <a:schemeClr val="accent6">
                          <a:lumMod val="60000"/>
                          <a:lumOff val="40000"/>
                        </a:schemeClr>
                      </a:solidFill>
                      <a:prstDash val="solid"/>
                      <a:round/>
                      <a:headEnd type="none" w="med" len="med"/>
                      <a:tailEnd type="none" w="med" len="med"/>
                    </a:lnR>
                    <a:lnT w="12700" cap="flat" cmpd="sng" algn="ctr">
                      <a:solidFill>
                        <a:schemeClr val="accent6">
                          <a:lumMod val="60000"/>
                          <a:lumOff val="40000"/>
                        </a:schemeClr>
                      </a:solidFill>
                      <a:prstDash val="solid"/>
                      <a:round/>
                      <a:headEnd type="none" w="med" len="med"/>
                      <a:tailEnd type="none" w="med" len="med"/>
                    </a:lnT>
                    <a:lnB w="12700" cap="flat" cmpd="sng" algn="ctr">
                      <a:solidFill>
                        <a:schemeClr val="accent6">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cs typeface="Segoe UI Semibold" panose="020B0702040204020203" pitchFamily="34" charset="0"/>
                        </a:rPr>
                        <a:t>South</a:t>
                      </a:r>
                      <a:r>
                        <a:rPr lang="en-US" sz="800" baseline="0">
                          <a:solidFill>
                            <a:schemeClr val="tx1"/>
                          </a:solidFill>
                          <a:latin typeface="Segoe UI Semibold" panose="020B0702040204020203" pitchFamily="34" charset="0"/>
                          <a:cs typeface="Segoe UI Semibold" panose="020B0702040204020203" pitchFamily="34" charset="0"/>
                        </a:rPr>
                        <a:t> </a:t>
                      </a:r>
                      <a:r>
                        <a:rPr lang="en-US" sz="800">
                          <a:solidFill>
                            <a:schemeClr val="tx1"/>
                          </a:solidFill>
                          <a:latin typeface="Segoe UI Semibold" panose="020B0702040204020203" pitchFamily="34" charset="0"/>
                          <a:cs typeface="Segoe UI Semibold" panose="020B0702040204020203" pitchFamily="34" charset="0"/>
                        </a:rPr>
                        <a:t>India</a:t>
                      </a:r>
                    </a:p>
                  </a:txBody>
                  <a:tcPr marL="0" marR="0" marT="0" marB="0" anchor="ctr">
                    <a:lnL w="12700" cap="flat" cmpd="sng" algn="ctr">
                      <a:solidFill>
                        <a:schemeClr val="accent6">
                          <a:lumMod val="60000"/>
                          <a:lumOff val="40000"/>
                        </a:schemeClr>
                      </a:solidFill>
                      <a:prstDash val="solid"/>
                      <a:round/>
                      <a:headEnd type="none" w="med" len="med"/>
                      <a:tailEnd type="none" w="med" len="med"/>
                    </a:lnL>
                    <a:lnR w="12700" cap="flat" cmpd="sng" algn="ctr">
                      <a:solidFill>
                        <a:schemeClr val="accent6">
                          <a:lumMod val="60000"/>
                          <a:lumOff val="40000"/>
                        </a:schemeClr>
                      </a:solidFill>
                      <a:prstDash val="solid"/>
                      <a:round/>
                      <a:headEnd type="none" w="med" len="med"/>
                      <a:tailEnd type="none" w="med" len="med"/>
                    </a:lnR>
                    <a:lnT w="12700" cap="flat" cmpd="sng" algn="ctr">
                      <a:solidFill>
                        <a:schemeClr val="accent6">
                          <a:lumMod val="60000"/>
                          <a:lumOff val="40000"/>
                        </a:schemeClr>
                      </a:solidFill>
                      <a:prstDash val="solid"/>
                      <a:round/>
                      <a:headEnd type="none" w="med" len="med"/>
                      <a:tailEnd type="none" w="med" len="med"/>
                    </a:lnT>
                    <a:lnB w="12700" cap="flat" cmpd="sng" algn="ctr">
                      <a:solidFill>
                        <a:schemeClr val="accent6">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cs typeface="Segoe UI Semibold" panose="020B0702040204020203" pitchFamily="34" charset="0"/>
                        </a:rPr>
                        <a:t>West India</a:t>
                      </a:r>
                    </a:p>
                  </a:txBody>
                  <a:tcPr marL="0" marR="0" marT="0" marB="0" anchor="ctr">
                    <a:lnL w="12700" cap="flat" cmpd="sng" algn="ctr">
                      <a:solidFill>
                        <a:schemeClr val="accent6">
                          <a:lumMod val="60000"/>
                          <a:lumOff val="40000"/>
                        </a:schemeClr>
                      </a:solidFill>
                      <a:prstDash val="solid"/>
                      <a:round/>
                      <a:headEnd type="none" w="med" len="med"/>
                      <a:tailEnd type="none" w="med" len="med"/>
                    </a:lnL>
                    <a:lnR w="12700" cap="flat" cmpd="sng" algn="ctr">
                      <a:solidFill>
                        <a:schemeClr val="accent6">
                          <a:lumMod val="60000"/>
                          <a:lumOff val="40000"/>
                        </a:schemeClr>
                      </a:solidFill>
                      <a:prstDash val="solid"/>
                      <a:round/>
                      <a:headEnd type="none" w="med" len="med"/>
                      <a:tailEnd type="none" w="med" len="med"/>
                    </a:lnR>
                    <a:lnT w="12700" cap="flat" cmpd="sng" algn="ctr">
                      <a:solidFill>
                        <a:schemeClr val="accent6">
                          <a:lumMod val="60000"/>
                          <a:lumOff val="40000"/>
                        </a:schemeClr>
                      </a:solidFill>
                      <a:prstDash val="solid"/>
                      <a:round/>
                      <a:headEnd type="none" w="med" len="med"/>
                      <a:tailEnd type="none" w="med" len="med"/>
                    </a:lnT>
                    <a:lnB w="12700" cap="flat" cmpd="sng" algn="ctr">
                      <a:solidFill>
                        <a:schemeClr val="accent6">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cs typeface="Segoe UI Semibold" panose="020B0702040204020203" pitchFamily="34" charset="0"/>
                        </a:rPr>
                        <a:t>Japan East</a:t>
                      </a:r>
                    </a:p>
                  </a:txBody>
                  <a:tcPr marL="0" marR="0" marT="0" marB="0" anchor="ctr">
                    <a:lnL w="12700" cap="flat" cmpd="sng" algn="ctr">
                      <a:solidFill>
                        <a:schemeClr val="accent6">
                          <a:lumMod val="60000"/>
                          <a:lumOff val="40000"/>
                        </a:schemeClr>
                      </a:solidFill>
                      <a:prstDash val="solid"/>
                      <a:round/>
                      <a:headEnd type="none" w="med" len="med"/>
                      <a:tailEnd type="none" w="med" len="med"/>
                    </a:lnL>
                    <a:lnR w="12700" cap="flat" cmpd="sng" algn="ctr">
                      <a:solidFill>
                        <a:schemeClr val="accent6">
                          <a:lumMod val="60000"/>
                          <a:lumOff val="40000"/>
                        </a:schemeClr>
                      </a:solidFill>
                      <a:prstDash val="solid"/>
                      <a:round/>
                      <a:headEnd type="none" w="med" len="med"/>
                      <a:tailEnd type="none" w="med" len="med"/>
                    </a:lnR>
                    <a:lnT w="12700" cap="flat" cmpd="sng" algn="ctr">
                      <a:solidFill>
                        <a:schemeClr val="accent6">
                          <a:lumMod val="60000"/>
                          <a:lumOff val="40000"/>
                        </a:schemeClr>
                      </a:solidFill>
                      <a:prstDash val="solid"/>
                      <a:round/>
                      <a:headEnd type="none" w="med" len="med"/>
                      <a:tailEnd type="none" w="med" len="med"/>
                    </a:lnT>
                    <a:lnB w="12700" cap="flat" cmpd="sng" algn="ctr">
                      <a:solidFill>
                        <a:schemeClr val="accent6">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cs typeface="Segoe UI Semibold" panose="020B0702040204020203" pitchFamily="34" charset="0"/>
                        </a:rPr>
                        <a:t>Japan</a:t>
                      </a:r>
                      <a:r>
                        <a:rPr lang="en-US" sz="800" baseline="0">
                          <a:solidFill>
                            <a:schemeClr val="tx1"/>
                          </a:solidFill>
                          <a:latin typeface="Segoe UI Semibold" panose="020B0702040204020203" pitchFamily="34" charset="0"/>
                          <a:cs typeface="Segoe UI Semibold" panose="020B0702040204020203" pitchFamily="34" charset="0"/>
                        </a:rPr>
                        <a:t> West</a:t>
                      </a:r>
                      <a:endParaRPr lang="en-US" sz="800">
                        <a:solidFill>
                          <a:schemeClr val="tx1"/>
                        </a:solidFill>
                        <a:latin typeface="Segoe UI Semibold" panose="020B0702040204020203" pitchFamily="34" charset="0"/>
                        <a:cs typeface="Segoe UI Semibold" panose="020B0702040204020203" pitchFamily="34" charset="0"/>
                      </a:endParaRPr>
                    </a:p>
                  </a:txBody>
                  <a:tcPr marL="0" marR="0" marT="0" marB="0" anchor="ctr">
                    <a:lnL w="12700" cap="flat" cmpd="sng" algn="ctr">
                      <a:solidFill>
                        <a:schemeClr val="accent6">
                          <a:lumMod val="60000"/>
                          <a:lumOff val="40000"/>
                        </a:schemeClr>
                      </a:solidFill>
                      <a:prstDash val="solid"/>
                      <a:round/>
                      <a:headEnd type="none" w="med" len="med"/>
                      <a:tailEnd type="none" w="med" len="med"/>
                    </a:lnL>
                    <a:lnR w="12700" cap="flat" cmpd="sng" algn="ctr">
                      <a:solidFill>
                        <a:schemeClr val="accent6">
                          <a:lumMod val="60000"/>
                          <a:lumOff val="40000"/>
                        </a:schemeClr>
                      </a:solidFill>
                      <a:prstDash val="solid"/>
                      <a:round/>
                      <a:headEnd type="none" w="med" len="med"/>
                      <a:tailEnd type="none" w="med" len="med"/>
                    </a:lnR>
                    <a:lnT w="12700" cap="flat" cmpd="sng" algn="ctr">
                      <a:solidFill>
                        <a:schemeClr val="accent6">
                          <a:lumMod val="60000"/>
                          <a:lumOff val="40000"/>
                        </a:schemeClr>
                      </a:solidFill>
                      <a:prstDash val="solid"/>
                      <a:round/>
                      <a:headEnd type="none" w="med" len="med"/>
                      <a:tailEnd type="none" w="med" len="med"/>
                    </a:lnT>
                    <a:lnB w="12700" cap="flat" cmpd="sng" algn="ctr">
                      <a:solidFill>
                        <a:schemeClr val="accent6">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cs typeface="Segoe UI Semibold" panose="020B0702040204020203" pitchFamily="34" charset="0"/>
                        </a:rPr>
                        <a:t>Korea Central</a:t>
                      </a:r>
                    </a:p>
                  </a:txBody>
                  <a:tcPr marL="0" marR="0" marT="0" marB="0" anchor="ctr">
                    <a:lnL w="12700" cap="flat" cmpd="sng" algn="ctr">
                      <a:solidFill>
                        <a:schemeClr val="accent6">
                          <a:lumMod val="60000"/>
                          <a:lumOff val="40000"/>
                        </a:schemeClr>
                      </a:solidFill>
                      <a:prstDash val="solid"/>
                      <a:round/>
                      <a:headEnd type="none" w="med" len="med"/>
                      <a:tailEnd type="none" w="med" len="med"/>
                    </a:lnL>
                    <a:lnR w="12700" cap="flat" cmpd="sng" algn="ctr">
                      <a:solidFill>
                        <a:schemeClr val="accent6">
                          <a:lumMod val="60000"/>
                          <a:lumOff val="40000"/>
                        </a:schemeClr>
                      </a:solidFill>
                      <a:prstDash val="solid"/>
                      <a:round/>
                      <a:headEnd type="none" w="med" len="med"/>
                      <a:tailEnd type="none" w="med" len="med"/>
                    </a:lnR>
                    <a:lnT w="12700" cap="flat" cmpd="sng" algn="ctr">
                      <a:solidFill>
                        <a:schemeClr val="accent6">
                          <a:lumMod val="60000"/>
                          <a:lumOff val="40000"/>
                        </a:schemeClr>
                      </a:solidFill>
                      <a:prstDash val="solid"/>
                      <a:round/>
                      <a:headEnd type="none" w="med" len="med"/>
                      <a:tailEnd type="none" w="med" len="med"/>
                    </a:lnT>
                    <a:lnB w="12700" cap="flat" cmpd="sng" algn="ctr">
                      <a:solidFill>
                        <a:schemeClr val="accent6">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cs typeface="Segoe UI Semibold" panose="020B0702040204020203" pitchFamily="34" charset="0"/>
                        </a:rPr>
                        <a:t>Korea South</a:t>
                      </a:r>
                    </a:p>
                  </a:txBody>
                  <a:tcPr marL="0" marR="0" marT="0" marB="0" anchor="ctr">
                    <a:lnL w="12700" cap="flat" cmpd="sng" algn="ctr">
                      <a:solidFill>
                        <a:schemeClr val="accent6">
                          <a:lumMod val="60000"/>
                          <a:lumOff val="40000"/>
                        </a:schemeClr>
                      </a:solidFill>
                      <a:prstDash val="solid"/>
                      <a:round/>
                      <a:headEnd type="none" w="med" len="med"/>
                      <a:tailEnd type="none" w="med" len="med"/>
                    </a:lnL>
                    <a:lnR w="12700" cap="flat" cmpd="sng" algn="ctr">
                      <a:solidFill>
                        <a:schemeClr val="accent6">
                          <a:lumMod val="60000"/>
                          <a:lumOff val="40000"/>
                        </a:schemeClr>
                      </a:solidFill>
                      <a:prstDash val="solid"/>
                      <a:round/>
                      <a:headEnd type="none" w="med" len="med"/>
                      <a:tailEnd type="none" w="med" len="med"/>
                    </a:lnR>
                    <a:lnT w="12700" cap="flat" cmpd="sng" algn="ctr">
                      <a:solidFill>
                        <a:schemeClr val="accent6">
                          <a:lumMod val="60000"/>
                          <a:lumOff val="40000"/>
                        </a:schemeClr>
                      </a:solidFill>
                      <a:prstDash val="solid"/>
                      <a:round/>
                      <a:headEnd type="none" w="med" len="med"/>
                      <a:tailEnd type="none" w="med" len="med"/>
                    </a:lnT>
                    <a:lnB w="12700" cap="flat" cmpd="sng" algn="ctr">
                      <a:solidFill>
                        <a:schemeClr val="accent6">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cs typeface="Segoe UI Semibold" panose="020B0702040204020203" pitchFamily="34" charset="0"/>
                        </a:rPr>
                        <a:t>China East</a:t>
                      </a:r>
                    </a:p>
                  </a:txBody>
                  <a:tcPr marL="0" marR="0" marT="0" marB="0" anchor="ctr">
                    <a:lnL w="12700" cap="flat" cmpd="sng" algn="ctr">
                      <a:solidFill>
                        <a:schemeClr val="accent6">
                          <a:lumMod val="60000"/>
                          <a:lumOff val="40000"/>
                        </a:schemeClr>
                      </a:solidFill>
                      <a:prstDash val="solid"/>
                      <a:round/>
                      <a:headEnd type="none" w="med" len="med"/>
                      <a:tailEnd type="none" w="med" len="med"/>
                    </a:lnL>
                    <a:lnR w="12700" cap="flat" cmpd="sng" algn="ctr">
                      <a:solidFill>
                        <a:schemeClr val="accent6">
                          <a:lumMod val="60000"/>
                          <a:lumOff val="40000"/>
                        </a:schemeClr>
                      </a:solidFill>
                      <a:prstDash val="solid"/>
                      <a:round/>
                      <a:headEnd type="none" w="med" len="med"/>
                      <a:tailEnd type="none" w="med" len="med"/>
                    </a:lnR>
                    <a:lnT w="12700" cap="flat" cmpd="sng" algn="ctr">
                      <a:solidFill>
                        <a:schemeClr val="accent6">
                          <a:lumMod val="60000"/>
                          <a:lumOff val="40000"/>
                        </a:schemeClr>
                      </a:solidFill>
                      <a:prstDash val="solid"/>
                      <a:round/>
                      <a:headEnd type="none" w="med" len="med"/>
                      <a:tailEnd type="none" w="med" len="med"/>
                    </a:lnT>
                    <a:lnB w="12700" cap="flat" cmpd="sng" algn="ctr">
                      <a:solidFill>
                        <a:schemeClr val="accent6">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cs typeface="Segoe UI Semibold" panose="020B0702040204020203" pitchFamily="34" charset="0"/>
                        </a:rPr>
                        <a:t>China</a:t>
                      </a:r>
                      <a:r>
                        <a:rPr lang="en-US" sz="800" baseline="0">
                          <a:solidFill>
                            <a:schemeClr val="tx1"/>
                          </a:solidFill>
                          <a:latin typeface="Segoe UI Semibold" panose="020B0702040204020203" pitchFamily="34" charset="0"/>
                          <a:cs typeface="Segoe UI Semibold" panose="020B0702040204020203" pitchFamily="34" charset="0"/>
                        </a:rPr>
                        <a:t> North</a:t>
                      </a:r>
                      <a:endParaRPr lang="en-US" sz="800">
                        <a:solidFill>
                          <a:schemeClr val="tx1"/>
                        </a:solidFill>
                        <a:latin typeface="Segoe UI Semibold" panose="020B0702040204020203" pitchFamily="34" charset="0"/>
                        <a:cs typeface="Segoe UI Semibold" panose="020B0702040204020203" pitchFamily="34" charset="0"/>
                      </a:endParaRPr>
                    </a:p>
                  </a:txBody>
                  <a:tcPr marL="0" marR="0" marT="0" marB="0" anchor="ctr">
                    <a:lnL w="12700" cap="flat" cmpd="sng" algn="ctr">
                      <a:solidFill>
                        <a:schemeClr val="accent6">
                          <a:lumMod val="60000"/>
                          <a:lumOff val="40000"/>
                        </a:schemeClr>
                      </a:solidFill>
                      <a:prstDash val="solid"/>
                      <a:round/>
                      <a:headEnd type="none" w="med" len="med"/>
                      <a:tailEnd type="none" w="med" len="med"/>
                    </a:lnL>
                    <a:lnR w="12700" cap="flat" cmpd="sng" algn="ctr">
                      <a:solidFill>
                        <a:schemeClr val="accent6">
                          <a:lumMod val="60000"/>
                          <a:lumOff val="40000"/>
                        </a:schemeClr>
                      </a:solidFill>
                      <a:prstDash val="solid"/>
                      <a:round/>
                      <a:headEnd type="none" w="med" len="med"/>
                      <a:tailEnd type="none" w="med" len="med"/>
                    </a:lnR>
                    <a:lnT w="12700" cap="flat" cmpd="sng" algn="ctr">
                      <a:solidFill>
                        <a:schemeClr val="accent6">
                          <a:lumMod val="60000"/>
                          <a:lumOff val="40000"/>
                        </a:schemeClr>
                      </a:solidFill>
                      <a:prstDash val="solid"/>
                      <a:round/>
                      <a:headEnd type="none" w="med" len="med"/>
                      <a:tailEnd type="none" w="med" len="med"/>
                    </a:lnT>
                    <a:lnB w="12700" cap="flat" cmpd="sng" algn="ctr">
                      <a:solidFill>
                        <a:schemeClr val="accent6">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extLst>
                  <a:ext uri="{0D108BD9-81ED-4DB2-BD59-A6C34878D82A}">
                    <a16:rowId xmlns:a16="http://schemas.microsoft.com/office/drawing/2014/main" val="2210673129"/>
                  </a:ext>
                </a:extLst>
              </a:tr>
              <a:tr h="0">
                <a:tc>
                  <a:txBody>
                    <a:bodyPr/>
                    <a:lstStyle/>
                    <a:p>
                      <a:r>
                        <a:rPr lang="en-US" sz="800">
                          <a:solidFill>
                            <a:schemeClr val="tx1"/>
                          </a:solidFill>
                          <a:latin typeface="Segoe UI Semibold" panose="020B0702040204020203" pitchFamily="34" charset="0"/>
                          <a:cs typeface="Segoe UI Semibold" panose="020B0702040204020203" pitchFamily="34" charset="0"/>
                        </a:rPr>
                        <a:t>GEN4 (6 regions out of 15)</a:t>
                      </a:r>
                    </a:p>
                  </a:txBody>
                  <a:tcPr marL="93260" marR="0" marT="0" marB="0" anchor="ctr">
                    <a:lnL w="12700" cap="flat" cmpd="sng" algn="ctr">
                      <a:solidFill>
                        <a:schemeClr val="accent6">
                          <a:lumMod val="60000"/>
                          <a:lumOff val="40000"/>
                        </a:schemeClr>
                      </a:solidFill>
                      <a:prstDash val="solid"/>
                      <a:round/>
                      <a:headEnd type="none" w="med" len="med"/>
                      <a:tailEnd type="none" w="med" len="med"/>
                    </a:lnL>
                    <a:lnR w="12700" cap="flat" cmpd="sng" algn="ctr">
                      <a:solidFill>
                        <a:schemeClr val="accent6">
                          <a:lumMod val="60000"/>
                          <a:lumOff val="40000"/>
                        </a:schemeClr>
                      </a:solidFill>
                      <a:prstDash val="solid"/>
                      <a:round/>
                      <a:headEnd type="none" w="med" len="med"/>
                      <a:tailEnd type="none" w="med" len="med"/>
                    </a:lnR>
                    <a:lnT w="12700" cap="flat" cmpd="sng" algn="ctr">
                      <a:solidFill>
                        <a:schemeClr val="accent6">
                          <a:lumMod val="60000"/>
                          <a:lumOff val="40000"/>
                        </a:schemeClr>
                      </a:solidFill>
                      <a:prstDash val="solid"/>
                      <a:round/>
                      <a:headEnd type="none" w="med" len="med"/>
                      <a:tailEnd type="none" w="med" len="med"/>
                    </a:lnT>
                    <a:lnB w="12700" cap="flat" cmpd="sng" algn="ctr">
                      <a:solidFill>
                        <a:schemeClr val="accent6">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B050"/>
                          </a:solidFill>
                          <a:effectLst/>
                          <a:uLnTx/>
                          <a:uFillTx/>
                          <a:latin typeface="Segoe UI Semibold" panose="020B0702040204020203" pitchFamily="34" charset="0"/>
                          <a:ea typeface="+mn-ea"/>
                          <a:cs typeface="Segoe UI Semibold" panose="020B0702040204020203" pitchFamily="34" charset="0"/>
                          <a:sym typeface="Wingdings 2" panose="05020102010507070707" pitchFamily="18" charset="2"/>
                        </a:rPr>
                        <a:t></a:t>
                      </a:r>
                      <a:endParaRPr kumimoji="0" lang="en-US" sz="1000" b="0" i="0" u="none" strike="noStrike" kern="1200" cap="none" spc="0" normalizeH="0" baseline="0" noProof="0" dirty="0">
                        <a:ln>
                          <a:noFill/>
                        </a:ln>
                        <a:solidFill>
                          <a:srgbClr val="00B050"/>
                        </a:solidFill>
                        <a:effectLst/>
                        <a:uLnTx/>
                        <a:uFillTx/>
                        <a:latin typeface="Segoe UI Semibold" panose="020B0702040204020203" pitchFamily="34" charset="0"/>
                        <a:ea typeface="+mn-ea"/>
                        <a:cs typeface="Segoe UI Semibold" panose="020B0702040204020203" pitchFamily="34" charset="0"/>
                      </a:endParaRPr>
                    </a:p>
                  </a:txBody>
                  <a:tcPr marL="45720" marR="45720" marT="0" marB="0" anchor="ctr">
                    <a:lnL w="12700" cap="flat" cmpd="sng" algn="ctr">
                      <a:solidFill>
                        <a:schemeClr val="accent6">
                          <a:lumMod val="60000"/>
                          <a:lumOff val="40000"/>
                        </a:schemeClr>
                      </a:solidFill>
                      <a:prstDash val="solid"/>
                      <a:round/>
                      <a:headEnd type="none" w="med" len="med"/>
                      <a:tailEnd type="none" w="med" len="med"/>
                    </a:lnL>
                    <a:lnR w="12700" cap="flat" cmpd="sng" algn="ctr">
                      <a:solidFill>
                        <a:schemeClr val="accent6">
                          <a:lumMod val="60000"/>
                          <a:lumOff val="40000"/>
                        </a:schemeClr>
                      </a:solidFill>
                      <a:prstDash val="solid"/>
                      <a:round/>
                      <a:headEnd type="none" w="med" len="med"/>
                      <a:tailEnd type="none" w="med" len="med"/>
                    </a:lnR>
                    <a:lnT w="12700" cap="flat" cmpd="sng" algn="ctr">
                      <a:solidFill>
                        <a:schemeClr val="accent6">
                          <a:lumMod val="60000"/>
                          <a:lumOff val="40000"/>
                        </a:schemeClr>
                      </a:solidFill>
                      <a:prstDash val="solid"/>
                      <a:round/>
                      <a:headEnd type="none" w="med" len="med"/>
                      <a:tailEnd type="none" w="med" len="med"/>
                    </a:lnT>
                    <a:lnB w="12700" cap="flat" cmpd="sng" algn="ctr">
                      <a:solidFill>
                        <a:schemeClr val="accent6">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B050"/>
                          </a:solidFill>
                          <a:effectLst/>
                          <a:uLnTx/>
                          <a:uFillTx/>
                          <a:latin typeface="Segoe UI Semibold" panose="020B0702040204020203" pitchFamily="34" charset="0"/>
                          <a:ea typeface="+mn-ea"/>
                          <a:cs typeface="Segoe UI Semibold" panose="020B0702040204020203" pitchFamily="34" charset="0"/>
                          <a:sym typeface="Wingdings 2" panose="05020102010507070707" pitchFamily="18" charset="2"/>
                        </a:rPr>
                        <a:t></a:t>
                      </a:r>
                      <a:endParaRPr kumimoji="0" lang="en-US" sz="1000" b="0" i="0" u="none" strike="noStrike" kern="1200" cap="none" spc="0" normalizeH="0" baseline="0" noProof="0">
                        <a:ln>
                          <a:noFill/>
                        </a:ln>
                        <a:solidFill>
                          <a:srgbClr val="00B050"/>
                        </a:solidFill>
                        <a:effectLst/>
                        <a:uLnTx/>
                        <a:uFillTx/>
                        <a:latin typeface="Segoe UI Semibold" panose="020B0702040204020203" pitchFamily="34" charset="0"/>
                        <a:ea typeface="+mn-ea"/>
                        <a:cs typeface="Segoe UI Semibold" panose="020B0702040204020203" pitchFamily="34" charset="0"/>
                      </a:endParaRPr>
                    </a:p>
                  </a:txBody>
                  <a:tcPr marL="45720" marR="45720" marT="0" marB="0" anchor="ctr">
                    <a:lnL w="12700" cap="flat" cmpd="sng" algn="ctr">
                      <a:solidFill>
                        <a:schemeClr val="accent6">
                          <a:lumMod val="60000"/>
                          <a:lumOff val="40000"/>
                        </a:schemeClr>
                      </a:solidFill>
                      <a:prstDash val="solid"/>
                      <a:round/>
                      <a:headEnd type="none" w="med" len="med"/>
                      <a:tailEnd type="none" w="med" len="med"/>
                    </a:lnL>
                    <a:lnR w="12700" cap="flat" cmpd="sng" algn="ctr">
                      <a:solidFill>
                        <a:schemeClr val="accent6">
                          <a:lumMod val="60000"/>
                          <a:lumOff val="40000"/>
                        </a:schemeClr>
                      </a:solidFill>
                      <a:prstDash val="solid"/>
                      <a:round/>
                      <a:headEnd type="none" w="med" len="med"/>
                      <a:tailEnd type="none" w="med" len="med"/>
                    </a:lnR>
                    <a:lnT w="12700" cap="flat" cmpd="sng" algn="ctr">
                      <a:solidFill>
                        <a:schemeClr val="accent6">
                          <a:lumMod val="60000"/>
                          <a:lumOff val="40000"/>
                        </a:schemeClr>
                      </a:solidFill>
                      <a:prstDash val="solid"/>
                      <a:round/>
                      <a:headEnd type="none" w="med" len="med"/>
                      <a:tailEnd type="none" w="med" len="med"/>
                    </a:lnT>
                    <a:lnB w="12700" cap="flat" cmpd="sng" algn="ctr">
                      <a:solidFill>
                        <a:schemeClr val="accent6">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C00000"/>
                          </a:solidFill>
                          <a:effectLst/>
                          <a:uLnTx/>
                          <a:uFillTx/>
                          <a:latin typeface="Segoe UI Semibold" panose="020B0702040204020203" pitchFamily="34" charset="0"/>
                          <a:ea typeface="+mn-ea"/>
                          <a:cs typeface="Segoe UI Semibold" panose="020B0702040204020203" pitchFamily="34" charset="0"/>
                          <a:sym typeface="Wingdings 2" panose="05020102010507070707" pitchFamily="18" charset="2"/>
                        </a:rPr>
                        <a:t></a:t>
                      </a:r>
                      <a:endParaRPr kumimoji="0" lang="en-US" sz="1000" b="0" i="0" u="none" strike="noStrike" kern="1200" cap="none" spc="0" normalizeH="0" baseline="0" noProof="0">
                        <a:ln>
                          <a:noFill/>
                        </a:ln>
                        <a:solidFill>
                          <a:srgbClr val="00B050"/>
                        </a:solidFill>
                        <a:effectLst/>
                        <a:uLnTx/>
                        <a:uFillTx/>
                        <a:latin typeface="Segoe UI Semibold" panose="020B0702040204020203" pitchFamily="34" charset="0"/>
                        <a:ea typeface="+mn-ea"/>
                        <a:cs typeface="Segoe UI Semibold" panose="020B0702040204020203" pitchFamily="34" charset="0"/>
                      </a:endParaRPr>
                    </a:p>
                  </a:txBody>
                  <a:tcPr marL="45720" marR="45720" marT="0" marB="0" anchor="ctr">
                    <a:lnL w="12700" cap="flat" cmpd="sng" algn="ctr">
                      <a:solidFill>
                        <a:schemeClr val="accent6">
                          <a:lumMod val="60000"/>
                          <a:lumOff val="40000"/>
                        </a:schemeClr>
                      </a:solidFill>
                      <a:prstDash val="solid"/>
                      <a:round/>
                      <a:headEnd type="none" w="med" len="med"/>
                      <a:tailEnd type="none" w="med" len="med"/>
                    </a:lnL>
                    <a:lnR w="12700" cap="flat" cmpd="sng" algn="ctr">
                      <a:solidFill>
                        <a:schemeClr val="accent6">
                          <a:lumMod val="60000"/>
                          <a:lumOff val="40000"/>
                        </a:schemeClr>
                      </a:solidFill>
                      <a:prstDash val="solid"/>
                      <a:round/>
                      <a:headEnd type="none" w="med" len="med"/>
                      <a:tailEnd type="none" w="med" len="med"/>
                    </a:lnR>
                    <a:lnT w="12700" cap="flat" cmpd="sng" algn="ctr">
                      <a:solidFill>
                        <a:schemeClr val="accent6">
                          <a:lumMod val="60000"/>
                          <a:lumOff val="40000"/>
                        </a:schemeClr>
                      </a:solidFill>
                      <a:prstDash val="solid"/>
                      <a:round/>
                      <a:headEnd type="none" w="med" len="med"/>
                      <a:tailEnd type="none" w="med" len="med"/>
                    </a:lnT>
                    <a:lnB w="12700" cap="flat" cmpd="sng" algn="ctr">
                      <a:solidFill>
                        <a:schemeClr val="accent6">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C00000"/>
                          </a:solidFill>
                          <a:effectLst/>
                          <a:uLnTx/>
                          <a:uFillTx/>
                          <a:latin typeface="Segoe UI Semibold" panose="020B0702040204020203" pitchFamily="34" charset="0"/>
                          <a:ea typeface="+mn-ea"/>
                          <a:cs typeface="Segoe UI Semibold" panose="020B0702040204020203" pitchFamily="34" charset="0"/>
                          <a:sym typeface="Wingdings 2" panose="05020102010507070707" pitchFamily="18" charset="2"/>
                        </a:rPr>
                        <a:t></a:t>
                      </a:r>
                      <a:endParaRPr kumimoji="0" lang="en-US" sz="1000" b="0" i="0" u="none" strike="noStrike" kern="1200" cap="none" spc="0" normalizeH="0" baseline="0" noProof="0">
                        <a:ln>
                          <a:noFill/>
                        </a:ln>
                        <a:solidFill>
                          <a:srgbClr val="00B050"/>
                        </a:solidFill>
                        <a:effectLst/>
                        <a:uLnTx/>
                        <a:uFillTx/>
                        <a:latin typeface="Segoe UI Semibold" panose="020B0702040204020203" pitchFamily="34" charset="0"/>
                        <a:ea typeface="+mn-ea"/>
                        <a:cs typeface="Segoe UI Semibold" panose="020B0702040204020203" pitchFamily="34" charset="0"/>
                      </a:endParaRPr>
                    </a:p>
                  </a:txBody>
                  <a:tcPr marL="45720" marR="45720" marT="0" marB="0" anchor="ctr">
                    <a:lnL w="12700" cap="flat" cmpd="sng" algn="ctr">
                      <a:solidFill>
                        <a:schemeClr val="accent6">
                          <a:lumMod val="60000"/>
                          <a:lumOff val="40000"/>
                        </a:schemeClr>
                      </a:solidFill>
                      <a:prstDash val="solid"/>
                      <a:round/>
                      <a:headEnd type="none" w="med" len="med"/>
                      <a:tailEnd type="none" w="med" len="med"/>
                    </a:lnL>
                    <a:lnR w="12700" cap="flat" cmpd="sng" algn="ctr">
                      <a:solidFill>
                        <a:schemeClr val="accent6">
                          <a:lumMod val="60000"/>
                          <a:lumOff val="40000"/>
                        </a:schemeClr>
                      </a:solidFill>
                      <a:prstDash val="solid"/>
                      <a:round/>
                      <a:headEnd type="none" w="med" len="med"/>
                      <a:tailEnd type="none" w="med" len="med"/>
                    </a:lnR>
                    <a:lnT w="12700" cap="flat" cmpd="sng" algn="ctr">
                      <a:solidFill>
                        <a:schemeClr val="accent6">
                          <a:lumMod val="60000"/>
                          <a:lumOff val="40000"/>
                        </a:schemeClr>
                      </a:solidFill>
                      <a:prstDash val="solid"/>
                      <a:round/>
                      <a:headEnd type="none" w="med" len="med"/>
                      <a:tailEnd type="none" w="med" len="med"/>
                    </a:lnT>
                    <a:lnB w="12700" cap="flat" cmpd="sng" algn="ctr">
                      <a:solidFill>
                        <a:schemeClr val="accent6">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C00000"/>
                          </a:solidFill>
                          <a:effectLst/>
                          <a:uLnTx/>
                          <a:uFillTx/>
                          <a:latin typeface="Segoe UI Semibold" panose="020B0702040204020203" pitchFamily="34" charset="0"/>
                          <a:ea typeface="+mn-ea"/>
                          <a:cs typeface="Segoe UI Semibold" panose="020B0702040204020203" pitchFamily="34" charset="0"/>
                          <a:sym typeface="Wingdings 2" panose="05020102010507070707" pitchFamily="18" charset="2"/>
                        </a:rPr>
                        <a:t></a:t>
                      </a:r>
                      <a:endParaRPr kumimoji="0" lang="en-US" sz="1000" b="0" i="0" u="none" strike="noStrike" kern="1200" cap="none" spc="0" normalizeH="0" baseline="0" noProof="0">
                        <a:ln>
                          <a:noFill/>
                        </a:ln>
                        <a:solidFill>
                          <a:srgbClr val="00B050"/>
                        </a:solidFill>
                        <a:effectLst/>
                        <a:uLnTx/>
                        <a:uFillTx/>
                        <a:latin typeface="Segoe UI Semibold" panose="020B0702040204020203" pitchFamily="34" charset="0"/>
                        <a:ea typeface="+mn-ea"/>
                        <a:cs typeface="Segoe UI Semibold" panose="020B0702040204020203" pitchFamily="34" charset="0"/>
                      </a:endParaRPr>
                    </a:p>
                  </a:txBody>
                  <a:tcPr marL="45720" marR="45720" marT="0" marB="0" anchor="ctr">
                    <a:lnL w="12700" cap="flat" cmpd="sng" algn="ctr">
                      <a:solidFill>
                        <a:schemeClr val="accent6">
                          <a:lumMod val="60000"/>
                          <a:lumOff val="40000"/>
                        </a:schemeClr>
                      </a:solidFill>
                      <a:prstDash val="solid"/>
                      <a:round/>
                      <a:headEnd type="none" w="med" len="med"/>
                      <a:tailEnd type="none" w="med" len="med"/>
                    </a:lnL>
                    <a:lnR w="12700" cap="flat" cmpd="sng" algn="ctr">
                      <a:solidFill>
                        <a:schemeClr val="accent6">
                          <a:lumMod val="60000"/>
                          <a:lumOff val="40000"/>
                        </a:schemeClr>
                      </a:solidFill>
                      <a:prstDash val="solid"/>
                      <a:round/>
                      <a:headEnd type="none" w="med" len="med"/>
                      <a:tailEnd type="none" w="med" len="med"/>
                    </a:lnR>
                    <a:lnT w="12700" cap="flat" cmpd="sng" algn="ctr">
                      <a:solidFill>
                        <a:schemeClr val="accent6">
                          <a:lumMod val="60000"/>
                          <a:lumOff val="40000"/>
                        </a:schemeClr>
                      </a:solidFill>
                      <a:prstDash val="solid"/>
                      <a:round/>
                      <a:headEnd type="none" w="med" len="med"/>
                      <a:tailEnd type="none" w="med" len="med"/>
                    </a:lnT>
                    <a:lnB w="12700" cap="flat" cmpd="sng" algn="ctr">
                      <a:solidFill>
                        <a:schemeClr val="accent6">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C00000"/>
                          </a:solidFill>
                          <a:effectLst/>
                          <a:uLnTx/>
                          <a:uFillTx/>
                          <a:latin typeface="Segoe UI Semibold" panose="020B0702040204020203" pitchFamily="34" charset="0"/>
                          <a:ea typeface="+mn-ea"/>
                          <a:cs typeface="Segoe UI Semibold" panose="020B0702040204020203" pitchFamily="34" charset="0"/>
                          <a:sym typeface="Wingdings 2" panose="05020102010507070707" pitchFamily="18" charset="2"/>
                        </a:rPr>
                        <a:t></a:t>
                      </a:r>
                      <a:endParaRPr kumimoji="0" lang="en-US" sz="1000" b="0" i="0" u="none" strike="noStrike" kern="1200" cap="none" spc="0" normalizeH="0" baseline="0" noProof="0">
                        <a:ln>
                          <a:noFill/>
                        </a:ln>
                        <a:solidFill>
                          <a:srgbClr val="00B050"/>
                        </a:solidFill>
                        <a:effectLst/>
                        <a:uLnTx/>
                        <a:uFillTx/>
                        <a:latin typeface="Segoe UI Semibold" panose="020B0702040204020203" pitchFamily="34" charset="0"/>
                        <a:ea typeface="+mn-ea"/>
                        <a:cs typeface="Segoe UI Semibold" panose="020B0702040204020203" pitchFamily="34" charset="0"/>
                      </a:endParaRPr>
                    </a:p>
                  </a:txBody>
                  <a:tcPr marL="45720" marR="45720" marT="0" marB="0" anchor="ctr">
                    <a:lnL w="12700" cap="flat" cmpd="sng" algn="ctr">
                      <a:solidFill>
                        <a:schemeClr val="accent6">
                          <a:lumMod val="60000"/>
                          <a:lumOff val="40000"/>
                        </a:schemeClr>
                      </a:solidFill>
                      <a:prstDash val="solid"/>
                      <a:round/>
                      <a:headEnd type="none" w="med" len="med"/>
                      <a:tailEnd type="none" w="med" len="med"/>
                    </a:lnL>
                    <a:lnR w="12700" cap="flat" cmpd="sng" algn="ctr">
                      <a:solidFill>
                        <a:schemeClr val="accent6">
                          <a:lumMod val="60000"/>
                          <a:lumOff val="40000"/>
                        </a:schemeClr>
                      </a:solidFill>
                      <a:prstDash val="solid"/>
                      <a:round/>
                      <a:headEnd type="none" w="med" len="med"/>
                      <a:tailEnd type="none" w="med" len="med"/>
                    </a:lnR>
                    <a:lnT w="12700" cap="flat" cmpd="sng" algn="ctr">
                      <a:solidFill>
                        <a:schemeClr val="accent6">
                          <a:lumMod val="60000"/>
                          <a:lumOff val="40000"/>
                        </a:schemeClr>
                      </a:solidFill>
                      <a:prstDash val="solid"/>
                      <a:round/>
                      <a:headEnd type="none" w="med" len="med"/>
                      <a:tailEnd type="none" w="med" len="med"/>
                    </a:lnT>
                    <a:lnB w="12700" cap="flat" cmpd="sng" algn="ctr">
                      <a:solidFill>
                        <a:schemeClr val="accent6">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B050"/>
                          </a:solidFill>
                          <a:effectLst/>
                          <a:uLnTx/>
                          <a:uFillTx/>
                          <a:latin typeface="Segoe UI Semibold" panose="020B0702040204020203" pitchFamily="34" charset="0"/>
                          <a:ea typeface="+mn-ea"/>
                          <a:cs typeface="Segoe UI Semibold" panose="020B0702040204020203" pitchFamily="34" charset="0"/>
                          <a:sym typeface="Wingdings 2" panose="05020102010507070707" pitchFamily="18" charset="2"/>
                        </a:rPr>
                        <a:t></a:t>
                      </a:r>
                      <a:endParaRPr kumimoji="0" lang="en-US" sz="1000" b="0"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endParaRPr>
                    </a:p>
                  </a:txBody>
                  <a:tcPr marL="45720" marR="45720" marT="0" marB="0" anchor="ctr">
                    <a:lnL w="12700" cap="flat" cmpd="sng" algn="ctr">
                      <a:solidFill>
                        <a:schemeClr val="accent6">
                          <a:lumMod val="60000"/>
                          <a:lumOff val="40000"/>
                        </a:schemeClr>
                      </a:solidFill>
                      <a:prstDash val="solid"/>
                      <a:round/>
                      <a:headEnd type="none" w="med" len="med"/>
                      <a:tailEnd type="none" w="med" len="med"/>
                    </a:lnL>
                    <a:lnR w="12700" cap="flat" cmpd="sng" algn="ctr">
                      <a:solidFill>
                        <a:schemeClr val="accent6">
                          <a:lumMod val="60000"/>
                          <a:lumOff val="40000"/>
                        </a:schemeClr>
                      </a:solidFill>
                      <a:prstDash val="solid"/>
                      <a:round/>
                      <a:headEnd type="none" w="med" len="med"/>
                      <a:tailEnd type="none" w="med" len="med"/>
                    </a:lnR>
                    <a:lnT w="12700" cap="flat" cmpd="sng" algn="ctr">
                      <a:solidFill>
                        <a:schemeClr val="accent6">
                          <a:lumMod val="60000"/>
                          <a:lumOff val="40000"/>
                        </a:schemeClr>
                      </a:solidFill>
                      <a:prstDash val="solid"/>
                      <a:round/>
                      <a:headEnd type="none" w="med" len="med"/>
                      <a:tailEnd type="none" w="med" len="med"/>
                    </a:lnT>
                    <a:lnB w="12700" cap="flat" cmpd="sng" algn="ctr">
                      <a:solidFill>
                        <a:schemeClr val="accent6">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C00000"/>
                          </a:solidFill>
                          <a:effectLst/>
                          <a:uLnTx/>
                          <a:uFillTx/>
                          <a:latin typeface="Segoe UI Semibold" panose="020B0702040204020203" pitchFamily="34" charset="0"/>
                          <a:ea typeface="+mn-ea"/>
                          <a:cs typeface="Segoe UI Semibold" panose="020B0702040204020203" pitchFamily="34" charset="0"/>
                          <a:sym typeface="Wingdings 2" panose="05020102010507070707" pitchFamily="18" charset="2"/>
                        </a:rPr>
                        <a:t></a:t>
                      </a:r>
                      <a:endParaRPr kumimoji="0" lang="en-US" sz="1000" b="0" i="0" u="none" strike="noStrike" kern="120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endParaRPr>
                    </a:p>
                  </a:txBody>
                  <a:tcPr marL="45720" marR="45720" marT="0" marB="0" anchor="ctr">
                    <a:lnL w="12700" cap="flat" cmpd="sng" algn="ctr">
                      <a:solidFill>
                        <a:schemeClr val="accent6">
                          <a:lumMod val="60000"/>
                          <a:lumOff val="40000"/>
                        </a:schemeClr>
                      </a:solidFill>
                      <a:prstDash val="solid"/>
                      <a:round/>
                      <a:headEnd type="none" w="med" len="med"/>
                      <a:tailEnd type="none" w="med" len="med"/>
                    </a:lnL>
                    <a:lnR w="12700" cap="flat" cmpd="sng" algn="ctr">
                      <a:solidFill>
                        <a:schemeClr val="accent6">
                          <a:lumMod val="60000"/>
                          <a:lumOff val="40000"/>
                        </a:schemeClr>
                      </a:solidFill>
                      <a:prstDash val="solid"/>
                      <a:round/>
                      <a:headEnd type="none" w="med" len="med"/>
                      <a:tailEnd type="none" w="med" len="med"/>
                    </a:lnR>
                    <a:lnT w="12700" cap="flat" cmpd="sng" algn="ctr">
                      <a:solidFill>
                        <a:schemeClr val="accent6">
                          <a:lumMod val="60000"/>
                          <a:lumOff val="40000"/>
                        </a:schemeClr>
                      </a:solidFill>
                      <a:prstDash val="solid"/>
                      <a:round/>
                      <a:headEnd type="none" w="med" len="med"/>
                      <a:tailEnd type="none" w="med" len="med"/>
                    </a:lnT>
                    <a:lnB w="12700" cap="flat" cmpd="sng" algn="ctr">
                      <a:solidFill>
                        <a:schemeClr val="accent6">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B050"/>
                          </a:solidFill>
                          <a:effectLst/>
                          <a:uLnTx/>
                          <a:uFillTx/>
                          <a:latin typeface="Segoe UI Semibold" panose="020B0702040204020203" pitchFamily="34" charset="0"/>
                          <a:ea typeface="+mn-ea"/>
                          <a:cs typeface="Segoe UI Semibold" panose="020B0702040204020203" pitchFamily="34" charset="0"/>
                          <a:sym typeface="Wingdings 2" panose="05020102010507070707" pitchFamily="18" charset="2"/>
                        </a:rPr>
                        <a:t></a:t>
                      </a:r>
                      <a:endParaRPr kumimoji="0" lang="en-US" sz="1000" b="0"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endParaRPr>
                    </a:p>
                  </a:txBody>
                  <a:tcPr marL="45720" marR="45720" marT="0" marB="0" anchor="ctr">
                    <a:lnL w="12700" cap="flat" cmpd="sng" algn="ctr">
                      <a:solidFill>
                        <a:schemeClr val="accent6">
                          <a:lumMod val="60000"/>
                          <a:lumOff val="40000"/>
                        </a:schemeClr>
                      </a:solidFill>
                      <a:prstDash val="solid"/>
                      <a:round/>
                      <a:headEnd type="none" w="med" len="med"/>
                      <a:tailEnd type="none" w="med" len="med"/>
                    </a:lnL>
                    <a:lnR w="12700" cap="flat" cmpd="sng" algn="ctr">
                      <a:solidFill>
                        <a:schemeClr val="accent6">
                          <a:lumMod val="60000"/>
                          <a:lumOff val="40000"/>
                        </a:schemeClr>
                      </a:solidFill>
                      <a:prstDash val="solid"/>
                      <a:round/>
                      <a:headEnd type="none" w="med" len="med"/>
                      <a:tailEnd type="none" w="med" len="med"/>
                    </a:lnR>
                    <a:lnT w="12700" cap="flat" cmpd="sng" algn="ctr">
                      <a:solidFill>
                        <a:schemeClr val="accent6">
                          <a:lumMod val="60000"/>
                          <a:lumOff val="40000"/>
                        </a:schemeClr>
                      </a:solidFill>
                      <a:prstDash val="solid"/>
                      <a:round/>
                      <a:headEnd type="none" w="med" len="med"/>
                      <a:tailEnd type="none" w="med" len="med"/>
                    </a:lnT>
                    <a:lnB w="12700" cap="flat" cmpd="sng" algn="ctr">
                      <a:solidFill>
                        <a:schemeClr val="accent6">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B050"/>
                          </a:solidFill>
                          <a:effectLst/>
                          <a:uLnTx/>
                          <a:uFillTx/>
                          <a:latin typeface="Segoe UI Semibold" panose="020B0702040204020203" pitchFamily="34" charset="0"/>
                          <a:ea typeface="+mn-ea"/>
                          <a:cs typeface="Segoe UI Semibold" panose="020B0702040204020203" pitchFamily="34" charset="0"/>
                          <a:sym typeface="Wingdings 2" panose="05020102010507070707" pitchFamily="18" charset="2"/>
                        </a:rPr>
                        <a:t></a:t>
                      </a:r>
                      <a:endParaRPr kumimoji="0" lang="en-US" sz="1000" b="0" i="0" u="none" strike="noStrike" kern="120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endParaRPr>
                    </a:p>
                  </a:txBody>
                  <a:tcPr marL="45720" marR="45720" marT="0" marB="0" anchor="ctr">
                    <a:lnL w="12700" cap="flat" cmpd="sng" algn="ctr">
                      <a:solidFill>
                        <a:schemeClr val="accent6">
                          <a:lumMod val="60000"/>
                          <a:lumOff val="40000"/>
                        </a:schemeClr>
                      </a:solidFill>
                      <a:prstDash val="solid"/>
                      <a:round/>
                      <a:headEnd type="none" w="med" len="med"/>
                      <a:tailEnd type="none" w="med" len="med"/>
                    </a:lnL>
                    <a:lnR w="12700" cap="flat" cmpd="sng" algn="ctr">
                      <a:solidFill>
                        <a:schemeClr val="accent6">
                          <a:lumMod val="60000"/>
                          <a:lumOff val="40000"/>
                        </a:schemeClr>
                      </a:solidFill>
                      <a:prstDash val="solid"/>
                      <a:round/>
                      <a:headEnd type="none" w="med" len="med"/>
                      <a:tailEnd type="none" w="med" len="med"/>
                    </a:lnR>
                    <a:lnT w="12700" cap="flat" cmpd="sng" algn="ctr">
                      <a:solidFill>
                        <a:schemeClr val="accent6">
                          <a:lumMod val="60000"/>
                          <a:lumOff val="40000"/>
                        </a:schemeClr>
                      </a:solidFill>
                      <a:prstDash val="solid"/>
                      <a:round/>
                      <a:headEnd type="none" w="med" len="med"/>
                      <a:tailEnd type="none" w="med" len="med"/>
                    </a:lnT>
                    <a:lnB w="12700" cap="flat" cmpd="sng" algn="ctr">
                      <a:solidFill>
                        <a:schemeClr val="accent6">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B050"/>
                          </a:solidFill>
                          <a:effectLst/>
                          <a:uLnTx/>
                          <a:uFillTx/>
                          <a:latin typeface="Segoe UI Semibold" panose="020B0702040204020203" pitchFamily="34" charset="0"/>
                          <a:ea typeface="+mn-ea"/>
                          <a:cs typeface="Segoe UI Semibold" panose="020B0702040204020203" pitchFamily="34" charset="0"/>
                          <a:sym typeface="Wingdings 2" panose="05020102010507070707" pitchFamily="18" charset="2"/>
                        </a:rPr>
                        <a:t></a:t>
                      </a:r>
                      <a:endParaRPr kumimoji="0" lang="en-US" sz="1000" b="0" i="0" u="none" strike="noStrike" kern="120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endParaRPr>
                    </a:p>
                  </a:txBody>
                  <a:tcPr marL="45720" marR="45720" marT="0" marB="0" anchor="ctr">
                    <a:lnL w="12700" cap="flat" cmpd="sng" algn="ctr">
                      <a:solidFill>
                        <a:schemeClr val="accent6">
                          <a:lumMod val="60000"/>
                          <a:lumOff val="40000"/>
                        </a:schemeClr>
                      </a:solidFill>
                      <a:prstDash val="solid"/>
                      <a:round/>
                      <a:headEnd type="none" w="med" len="med"/>
                      <a:tailEnd type="none" w="med" len="med"/>
                    </a:lnL>
                    <a:lnR w="12700" cap="flat" cmpd="sng" algn="ctr">
                      <a:solidFill>
                        <a:schemeClr val="accent6">
                          <a:lumMod val="60000"/>
                          <a:lumOff val="40000"/>
                        </a:schemeClr>
                      </a:solidFill>
                      <a:prstDash val="solid"/>
                      <a:round/>
                      <a:headEnd type="none" w="med" len="med"/>
                      <a:tailEnd type="none" w="med" len="med"/>
                    </a:lnR>
                    <a:lnT w="12700" cap="flat" cmpd="sng" algn="ctr">
                      <a:solidFill>
                        <a:schemeClr val="accent6">
                          <a:lumMod val="60000"/>
                          <a:lumOff val="40000"/>
                        </a:schemeClr>
                      </a:solidFill>
                      <a:prstDash val="solid"/>
                      <a:round/>
                      <a:headEnd type="none" w="med" len="med"/>
                      <a:tailEnd type="none" w="med" len="med"/>
                    </a:lnT>
                    <a:lnB w="12700" cap="flat" cmpd="sng" algn="ctr">
                      <a:solidFill>
                        <a:schemeClr val="accent6">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C00000"/>
                          </a:solidFill>
                          <a:effectLst/>
                          <a:uLnTx/>
                          <a:uFillTx/>
                          <a:latin typeface="Segoe UI Semibold" panose="020B0702040204020203" pitchFamily="34" charset="0"/>
                          <a:ea typeface="+mn-ea"/>
                          <a:cs typeface="Segoe UI Semibold" panose="020B0702040204020203" pitchFamily="34" charset="0"/>
                          <a:sym typeface="Wingdings 2" panose="05020102010507070707" pitchFamily="18" charset="2"/>
                        </a:rPr>
                        <a:t></a:t>
                      </a:r>
                      <a:endParaRPr kumimoji="0" lang="en-US" sz="1000" b="0" i="0" u="none" strike="noStrike" kern="120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endParaRPr>
                    </a:p>
                  </a:txBody>
                  <a:tcPr marL="45720" marR="45720" marT="0" marB="0" anchor="ctr">
                    <a:lnL w="12700" cap="flat" cmpd="sng" algn="ctr">
                      <a:solidFill>
                        <a:schemeClr val="accent6">
                          <a:lumMod val="60000"/>
                          <a:lumOff val="40000"/>
                        </a:schemeClr>
                      </a:solidFill>
                      <a:prstDash val="solid"/>
                      <a:round/>
                      <a:headEnd type="none" w="med" len="med"/>
                      <a:tailEnd type="none" w="med" len="med"/>
                    </a:lnL>
                    <a:lnR w="12700" cap="flat" cmpd="sng" algn="ctr">
                      <a:solidFill>
                        <a:schemeClr val="accent6">
                          <a:lumMod val="60000"/>
                          <a:lumOff val="40000"/>
                        </a:schemeClr>
                      </a:solidFill>
                      <a:prstDash val="solid"/>
                      <a:round/>
                      <a:headEnd type="none" w="med" len="med"/>
                      <a:tailEnd type="none" w="med" len="med"/>
                    </a:lnR>
                    <a:lnT w="12700" cap="flat" cmpd="sng" algn="ctr">
                      <a:solidFill>
                        <a:schemeClr val="accent6">
                          <a:lumMod val="60000"/>
                          <a:lumOff val="40000"/>
                        </a:schemeClr>
                      </a:solidFill>
                      <a:prstDash val="solid"/>
                      <a:round/>
                      <a:headEnd type="none" w="med" len="med"/>
                      <a:tailEnd type="none" w="med" len="med"/>
                    </a:lnT>
                    <a:lnB w="12700" cap="flat" cmpd="sng" algn="ctr">
                      <a:solidFill>
                        <a:schemeClr val="accent6">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C00000"/>
                          </a:solidFill>
                          <a:effectLst/>
                          <a:uLnTx/>
                          <a:uFillTx/>
                          <a:latin typeface="Segoe UI Semibold" panose="020B0702040204020203" pitchFamily="34" charset="0"/>
                          <a:ea typeface="+mn-ea"/>
                          <a:cs typeface="Segoe UI Semibold" panose="020B0702040204020203" pitchFamily="34" charset="0"/>
                          <a:sym typeface="Wingdings 2" panose="05020102010507070707" pitchFamily="18" charset="2"/>
                        </a:rPr>
                        <a:t></a:t>
                      </a:r>
                      <a:endParaRPr kumimoji="0" lang="en-US" sz="1000" b="0"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endParaRPr>
                    </a:p>
                  </a:txBody>
                  <a:tcPr marL="45720" marR="45720" marT="0" marB="0" anchor="ctr">
                    <a:lnL w="12700" cap="flat" cmpd="sng" algn="ctr">
                      <a:solidFill>
                        <a:schemeClr val="accent6">
                          <a:lumMod val="60000"/>
                          <a:lumOff val="40000"/>
                        </a:schemeClr>
                      </a:solidFill>
                      <a:prstDash val="solid"/>
                      <a:round/>
                      <a:headEnd type="none" w="med" len="med"/>
                      <a:tailEnd type="none" w="med" len="med"/>
                    </a:lnL>
                    <a:lnR w="12700" cap="flat" cmpd="sng" algn="ctr">
                      <a:solidFill>
                        <a:schemeClr val="accent6">
                          <a:lumMod val="60000"/>
                          <a:lumOff val="40000"/>
                        </a:schemeClr>
                      </a:solidFill>
                      <a:prstDash val="solid"/>
                      <a:round/>
                      <a:headEnd type="none" w="med" len="med"/>
                      <a:tailEnd type="none" w="med" len="med"/>
                    </a:lnR>
                    <a:lnT w="12700" cap="flat" cmpd="sng" algn="ctr">
                      <a:solidFill>
                        <a:schemeClr val="accent6">
                          <a:lumMod val="60000"/>
                          <a:lumOff val="40000"/>
                        </a:schemeClr>
                      </a:solidFill>
                      <a:prstDash val="solid"/>
                      <a:round/>
                      <a:headEnd type="none" w="med" len="med"/>
                      <a:tailEnd type="none" w="med" len="med"/>
                    </a:lnT>
                    <a:lnB w="12700" cap="flat" cmpd="sng" algn="ctr">
                      <a:solidFill>
                        <a:schemeClr val="accent6">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8C00"/>
                          </a:solidFill>
                          <a:effectLst/>
                          <a:uLnTx/>
                          <a:uFillTx/>
                          <a:latin typeface="+mn-lt"/>
                          <a:ea typeface="+mn-ea"/>
                          <a:cs typeface="+mn-cs"/>
                          <a:sym typeface="Wingdings 2" panose="05020102010507070707" pitchFamily="18" charset="2"/>
                        </a:rPr>
                        <a:t> (6/30)</a:t>
                      </a:r>
                      <a:endParaRPr kumimoji="0" lang="en-US" sz="1000" b="0" i="0" u="none" strike="noStrike" kern="1200" cap="none" spc="0" normalizeH="0" baseline="0" noProof="0" dirty="0">
                        <a:ln>
                          <a:noFill/>
                        </a:ln>
                        <a:solidFill>
                          <a:srgbClr val="00B050"/>
                        </a:solidFill>
                        <a:effectLst/>
                        <a:uLnTx/>
                        <a:uFillTx/>
                        <a:latin typeface="Segoe UI Semibold" panose="020B0702040204020203" pitchFamily="34" charset="0"/>
                        <a:ea typeface="+mn-ea"/>
                        <a:cs typeface="Segoe UI Semibold" panose="020B0702040204020203" pitchFamily="34" charset="0"/>
                      </a:endParaRPr>
                    </a:p>
                  </a:txBody>
                  <a:tcPr marL="45720" marR="45720" marT="0" marB="0" anchor="ctr">
                    <a:lnL w="12700" cap="flat" cmpd="sng" algn="ctr">
                      <a:solidFill>
                        <a:schemeClr val="accent6">
                          <a:lumMod val="60000"/>
                          <a:lumOff val="40000"/>
                        </a:schemeClr>
                      </a:solidFill>
                      <a:prstDash val="solid"/>
                      <a:round/>
                      <a:headEnd type="none" w="med" len="med"/>
                      <a:tailEnd type="none" w="med" len="med"/>
                    </a:lnL>
                    <a:lnR w="12700" cap="flat" cmpd="sng" algn="ctr">
                      <a:solidFill>
                        <a:schemeClr val="accent6">
                          <a:lumMod val="60000"/>
                          <a:lumOff val="40000"/>
                        </a:schemeClr>
                      </a:solidFill>
                      <a:prstDash val="solid"/>
                      <a:round/>
                      <a:headEnd type="none" w="med" len="med"/>
                      <a:tailEnd type="none" w="med" len="med"/>
                    </a:lnR>
                    <a:lnT w="12700" cap="flat" cmpd="sng" algn="ctr">
                      <a:solidFill>
                        <a:schemeClr val="accent6">
                          <a:lumMod val="60000"/>
                          <a:lumOff val="40000"/>
                        </a:schemeClr>
                      </a:solidFill>
                      <a:prstDash val="solid"/>
                      <a:round/>
                      <a:headEnd type="none" w="med" len="med"/>
                      <a:tailEnd type="none" w="med" len="med"/>
                    </a:lnT>
                    <a:lnB w="12700" cap="flat" cmpd="sng" algn="ctr">
                      <a:solidFill>
                        <a:schemeClr val="accent6">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8C00"/>
                          </a:solidFill>
                          <a:effectLst/>
                          <a:uLnTx/>
                          <a:uFillTx/>
                          <a:latin typeface="+mn-lt"/>
                          <a:ea typeface="+mn-ea"/>
                          <a:cs typeface="+mn-cs"/>
                          <a:sym typeface="Wingdings 2" panose="05020102010507070707" pitchFamily="18" charset="2"/>
                        </a:rPr>
                        <a:t> (6/30)</a:t>
                      </a:r>
                      <a:endParaRPr kumimoji="0" lang="en-US" sz="1000" b="0" i="0" u="none" strike="noStrike" kern="1200" cap="none" spc="0" normalizeH="0" baseline="0" noProof="0" dirty="0">
                        <a:ln>
                          <a:noFill/>
                        </a:ln>
                        <a:solidFill>
                          <a:srgbClr val="00B050"/>
                        </a:solidFill>
                        <a:effectLst/>
                        <a:uLnTx/>
                        <a:uFillTx/>
                        <a:latin typeface="Segoe UI Semibold" panose="020B0702040204020203" pitchFamily="34" charset="0"/>
                        <a:ea typeface="+mn-ea"/>
                        <a:cs typeface="Segoe UI Semibold" panose="020B0702040204020203" pitchFamily="34" charset="0"/>
                      </a:endParaRPr>
                    </a:p>
                  </a:txBody>
                  <a:tcPr marL="45720" marR="45720" marT="0" marB="0" anchor="ctr">
                    <a:lnL w="12700" cap="flat" cmpd="sng" algn="ctr">
                      <a:solidFill>
                        <a:schemeClr val="accent6">
                          <a:lumMod val="60000"/>
                          <a:lumOff val="40000"/>
                        </a:schemeClr>
                      </a:solidFill>
                      <a:prstDash val="solid"/>
                      <a:round/>
                      <a:headEnd type="none" w="med" len="med"/>
                      <a:tailEnd type="none" w="med" len="med"/>
                    </a:lnL>
                    <a:lnR w="12700" cap="flat" cmpd="sng" algn="ctr">
                      <a:solidFill>
                        <a:schemeClr val="accent6">
                          <a:lumMod val="60000"/>
                          <a:lumOff val="40000"/>
                        </a:schemeClr>
                      </a:solidFill>
                      <a:prstDash val="solid"/>
                      <a:round/>
                      <a:headEnd type="none" w="med" len="med"/>
                      <a:tailEnd type="none" w="med" len="med"/>
                    </a:lnR>
                    <a:lnT w="12700" cap="flat" cmpd="sng" algn="ctr">
                      <a:solidFill>
                        <a:schemeClr val="accent6">
                          <a:lumMod val="60000"/>
                          <a:lumOff val="40000"/>
                        </a:schemeClr>
                      </a:solidFill>
                      <a:prstDash val="solid"/>
                      <a:round/>
                      <a:headEnd type="none" w="med" len="med"/>
                      <a:tailEnd type="none" w="med" len="med"/>
                    </a:lnT>
                    <a:lnB w="12700" cap="flat" cmpd="sng" algn="ctr">
                      <a:solidFill>
                        <a:schemeClr val="accent6">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03910166"/>
                  </a:ext>
                </a:extLst>
              </a:tr>
              <a:tr h="0">
                <a:tc>
                  <a:txBody>
                    <a:bodyPr/>
                    <a:lstStyle/>
                    <a:p>
                      <a:pPr lvl="0"/>
                      <a:r>
                        <a:rPr lang="en-US" sz="800" dirty="0">
                          <a:solidFill>
                            <a:schemeClr val="tx1"/>
                          </a:solidFill>
                          <a:latin typeface="Segoe UI Semibold" panose="020B0702040204020203" pitchFamily="34" charset="0"/>
                          <a:cs typeface="Segoe UI Semibold" panose="020B0702040204020203" pitchFamily="34" charset="0"/>
                        </a:rPr>
                        <a:t>GEN5 (10 regions out of 15)</a:t>
                      </a:r>
                    </a:p>
                  </a:txBody>
                  <a:tcPr marL="93260" marR="0" marT="0" marB="0" anchor="ctr">
                    <a:lnL w="12700" cap="flat" cmpd="sng" algn="ctr">
                      <a:solidFill>
                        <a:schemeClr val="accent6">
                          <a:lumMod val="60000"/>
                          <a:lumOff val="40000"/>
                        </a:schemeClr>
                      </a:solidFill>
                      <a:prstDash val="solid"/>
                      <a:round/>
                      <a:headEnd type="none" w="med" len="med"/>
                      <a:tailEnd type="none" w="med" len="med"/>
                    </a:lnL>
                    <a:lnR w="12700" cap="flat" cmpd="sng" algn="ctr">
                      <a:solidFill>
                        <a:schemeClr val="accent6">
                          <a:lumMod val="60000"/>
                          <a:lumOff val="40000"/>
                        </a:schemeClr>
                      </a:solidFill>
                      <a:prstDash val="solid"/>
                      <a:round/>
                      <a:headEnd type="none" w="med" len="med"/>
                      <a:tailEnd type="none" w="med" len="med"/>
                    </a:lnR>
                    <a:lnT w="12700" cap="flat" cmpd="sng" algn="ctr">
                      <a:solidFill>
                        <a:schemeClr val="accent6">
                          <a:lumMod val="60000"/>
                          <a:lumOff val="40000"/>
                        </a:schemeClr>
                      </a:solidFill>
                      <a:prstDash val="solid"/>
                      <a:round/>
                      <a:headEnd type="none" w="med" len="med"/>
                      <a:tailEnd type="none" w="med" len="med"/>
                    </a:lnT>
                    <a:lnB w="12700" cap="flat" cmpd="sng" algn="ctr">
                      <a:solidFill>
                        <a:schemeClr val="accent6">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B050"/>
                          </a:solidFill>
                          <a:effectLst/>
                          <a:uLnTx/>
                          <a:uFillTx/>
                          <a:latin typeface="Segoe UI Semibold" panose="020B0702040204020203" pitchFamily="34" charset="0"/>
                          <a:ea typeface="+mn-ea"/>
                          <a:cs typeface="Segoe UI Semibold" panose="020B0702040204020203" pitchFamily="34" charset="0"/>
                          <a:sym typeface="Wingdings 2" panose="05020102010507070707" pitchFamily="18" charset="2"/>
                        </a:rPr>
                        <a:t></a:t>
                      </a:r>
                      <a:endParaRPr kumimoji="0" lang="en-US" sz="1000" b="0" i="0" u="none" strike="noStrike" kern="1200" cap="none" spc="0" normalizeH="0" baseline="0" noProof="0" dirty="0">
                        <a:ln>
                          <a:noFill/>
                        </a:ln>
                        <a:solidFill>
                          <a:srgbClr val="00B050"/>
                        </a:solidFill>
                        <a:effectLst/>
                        <a:uLnTx/>
                        <a:uFillTx/>
                        <a:latin typeface="Segoe UI Semibold" panose="020B0702040204020203" pitchFamily="34" charset="0"/>
                        <a:ea typeface="+mn-ea"/>
                        <a:cs typeface="Segoe UI Semibold" panose="020B0702040204020203" pitchFamily="34" charset="0"/>
                      </a:endParaRPr>
                    </a:p>
                  </a:txBody>
                  <a:tcPr marL="45720" marR="45720" marT="0" marB="0" anchor="ctr">
                    <a:lnL w="12700" cap="flat" cmpd="sng" algn="ctr">
                      <a:solidFill>
                        <a:schemeClr val="accent6">
                          <a:lumMod val="60000"/>
                          <a:lumOff val="40000"/>
                        </a:schemeClr>
                      </a:solidFill>
                      <a:prstDash val="solid"/>
                      <a:round/>
                      <a:headEnd type="none" w="med" len="med"/>
                      <a:tailEnd type="none" w="med" len="med"/>
                    </a:lnL>
                    <a:lnR w="12700" cap="flat" cmpd="sng" algn="ctr">
                      <a:solidFill>
                        <a:schemeClr val="accent6">
                          <a:lumMod val="60000"/>
                          <a:lumOff val="40000"/>
                        </a:schemeClr>
                      </a:solidFill>
                      <a:prstDash val="solid"/>
                      <a:round/>
                      <a:headEnd type="none" w="med" len="med"/>
                      <a:tailEnd type="none" w="med" len="med"/>
                    </a:lnR>
                    <a:lnT w="12700" cap="flat" cmpd="sng" algn="ctr">
                      <a:solidFill>
                        <a:schemeClr val="accent6">
                          <a:lumMod val="60000"/>
                          <a:lumOff val="40000"/>
                        </a:schemeClr>
                      </a:solidFill>
                      <a:prstDash val="solid"/>
                      <a:round/>
                      <a:headEnd type="none" w="med" len="med"/>
                      <a:tailEnd type="none" w="med" len="med"/>
                    </a:lnT>
                    <a:lnB w="12700" cap="flat" cmpd="sng" algn="ctr">
                      <a:solidFill>
                        <a:schemeClr val="accent6">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B050"/>
                          </a:solidFill>
                          <a:effectLst/>
                          <a:uLnTx/>
                          <a:uFillTx/>
                          <a:latin typeface="Segoe UI Semibold" panose="020B0702040204020203" pitchFamily="34" charset="0"/>
                          <a:ea typeface="+mn-ea"/>
                          <a:cs typeface="Segoe UI Semibold" panose="020B0702040204020203" pitchFamily="34" charset="0"/>
                          <a:sym typeface="Wingdings 2" panose="05020102010507070707" pitchFamily="18" charset="2"/>
                        </a:rPr>
                        <a:t></a:t>
                      </a:r>
                      <a:endParaRPr kumimoji="0" lang="en-US" sz="1000" b="0" i="0" u="none" strike="noStrike" kern="1200" cap="none" spc="0" normalizeH="0" baseline="0" noProof="0">
                        <a:ln>
                          <a:noFill/>
                        </a:ln>
                        <a:solidFill>
                          <a:srgbClr val="00B050"/>
                        </a:solidFill>
                        <a:effectLst/>
                        <a:uLnTx/>
                        <a:uFillTx/>
                        <a:latin typeface="Segoe UI Semibold" panose="020B0702040204020203" pitchFamily="34" charset="0"/>
                        <a:ea typeface="+mn-ea"/>
                        <a:cs typeface="Segoe UI Semibold" panose="020B0702040204020203" pitchFamily="34" charset="0"/>
                      </a:endParaRPr>
                    </a:p>
                  </a:txBody>
                  <a:tcPr marL="45720" marR="45720" marT="0" marB="0" anchor="ctr">
                    <a:lnL w="12700" cap="flat" cmpd="sng" algn="ctr">
                      <a:solidFill>
                        <a:schemeClr val="accent6">
                          <a:lumMod val="60000"/>
                          <a:lumOff val="40000"/>
                        </a:schemeClr>
                      </a:solidFill>
                      <a:prstDash val="solid"/>
                      <a:round/>
                      <a:headEnd type="none" w="med" len="med"/>
                      <a:tailEnd type="none" w="med" len="med"/>
                    </a:lnL>
                    <a:lnR w="12700" cap="flat" cmpd="sng" algn="ctr">
                      <a:solidFill>
                        <a:schemeClr val="accent6">
                          <a:lumMod val="60000"/>
                          <a:lumOff val="40000"/>
                        </a:schemeClr>
                      </a:solidFill>
                      <a:prstDash val="solid"/>
                      <a:round/>
                      <a:headEnd type="none" w="med" len="med"/>
                      <a:tailEnd type="none" w="med" len="med"/>
                    </a:lnR>
                    <a:lnT w="12700" cap="flat" cmpd="sng" algn="ctr">
                      <a:solidFill>
                        <a:schemeClr val="accent6">
                          <a:lumMod val="60000"/>
                          <a:lumOff val="40000"/>
                        </a:schemeClr>
                      </a:solidFill>
                      <a:prstDash val="solid"/>
                      <a:round/>
                      <a:headEnd type="none" w="med" len="med"/>
                      <a:tailEnd type="none" w="med" len="med"/>
                    </a:lnT>
                    <a:lnB w="12700" cap="flat" cmpd="sng" algn="ctr">
                      <a:solidFill>
                        <a:schemeClr val="accent6">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B050"/>
                          </a:solidFill>
                          <a:effectLst/>
                          <a:uLnTx/>
                          <a:uFillTx/>
                          <a:latin typeface="Segoe UI Semibold" panose="020B0702040204020203" pitchFamily="34" charset="0"/>
                          <a:ea typeface="+mn-ea"/>
                          <a:cs typeface="Segoe UI Semibold" panose="020B0702040204020203" pitchFamily="34" charset="0"/>
                          <a:sym typeface="Wingdings 2" panose="05020102010507070707" pitchFamily="18" charset="2"/>
                        </a:rPr>
                        <a:t></a:t>
                      </a:r>
                      <a:endParaRPr kumimoji="0" lang="en-US" sz="1000" b="0" i="0" u="none" strike="noStrike" kern="1200" cap="none" spc="0" normalizeH="0" baseline="0" noProof="0" dirty="0">
                        <a:ln>
                          <a:noFill/>
                        </a:ln>
                        <a:solidFill>
                          <a:srgbClr val="00B050"/>
                        </a:solidFill>
                        <a:effectLst/>
                        <a:uLnTx/>
                        <a:uFillTx/>
                        <a:latin typeface="Segoe UI Semibold" panose="020B0702040204020203" pitchFamily="34" charset="0"/>
                        <a:ea typeface="+mn-ea"/>
                        <a:cs typeface="Segoe UI Semibold" panose="020B0702040204020203" pitchFamily="34" charset="0"/>
                      </a:endParaRPr>
                    </a:p>
                  </a:txBody>
                  <a:tcPr marL="45720" marR="45720" marT="0" marB="0" anchor="ctr">
                    <a:lnL w="12700" cap="flat" cmpd="sng" algn="ctr">
                      <a:solidFill>
                        <a:schemeClr val="accent6">
                          <a:lumMod val="60000"/>
                          <a:lumOff val="40000"/>
                        </a:schemeClr>
                      </a:solidFill>
                      <a:prstDash val="solid"/>
                      <a:round/>
                      <a:headEnd type="none" w="med" len="med"/>
                      <a:tailEnd type="none" w="med" len="med"/>
                    </a:lnL>
                    <a:lnR w="12700" cap="flat" cmpd="sng" algn="ctr">
                      <a:solidFill>
                        <a:schemeClr val="accent6">
                          <a:lumMod val="60000"/>
                          <a:lumOff val="40000"/>
                        </a:schemeClr>
                      </a:solidFill>
                      <a:prstDash val="solid"/>
                      <a:round/>
                      <a:headEnd type="none" w="med" len="med"/>
                      <a:tailEnd type="none" w="med" len="med"/>
                    </a:lnR>
                    <a:lnT w="12700" cap="flat" cmpd="sng" algn="ctr">
                      <a:solidFill>
                        <a:schemeClr val="accent6">
                          <a:lumMod val="60000"/>
                          <a:lumOff val="40000"/>
                        </a:schemeClr>
                      </a:solidFill>
                      <a:prstDash val="solid"/>
                      <a:round/>
                      <a:headEnd type="none" w="med" len="med"/>
                      <a:tailEnd type="none" w="med" len="med"/>
                    </a:lnT>
                    <a:lnB w="12700" cap="flat" cmpd="sng" algn="ctr">
                      <a:solidFill>
                        <a:schemeClr val="accent6">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8C00"/>
                          </a:solidFill>
                          <a:effectLst/>
                          <a:uLnTx/>
                          <a:uFillTx/>
                          <a:latin typeface="+mn-lt"/>
                          <a:ea typeface="+mn-ea"/>
                          <a:cs typeface="+mn-cs"/>
                          <a:sym typeface="Wingdings 2" panose="05020102010507070707" pitchFamily="18" charset="2"/>
                        </a:rPr>
                        <a:t> (7/30)</a:t>
                      </a:r>
                      <a:endParaRPr kumimoji="0" lang="en-US" sz="1000" b="0" i="0" u="none" strike="noStrike" kern="1200" cap="none" spc="0" normalizeH="0" baseline="0" noProof="0" dirty="0">
                        <a:ln>
                          <a:noFill/>
                        </a:ln>
                        <a:solidFill>
                          <a:srgbClr val="00B050"/>
                        </a:solidFill>
                        <a:effectLst/>
                        <a:uLnTx/>
                        <a:uFillTx/>
                        <a:latin typeface="Segoe UI Semibold" panose="020B0702040204020203" pitchFamily="34" charset="0"/>
                        <a:ea typeface="+mn-ea"/>
                        <a:cs typeface="Segoe UI Semibold" panose="020B0702040204020203" pitchFamily="34" charset="0"/>
                      </a:endParaRPr>
                    </a:p>
                  </a:txBody>
                  <a:tcPr marL="45720" marR="45720" marT="0" marB="0" anchor="ctr">
                    <a:lnL w="12700" cap="flat" cmpd="sng" algn="ctr">
                      <a:solidFill>
                        <a:schemeClr val="accent6">
                          <a:lumMod val="60000"/>
                          <a:lumOff val="40000"/>
                        </a:schemeClr>
                      </a:solidFill>
                      <a:prstDash val="solid"/>
                      <a:round/>
                      <a:headEnd type="none" w="med" len="med"/>
                      <a:tailEnd type="none" w="med" len="med"/>
                    </a:lnL>
                    <a:lnR w="12700" cap="flat" cmpd="sng" algn="ctr">
                      <a:solidFill>
                        <a:schemeClr val="accent6">
                          <a:lumMod val="60000"/>
                          <a:lumOff val="40000"/>
                        </a:schemeClr>
                      </a:solidFill>
                      <a:prstDash val="solid"/>
                      <a:round/>
                      <a:headEnd type="none" w="med" len="med"/>
                      <a:tailEnd type="none" w="med" len="med"/>
                    </a:lnR>
                    <a:lnT w="12700" cap="flat" cmpd="sng" algn="ctr">
                      <a:solidFill>
                        <a:schemeClr val="accent6">
                          <a:lumMod val="60000"/>
                          <a:lumOff val="40000"/>
                        </a:schemeClr>
                      </a:solidFill>
                      <a:prstDash val="solid"/>
                      <a:round/>
                      <a:headEnd type="none" w="med" len="med"/>
                      <a:tailEnd type="none" w="med" len="med"/>
                    </a:lnT>
                    <a:lnB w="12700" cap="flat" cmpd="sng" algn="ctr">
                      <a:solidFill>
                        <a:schemeClr val="accent6">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8C00"/>
                          </a:solidFill>
                          <a:effectLst/>
                          <a:uLnTx/>
                          <a:uFillTx/>
                          <a:latin typeface="+mn-lt"/>
                          <a:ea typeface="+mn-ea"/>
                          <a:cs typeface="+mn-cs"/>
                          <a:sym typeface="Wingdings 2" panose="05020102010507070707" pitchFamily="18" charset="2"/>
                        </a:rPr>
                        <a:t> (TBD)</a:t>
                      </a:r>
                      <a:endParaRPr kumimoji="0" lang="en-US" sz="1000" b="0" i="0" u="none" strike="noStrike" kern="1200" cap="none" spc="0" normalizeH="0" baseline="0" noProof="0">
                        <a:ln>
                          <a:noFill/>
                        </a:ln>
                        <a:solidFill>
                          <a:srgbClr val="00B050"/>
                        </a:solidFill>
                        <a:effectLst/>
                        <a:uLnTx/>
                        <a:uFillTx/>
                        <a:latin typeface="Segoe UI Semibold" panose="020B0702040204020203" pitchFamily="34" charset="0"/>
                        <a:ea typeface="+mn-ea"/>
                        <a:cs typeface="Segoe UI Semibold" panose="020B0702040204020203" pitchFamily="34" charset="0"/>
                      </a:endParaRPr>
                    </a:p>
                  </a:txBody>
                  <a:tcPr marL="45720" marR="45720" marT="0" marB="0" anchor="ctr">
                    <a:lnL w="12700" cap="flat" cmpd="sng" algn="ctr">
                      <a:solidFill>
                        <a:schemeClr val="accent6">
                          <a:lumMod val="60000"/>
                          <a:lumOff val="40000"/>
                        </a:schemeClr>
                      </a:solidFill>
                      <a:prstDash val="solid"/>
                      <a:round/>
                      <a:headEnd type="none" w="med" len="med"/>
                      <a:tailEnd type="none" w="med" len="med"/>
                    </a:lnL>
                    <a:lnR w="12700" cap="flat" cmpd="sng" algn="ctr">
                      <a:solidFill>
                        <a:schemeClr val="accent6">
                          <a:lumMod val="60000"/>
                          <a:lumOff val="40000"/>
                        </a:schemeClr>
                      </a:solidFill>
                      <a:prstDash val="solid"/>
                      <a:round/>
                      <a:headEnd type="none" w="med" len="med"/>
                      <a:tailEnd type="none" w="med" len="med"/>
                    </a:lnR>
                    <a:lnT w="12700" cap="flat" cmpd="sng" algn="ctr">
                      <a:solidFill>
                        <a:schemeClr val="accent6">
                          <a:lumMod val="60000"/>
                          <a:lumOff val="40000"/>
                        </a:schemeClr>
                      </a:solidFill>
                      <a:prstDash val="solid"/>
                      <a:round/>
                      <a:headEnd type="none" w="med" len="med"/>
                      <a:tailEnd type="none" w="med" len="med"/>
                    </a:lnT>
                    <a:lnB w="12700" cap="flat" cmpd="sng" algn="ctr">
                      <a:solidFill>
                        <a:schemeClr val="accent6">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B050"/>
                          </a:solidFill>
                          <a:effectLst/>
                          <a:uLnTx/>
                          <a:uFillTx/>
                          <a:latin typeface="Segoe UI Semibold" panose="020B0702040204020203" pitchFamily="34" charset="0"/>
                          <a:ea typeface="+mn-ea"/>
                          <a:cs typeface="Segoe UI Semibold" panose="020B0702040204020203" pitchFamily="34" charset="0"/>
                          <a:sym typeface="Wingdings 2" panose="05020102010507070707" pitchFamily="18" charset="2"/>
                        </a:rPr>
                        <a:t></a:t>
                      </a:r>
                      <a:endParaRPr kumimoji="0" lang="en-US" sz="1000" b="0" i="0" u="none" strike="noStrike" kern="1200" cap="none" spc="0" normalizeH="0" baseline="0" noProof="0">
                        <a:ln>
                          <a:noFill/>
                        </a:ln>
                        <a:solidFill>
                          <a:srgbClr val="00B050"/>
                        </a:solidFill>
                        <a:effectLst/>
                        <a:uLnTx/>
                        <a:uFillTx/>
                        <a:latin typeface="Segoe UI Semibold" panose="020B0702040204020203" pitchFamily="34" charset="0"/>
                        <a:ea typeface="+mn-ea"/>
                        <a:cs typeface="Segoe UI Semibold" panose="020B0702040204020203" pitchFamily="34" charset="0"/>
                      </a:endParaRPr>
                    </a:p>
                  </a:txBody>
                  <a:tcPr marL="45720" marR="45720" marT="0" marB="0" anchor="ctr">
                    <a:lnL w="12700" cap="flat" cmpd="sng" algn="ctr">
                      <a:solidFill>
                        <a:schemeClr val="accent6">
                          <a:lumMod val="60000"/>
                          <a:lumOff val="40000"/>
                        </a:schemeClr>
                      </a:solidFill>
                      <a:prstDash val="solid"/>
                      <a:round/>
                      <a:headEnd type="none" w="med" len="med"/>
                      <a:tailEnd type="none" w="med" len="med"/>
                    </a:lnL>
                    <a:lnR w="12700" cap="flat" cmpd="sng" algn="ctr">
                      <a:solidFill>
                        <a:schemeClr val="accent6">
                          <a:lumMod val="60000"/>
                          <a:lumOff val="40000"/>
                        </a:schemeClr>
                      </a:solidFill>
                      <a:prstDash val="solid"/>
                      <a:round/>
                      <a:headEnd type="none" w="med" len="med"/>
                      <a:tailEnd type="none" w="med" len="med"/>
                    </a:lnR>
                    <a:lnT w="12700" cap="flat" cmpd="sng" algn="ctr">
                      <a:solidFill>
                        <a:schemeClr val="accent6">
                          <a:lumMod val="60000"/>
                          <a:lumOff val="40000"/>
                        </a:schemeClr>
                      </a:solidFill>
                      <a:prstDash val="solid"/>
                      <a:round/>
                      <a:headEnd type="none" w="med" len="med"/>
                      <a:tailEnd type="none" w="med" len="med"/>
                    </a:lnT>
                    <a:lnB w="12700" cap="flat" cmpd="sng" algn="ctr">
                      <a:solidFill>
                        <a:schemeClr val="accent6">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B050"/>
                          </a:solidFill>
                          <a:effectLst/>
                          <a:uLnTx/>
                          <a:uFillTx/>
                          <a:latin typeface="Segoe UI Semibold" panose="020B0702040204020203" pitchFamily="34" charset="0"/>
                          <a:ea typeface="+mn-ea"/>
                          <a:cs typeface="Segoe UI Semibold" panose="020B0702040204020203" pitchFamily="34" charset="0"/>
                          <a:sym typeface="Wingdings 2" panose="05020102010507070707" pitchFamily="18" charset="2"/>
                        </a:rPr>
                        <a:t></a:t>
                      </a:r>
                      <a:endParaRPr kumimoji="0" lang="en-US" sz="1000" b="0"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endParaRPr>
                    </a:p>
                  </a:txBody>
                  <a:tcPr marL="45720" marR="45720" marT="0" marB="0" anchor="ctr">
                    <a:lnL w="12700" cap="flat" cmpd="sng" algn="ctr">
                      <a:solidFill>
                        <a:schemeClr val="accent6">
                          <a:lumMod val="60000"/>
                          <a:lumOff val="40000"/>
                        </a:schemeClr>
                      </a:solidFill>
                      <a:prstDash val="solid"/>
                      <a:round/>
                      <a:headEnd type="none" w="med" len="med"/>
                      <a:tailEnd type="none" w="med" len="med"/>
                    </a:lnL>
                    <a:lnR w="12700" cap="flat" cmpd="sng" algn="ctr">
                      <a:solidFill>
                        <a:schemeClr val="accent6">
                          <a:lumMod val="60000"/>
                          <a:lumOff val="40000"/>
                        </a:schemeClr>
                      </a:solidFill>
                      <a:prstDash val="solid"/>
                      <a:round/>
                      <a:headEnd type="none" w="med" len="med"/>
                      <a:tailEnd type="none" w="med" len="med"/>
                    </a:lnR>
                    <a:lnT w="12700" cap="flat" cmpd="sng" algn="ctr">
                      <a:solidFill>
                        <a:schemeClr val="accent6">
                          <a:lumMod val="60000"/>
                          <a:lumOff val="40000"/>
                        </a:schemeClr>
                      </a:solidFill>
                      <a:prstDash val="solid"/>
                      <a:round/>
                      <a:headEnd type="none" w="med" len="med"/>
                      <a:tailEnd type="none" w="med" len="med"/>
                    </a:lnT>
                    <a:lnB w="12700" cap="flat" cmpd="sng" algn="ctr">
                      <a:solidFill>
                        <a:schemeClr val="accent6">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B050"/>
                          </a:solidFill>
                          <a:effectLst/>
                          <a:uLnTx/>
                          <a:uFillTx/>
                          <a:latin typeface="Segoe UI Semibold" panose="020B0702040204020203" pitchFamily="34" charset="0"/>
                          <a:ea typeface="+mn-ea"/>
                          <a:cs typeface="Segoe UI Semibold" panose="020B0702040204020203" pitchFamily="34" charset="0"/>
                          <a:sym typeface="Wingdings 2" panose="05020102010507070707" pitchFamily="18" charset="2"/>
                        </a:rPr>
                        <a:t></a:t>
                      </a:r>
                      <a:endParaRPr kumimoji="0" lang="en-US" sz="1000" b="0" i="0" u="none" strike="noStrike" kern="1200" cap="none" spc="0" normalizeH="0" baseline="0" noProof="0">
                        <a:ln>
                          <a:noFill/>
                        </a:ln>
                        <a:solidFill>
                          <a:srgbClr val="00B050"/>
                        </a:solidFill>
                        <a:effectLst/>
                        <a:uLnTx/>
                        <a:uFillTx/>
                        <a:latin typeface="Segoe UI Semibold" panose="020B0702040204020203" pitchFamily="34" charset="0"/>
                        <a:ea typeface="+mn-ea"/>
                        <a:cs typeface="Segoe UI Semibold" panose="020B0702040204020203" pitchFamily="34" charset="0"/>
                      </a:endParaRPr>
                    </a:p>
                  </a:txBody>
                  <a:tcPr marL="45720" marR="45720" marT="0" marB="0" anchor="ctr">
                    <a:lnL w="12700" cap="flat" cmpd="sng" algn="ctr">
                      <a:solidFill>
                        <a:schemeClr val="accent6">
                          <a:lumMod val="60000"/>
                          <a:lumOff val="40000"/>
                        </a:schemeClr>
                      </a:solidFill>
                      <a:prstDash val="solid"/>
                      <a:round/>
                      <a:headEnd type="none" w="med" len="med"/>
                      <a:tailEnd type="none" w="med" len="med"/>
                    </a:lnL>
                    <a:lnR w="12700" cap="flat" cmpd="sng" algn="ctr">
                      <a:solidFill>
                        <a:schemeClr val="accent6">
                          <a:lumMod val="60000"/>
                          <a:lumOff val="40000"/>
                        </a:schemeClr>
                      </a:solidFill>
                      <a:prstDash val="solid"/>
                      <a:round/>
                      <a:headEnd type="none" w="med" len="med"/>
                      <a:tailEnd type="none" w="med" len="med"/>
                    </a:lnR>
                    <a:lnT w="12700" cap="flat" cmpd="sng" algn="ctr">
                      <a:solidFill>
                        <a:schemeClr val="accent6">
                          <a:lumMod val="60000"/>
                          <a:lumOff val="40000"/>
                        </a:schemeClr>
                      </a:solidFill>
                      <a:prstDash val="solid"/>
                      <a:round/>
                      <a:headEnd type="none" w="med" len="med"/>
                      <a:tailEnd type="none" w="med" len="med"/>
                    </a:lnT>
                    <a:lnB w="12700" cap="flat" cmpd="sng" algn="ctr">
                      <a:solidFill>
                        <a:schemeClr val="accent6">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B050"/>
                          </a:solidFill>
                          <a:effectLst/>
                          <a:uLnTx/>
                          <a:uFillTx/>
                          <a:latin typeface="Segoe UI Semibold" panose="020B0702040204020203" pitchFamily="34" charset="0"/>
                          <a:ea typeface="+mn-ea"/>
                          <a:cs typeface="Segoe UI Semibold" panose="020B0702040204020203" pitchFamily="34" charset="0"/>
                          <a:sym typeface="Wingdings 2" panose="05020102010507070707" pitchFamily="18" charset="2"/>
                        </a:rPr>
                        <a:t></a:t>
                      </a:r>
                      <a:endParaRPr kumimoji="0" lang="en-US" sz="1000" b="0"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endParaRPr>
                    </a:p>
                  </a:txBody>
                  <a:tcPr marL="45720" marR="45720" marT="0" marB="0" anchor="ctr">
                    <a:lnL w="12700" cap="flat" cmpd="sng" algn="ctr">
                      <a:solidFill>
                        <a:schemeClr val="accent6">
                          <a:lumMod val="60000"/>
                          <a:lumOff val="40000"/>
                        </a:schemeClr>
                      </a:solidFill>
                      <a:prstDash val="solid"/>
                      <a:round/>
                      <a:headEnd type="none" w="med" len="med"/>
                      <a:tailEnd type="none" w="med" len="med"/>
                    </a:lnL>
                    <a:lnR w="12700" cap="flat" cmpd="sng" algn="ctr">
                      <a:solidFill>
                        <a:schemeClr val="accent6">
                          <a:lumMod val="60000"/>
                          <a:lumOff val="40000"/>
                        </a:schemeClr>
                      </a:solidFill>
                      <a:prstDash val="solid"/>
                      <a:round/>
                      <a:headEnd type="none" w="med" len="med"/>
                      <a:tailEnd type="none" w="med" len="med"/>
                    </a:lnR>
                    <a:lnT w="12700" cap="flat" cmpd="sng" algn="ctr">
                      <a:solidFill>
                        <a:schemeClr val="accent6">
                          <a:lumMod val="60000"/>
                          <a:lumOff val="40000"/>
                        </a:schemeClr>
                      </a:solidFill>
                      <a:prstDash val="solid"/>
                      <a:round/>
                      <a:headEnd type="none" w="med" len="med"/>
                      <a:tailEnd type="none" w="med" len="med"/>
                    </a:lnT>
                    <a:lnB w="12700" cap="flat" cmpd="sng" algn="ctr">
                      <a:solidFill>
                        <a:schemeClr val="accent6">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B050"/>
                          </a:solidFill>
                          <a:effectLst/>
                          <a:uLnTx/>
                          <a:uFillTx/>
                          <a:latin typeface="Segoe UI Semibold" panose="020B0702040204020203" pitchFamily="34" charset="0"/>
                          <a:ea typeface="+mn-ea"/>
                          <a:cs typeface="Segoe UI Semibold" panose="020B0702040204020203" pitchFamily="34" charset="0"/>
                          <a:sym typeface="Wingdings 2" panose="05020102010507070707" pitchFamily="18" charset="2"/>
                        </a:rPr>
                        <a:t></a:t>
                      </a:r>
                      <a:endParaRPr kumimoji="0" lang="en-US" sz="1000" b="0" i="0" u="none" strike="noStrike" kern="120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endParaRPr>
                    </a:p>
                  </a:txBody>
                  <a:tcPr marL="45720" marR="45720" marT="0" marB="0" anchor="ctr">
                    <a:lnL w="12700" cap="flat" cmpd="sng" algn="ctr">
                      <a:solidFill>
                        <a:schemeClr val="accent6">
                          <a:lumMod val="60000"/>
                          <a:lumOff val="40000"/>
                        </a:schemeClr>
                      </a:solidFill>
                      <a:prstDash val="solid"/>
                      <a:round/>
                      <a:headEnd type="none" w="med" len="med"/>
                      <a:tailEnd type="none" w="med" len="med"/>
                    </a:lnL>
                    <a:lnR w="12700" cap="flat" cmpd="sng" algn="ctr">
                      <a:solidFill>
                        <a:schemeClr val="accent6">
                          <a:lumMod val="60000"/>
                          <a:lumOff val="40000"/>
                        </a:schemeClr>
                      </a:solidFill>
                      <a:prstDash val="solid"/>
                      <a:round/>
                      <a:headEnd type="none" w="med" len="med"/>
                      <a:tailEnd type="none" w="med" len="med"/>
                    </a:lnR>
                    <a:lnT w="12700" cap="flat" cmpd="sng" algn="ctr">
                      <a:solidFill>
                        <a:schemeClr val="accent6">
                          <a:lumMod val="60000"/>
                          <a:lumOff val="40000"/>
                        </a:schemeClr>
                      </a:solidFill>
                      <a:prstDash val="solid"/>
                      <a:round/>
                      <a:headEnd type="none" w="med" len="med"/>
                      <a:tailEnd type="none" w="med" len="med"/>
                    </a:lnT>
                    <a:lnB w="12700" cap="flat" cmpd="sng" algn="ctr">
                      <a:solidFill>
                        <a:schemeClr val="accent6">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B050"/>
                          </a:solidFill>
                          <a:effectLst/>
                          <a:uLnTx/>
                          <a:uFillTx/>
                          <a:latin typeface="Segoe UI Semibold" panose="020B0702040204020203" pitchFamily="34" charset="0"/>
                          <a:ea typeface="+mn-ea"/>
                          <a:cs typeface="Segoe UI Semibold" panose="020B0702040204020203" pitchFamily="34" charset="0"/>
                          <a:sym typeface="Wingdings 2" panose="05020102010507070707" pitchFamily="18" charset="2"/>
                        </a:rPr>
                        <a:t></a:t>
                      </a:r>
                      <a:endParaRPr kumimoji="0" lang="en-US" sz="1000" b="0" i="0" u="none" strike="noStrike" kern="120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endParaRPr>
                    </a:p>
                  </a:txBody>
                  <a:tcPr marL="45720" marR="45720" marT="0" marB="0" anchor="ctr">
                    <a:lnL w="12700" cap="flat" cmpd="sng" algn="ctr">
                      <a:solidFill>
                        <a:schemeClr val="accent6">
                          <a:lumMod val="60000"/>
                          <a:lumOff val="40000"/>
                        </a:schemeClr>
                      </a:solidFill>
                      <a:prstDash val="solid"/>
                      <a:round/>
                      <a:headEnd type="none" w="med" len="med"/>
                      <a:tailEnd type="none" w="med" len="med"/>
                    </a:lnL>
                    <a:lnR w="12700" cap="flat" cmpd="sng" algn="ctr">
                      <a:solidFill>
                        <a:schemeClr val="accent6">
                          <a:lumMod val="60000"/>
                          <a:lumOff val="40000"/>
                        </a:schemeClr>
                      </a:solidFill>
                      <a:prstDash val="solid"/>
                      <a:round/>
                      <a:headEnd type="none" w="med" len="med"/>
                      <a:tailEnd type="none" w="med" len="med"/>
                    </a:lnR>
                    <a:lnT w="12700" cap="flat" cmpd="sng" algn="ctr">
                      <a:solidFill>
                        <a:schemeClr val="accent6">
                          <a:lumMod val="60000"/>
                          <a:lumOff val="40000"/>
                        </a:schemeClr>
                      </a:solidFill>
                      <a:prstDash val="solid"/>
                      <a:round/>
                      <a:headEnd type="none" w="med" len="med"/>
                      <a:tailEnd type="none" w="med" len="med"/>
                    </a:lnT>
                    <a:lnB w="12700" cap="flat" cmpd="sng" algn="ctr">
                      <a:solidFill>
                        <a:schemeClr val="accent6">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8C00"/>
                          </a:solidFill>
                          <a:effectLst/>
                          <a:uLnTx/>
                          <a:uFillTx/>
                          <a:latin typeface="+mn-lt"/>
                          <a:ea typeface="+mn-ea"/>
                          <a:cs typeface="+mn-cs"/>
                          <a:sym typeface="Wingdings 2" panose="05020102010507070707" pitchFamily="18" charset="2"/>
                        </a:rPr>
                        <a:t> (6/30)</a:t>
                      </a:r>
                      <a:endParaRPr kumimoji="0" lang="en-US" sz="1000" b="0" i="0" u="none" strike="noStrike" kern="1200" cap="none" spc="0" normalizeH="0" baseline="0" noProof="0">
                        <a:ln>
                          <a:noFill/>
                        </a:ln>
                        <a:solidFill>
                          <a:srgbClr val="00B050"/>
                        </a:solidFill>
                        <a:effectLst/>
                        <a:uLnTx/>
                        <a:uFillTx/>
                        <a:latin typeface="Segoe UI Semibold" panose="020B0702040204020203" pitchFamily="34" charset="0"/>
                        <a:ea typeface="+mn-ea"/>
                        <a:cs typeface="Segoe UI Semibold" panose="020B0702040204020203" pitchFamily="34" charset="0"/>
                      </a:endParaRPr>
                    </a:p>
                  </a:txBody>
                  <a:tcPr marL="45720" marR="45720" marT="0" marB="0" anchor="ctr">
                    <a:lnL w="12700" cap="flat" cmpd="sng" algn="ctr">
                      <a:solidFill>
                        <a:schemeClr val="accent6">
                          <a:lumMod val="60000"/>
                          <a:lumOff val="40000"/>
                        </a:schemeClr>
                      </a:solidFill>
                      <a:prstDash val="solid"/>
                      <a:round/>
                      <a:headEnd type="none" w="med" len="med"/>
                      <a:tailEnd type="none" w="med" len="med"/>
                    </a:lnL>
                    <a:lnR w="12700" cap="flat" cmpd="sng" algn="ctr">
                      <a:solidFill>
                        <a:schemeClr val="accent6">
                          <a:lumMod val="60000"/>
                          <a:lumOff val="40000"/>
                        </a:schemeClr>
                      </a:solidFill>
                      <a:prstDash val="solid"/>
                      <a:round/>
                      <a:headEnd type="none" w="med" len="med"/>
                      <a:tailEnd type="none" w="med" len="med"/>
                    </a:lnR>
                    <a:lnT w="12700" cap="flat" cmpd="sng" algn="ctr">
                      <a:solidFill>
                        <a:schemeClr val="accent6">
                          <a:lumMod val="60000"/>
                          <a:lumOff val="40000"/>
                        </a:schemeClr>
                      </a:solidFill>
                      <a:prstDash val="solid"/>
                      <a:round/>
                      <a:headEnd type="none" w="med" len="med"/>
                      <a:tailEnd type="none" w="med" len="med"/>
                    </a:lnT>
                    <a:lnB w="12700" cap="flat" cmpd="sng" algn="ctr">
                      <a:solidFill>
                        <a:schemeClr val="accent6">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B050"/>
                          </a:solidFill>
                          <a:effectLst/>
                          <a:uLnTx/>
                          <a:uFillTx/>
                          <a:latin typeface="Segoe UI Semibold" panose="020B0702040204020203" pitchFamily="34" charset="0"/>
                          <a:ea typeface="+mn-ea"/>
                          <a:cs typeface="Segoe UI Semibold" panose="020B0702040204020203" pitchFamily="34" charset="0"/>
                          <a:sym typeface="Wingdings 2" panose="05020102010507070707" pitchFamily="18" charset="2"/>
                        </a:rPr>
                        <a:t></a:t>
                      </a:r>
                      <a:endParaRPr kumimoji="0" lang="en-US" sz="1000" b="0" i="0" u="none" strike="noStrike" kern="1200" cap="none" spc="0" normalizeH="0" baseline="0" noProof="0">
                        <a:ln>
                          <a:noFill/>
                        </a:ln>
                        <a:solidFill>
                          <a:srgbClr val="00B050"/>
                        </a:solidFill>
                        <a:effectLst/>
                        <a:uLnTx/>
                        <a:uFillTx/>
                        <a:latin typeface="Segoe UI Semibold" panose="020B0702040204020203" pitchFamily="34" charset="0"/>
                        <a:ea typeface="+mn-ea"/>
                        <a:cs typeface="Segoe UI Semibold" panose="020B0702040204020203" pitchFamily="34" charset="0"/>
                      </a:endParaRPr>
                    </a:p>
                  </a:txBody>
                  <a:tcPr marL="45720" marR="45720" marT="0" marB="0" anchor="ctr">
                    <a:lnL w="12700" cap="flat" cmpd="sng" algn="ctr">
                      <a:solidFill>
                        <a:schemeClr val="accent6">
                          <a:lumMod val="60000"/>
                          <a:lumOff val="40000"/>
                        </a:schemeClr>
                      </a:solidFill>
                      <a:prstDash val="solid"/>
                      <a:round/>
                      <a:headEnd type="none" w="med" len="med"/>
                      <a:tailEnd type="none" w="med" len="med"/>
                    </a:lnL>
                    <a:lnR w="12700" cap="flat" cmpd="sng" algn="ctr">
                      <a:solidFill>
                        <a:schemeClr val="accent6">
                          <a:lumMod val="60000"/>
                          <a:lumOff val="40000"/>
                        </a:schemeClr>
                      </a:solidFill>
                      <a:prstDash val="solid"/>
                      <a:round/>
                      <a:headEnd type="none" w="med" len="med"/>
                      <a:tailEnd type="none" w="med" len="med"/>
                    </a:lnR>
                    <a:lnT w="12700" cap="flat" cmpd="sng" algn="ctr">
                      <a:solidFill>
                        <a:schemeClr val="accent6">
                          <a:lumMod val="60000"/>
                          <a:lumOff val="40000"/>
                        </a:schemeClr>
                      </a:solidFill>
                      <a:prstDash val="solid"/>
                      <a:round/>
                      <a:headEnd type="none" w="med" len="med"/>
                      <a:tailEnd type="none" w="med" len="med"/>
                    </a:lnT>
                    <a:lnB w="12700" cap="flat" cmpd="sng" algn="ctr">
                      <a:solidFill>
                        <a:schemeClr val="accent6">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8C00"/>
                          </a:solidFill>
                          <a:effectLst/>
                          <a:uLnTx/>
                          <a:uFillTx/>
                          <a:latin typeface="Segoe UI"/>
                          <a:ea typeface="+mn-ea"/>
                          <a:cs typeface="+mn-cs"/>
                          <a:sym typeface="Wingdings 2" panose="05020102010507070707" pitchFamily="18" charset="2"/>
                        </a:rPr>
                        <a:t> (6/30)</a:t>
                      </a:r>
                      <a:endParaRPr kumimoji="0" lang="en-US" sz="1000" b="0" i="0" u="none" strike="noStrike" kern="1200" cap="none" spc="0" normalizeH="0" baseline="0" noProof="0" dirty="0">
                        <a:ln>
                          <a:noFill/>
                        </a:ln>
                        <a:solidFill>
                          <a:srgbClr val="00B050"/>
                        </a:solidFill>
                        <a:effectLst/>
                        <a:uLnTx/>
                        <a:uFillTx/>
                        <a:latin typeface="Segoe UI Semibold" panose="020B0702040204020203" pitchFamily="34" charset="0"/>
                        <a:ea typeface="+mn-ea"/>
                        <a:cs typeface="Segoe UI Semibold" panose="020B0702040204020203" pitchFamily="34" charset="0"/>
                      </a:endParaRPr>
                    </a:p>
                  </a:txBody>
                  <a:tcPr marL="45720" marR="45720" marT="0" marB="0" anchor="ctr">
                    <a:lnL w="12700" cap="flat" cmpd="sng" algn="ctr">
                      <a:solidFill>
                        <a:schemeClr val="accent6">
                          <a:lumMod val="60000"/>
                          <a:lumOff val="40000"/>
                        </a:schemeClr>
                      </a:solidFill>
                      <a:prstDash val="solid"/>
                      <a:round/>
                      <a:headEnd type="none" w="med" len="med"/>
                      <a:tailEnd type="none" w="med" len="med"/>
                    </a:lnL>
                    <a:lnR w="12700" cap="flat" cmpd="sng" algn="ctr">
                      <a:solidFill>
                        <a:schemeClr val="accent6">
                          <a:lumMod val="60000"/>
                          <a:lumOff val="40000"/>
                        </a:schemeClr>
                      </a:solidFill>
                      <a:prstDash val="solid"/>
                      <a:round/>
                      <a:headEnd type="none" w="med" len="med"/>
                      <a:tailEnd type="none" w="med" len="med"/>
                    </a:lnR>
                    <a:lnT w="12700" cap="flat" cmpd="sng" algn="ctr">
                      <a:solidFill>
                        <a:schemeClr val="accent6">
                          <a:lumMod val="60000"/>
                          <a:lumOff val="40000"/>
                        </a:schemeClr>
                      </a:solidFill>
                      <a:prstDash val="solid"/>
                      <a:round/>
                      <a:headEnd type="none" w="med" len="med"/>
                      <a:tailEnd type="none" w="med" len="med"/>
                    </a:lnT>
                    <a:lnB w="12700" cap="flat" cmpd="sng" algn="ctr">
                      <a:solidFill>
                        <a:schemeClr val="accent6">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8C00"/>
                          </a:solidFill>
                          <a:effectLst/>
                          <a:uLnTx/>
                          <a:uFillTx/>
                          <a:latin typeface="Segoe UI"/>
                          <a:ea typeface="+mn-ea"/>
                          <a:cs typeface="+mn-cs"/>
                          <a:sym typeface="Wingdings 2" panose="05020102010507070707" pitchFamily="18" charset="2"/>
                        </a:rPr>
                        <a:t> (6/30)</a:t>
                      </a:r>
                      <a:endParaRPr kumimoji="0" lang="en-US" sz="1000" b="0" i="0" u="none" strike="noStrike" kern="1200" cap="none" spc="0" normalizeH="0" baseline="0" noProof="0" dirty="0">
                        <a:ln>
                          <a:noFill/>
                        </a:ln>
                        <a:solidFill>
                          <a:srgbClr val="00B050"/>
                        </a:solidFill>
                        <a:effectLst/>
                        <a:uLnTx/>
                        <a:uFillTx/>
                        <a:latin typeface="Segoe UI Semibold" panose="020B0702040204020203" pitchFamily="34" charset="0"/>
                        <a:ea typeface="+mn-ea"/>
                        <a:cs typeface="Segoe UI Semibold" panose="020B0702040204020203" pitchFamily="34" charset="0"/>
                      </a:endParaRPr>
                    </a:p>
                  </a:txBody>
                  <a:tcPr marL="45720" marR="45720" marT="0" marB="0" anchor="ctr">
                    <a:lnL w="12700" cap="flat" cmpd="sng" algn="ctr">
                      <a:solidFill>
                        <a:schemeClr val="accent6">
                          <a:lumMod val="60000"/>
                          <a:lumOff val="40000"/>
                        </a:schemeClr>
                      </a:solidFill>
                      <a:prstDash val="solid"/>
                      <a:round/>
                      <a:headEnd type="none" w="med" len="med"/>
                      <a:tailEnd type="none" w="med" len="med"/>
                    </a:lnL>
                    <a:lnR w="12700" cap="flat" cmpd="sng" algn="ctr">
                      <a:solidFill>
                        <a:schemeClr val="accent6">
                          <a:lumMod val="60000"/>
                          <a:lumOff val="40000"/>
                        </a:schemeClr>
                      </a:solidFill>
                      <a:prstDash val="solid"/>
                      <a:round/>
                      <a:headEnd type="none" w="med" len="med"/>
                      <a:tailEnd type="none" w="med" len="med"/>
                    </a:lnR>
                    <a:lnT w="12700" cap="flat" cmpd="sng" algn="ctr">
                      <a:solidFill>
                        <a:schemeClr val="accent6">
                          <a:lumMod val="60000"/>
                          <a:lumOff val="40000"/>
                        </a:schemeClr>
                      </a:solidFill>
                      <a:prstDash val="solid"/>
                      <a:round/>
                      <a:headEnd type="none" w="med" len="med"/>
                      <a:tailEnd type="none" w="med" len="med"/>
                    </a:lnT>
                    <a:lnB w="12700" cap="flat" cmpd="sng" algn="ctr">
                      <a:solidFill>
                        <a:schemeClr val="accent6">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053299550"/>
                  </a:ext>
                </a:extLst>
              </a:tr>
            </a:tbl>
          </a:graphicData>
        </a:graphic>
      </p:graphicFrame>
      <p:graphicFrame>
        <p:nvGraphicFramePr>
          <p:cNvPr id="7" name="Table 6">
            <a:extLst>
              <a:ext uri="{FF2B5EF4-FFF2-40B4-BE49-F238E27FC236}">
                <a16:creationId xmlns:a16="http://schemas.microsoft.com/office/drawing/2014/main" id="{AA52F420-F905-40D4-B089-0596A13406A7}"/>
              </a:ext>
            </a:extLst>
          </p:cNvPr>
          <p:cNvGraphicFramePr>
            <a:graphicFrameLocks noGrp="1"/>
          </p:cNvGraphicFramePr>
          <p:nvPr>
            <p:extLst/>
          </p:nvPr>
        </p:nvGraphicFramePr>
        <p:xfrm>
          <a:off x="274639" y="2281776"/>
          <a:ext cx="11180054" cy="731520"/>
        </p:xfrm>
        <a:graphic>
          <a:graphicData uri="http://schemas.openxmlformats.org/drawingml/2006/table">
            <a:tbl>
              <a:tblPr firstRow="1" bandRow="1">
                <a:tableStyleId>{5C22544A-7EE6-4342-B048-85BDC9FD1C3A}</a:tableStyleId>
              </a:tblPr>
              <a:tblGrid>
                <a:gridCol w="1962902">
                  <a:extLst>
                    <a:ext uri="{9D8B030D-6E8A-4147-A177-3AD203B41FA5}">
                      <a16:colId xmlns:a16="http://schemas.microsoft.com/office/drawing/2014/main" val="3975359163"/>
                    </a:ext>
                  </a:extLst>
                </a:gridCol>
                <a:gridCol w="1536192">
                  <a:extLst>
                    <a:ext uri="{9D8B030D-6E8A-4147-A177-3AD203B41FA5}">
                      <a16:colId xmlns:a16="http://schemas.microsoft.com/office/drawing/2014/main" val="1188553615"/>
                    </a:ext>
                  </a:extLst>
                </a:gridCol>
                <a:gridCol w="1536192">
                  <a:extLst>
                    <a:ext uri="{9D8B030D-6E8A-4147-A177-3AD203B41FA5}">
                      <a16:colId xmlns:a16="http://schemas.microsoft.com/office/drawing/2014/main" val="761289733"/>
                    </a:ext>
                  </a:extLst>
                </a:gridCol>
                <a:gridCol w="1536192">
                  <a:extLst>
                    <a:ext uri="{9D8B030D-6E8A-4147-A177-3AD203B41FA5}">
                      <a16:colId xmlns:a16="http://schemas.microsoft.com/office/drawing/2014/main" val="3778592284"/>
                    </a:ext>
                  </a:extLst>
                </a:gridCol>
                <a:gridCol w="1536192">
                  <a:extLst>
                    <a:ext uri="{9D8B030D-6E8A-4147-A177-3AD203B41FA5}">
                      <a16:colId xmlns:a16="http://schemas.microsoft.com/office/drawing/2014/main" val="1459555273"/>
                    </a:ext>
                  </a:extLst>
                </a:gridCol>
                <a:gridCol w="1536192">
                  <a:extLst>
                    <a:ext uri="{9D8B030D-6E8A-4147-A177-3AD203B41FA5}">
                      <a16:colId xmlns:a16="http://schemas.microsoft.com/office/drawing/2014/main" val="745711095"/>
                    </a:ext>
                  </a:extLst>
                </a:gridCol>
                <a:gridCol w="1536192">
                  <a:extLst>
                    <a:ext uri="{9D8B030D-6E8A-4147-A177-3AD203B41FA5}">
                      <a16:colId xmlns:a16="http://schemas.microsoft.com/office/drawing/2014/main" val="1594355501"/>
                    </a:ext>
                  </a:extLst>
                </a:gridCol>
              </a:tblGrid>
              <a:tr h="182880">
                <a:tc rowSpan="2">
                  <a:txBody>
                    <a:bodyPr/>
                    <a:lstStyle/>
                    <a:p>
                      <a:pPr lvl="0"/>
                      <a:r>
                        <a:rPr lang="en-US" sz="1400" b="1" kern="1200">
                          <a:solidFill>
                            <a:schemeClr val="tx1"/>
                          </a:solidFill>
                          <a:latin typeface="Segoe UI Semibold" panose="020B0702040204020203" pitchFamily="34" charset="0"/>
                          <a:ea typeface="+mn-ea"/>
                          <a:cs typeface="Segoe UI Semibold" panose="020B0702040204020203" pitchFamily="34" charset="0"/>
                        </a:rPr>
                        <a:t>AMERICAS GOV (0/6)</a:t>
                      </a:r>
                    </a:p>
                  </a:txBody>
                  <a:tcPr marL="45720" marR="45720" anchor="ctr">
                    <a:lnL w="12700" cap="flat" cmpd="sng" algn="ctr">
                      <a:solidFill>
                        <a:schemeClr val="accent6">
                          <a:lumMod val="60000"/>
                          <a:lumOff val="40000"/>
                        </a:schemeClr>
                      </a:solidFill>
                      <a:prstDash val="solid"/>
                      <a:round/>
                      <a:headEnd type="none" w="med" len="med"/>
                      <a:tailEnd type="none" w="med" len="med"/>
                    </a:lnL>
                    <a:lnR w="12700" cap="flat" cmpd="sng" algn="ctr">
                      <a:solidFill>
                        <a:schemeClr val="accent6">
                          <a:lumMod val="60000"/>
                          <a:lumOff val="40000"/>
                        </a:schemeClr>
                      </a:solidFill>
                      <a:prstDash val="solid"/>
                      <a:round/>
                      <a:headEnd type="none" w="med" len="med"/>
                      <a:tailEnd type="none" w="med" len="med"/>
                    </a:lnR>
                    <a:lnT w="12700" cap="flat" cmpd="sng" algn="ctr">
                      <a:solidFill>
                        <a:schemeClr val="accent6">
                          <a:lumMod val="60000"/>
                          <a:lumOff val="40000"/>
                        </a:schemeClr>
                      </a:solidFill>
                      <a:prstDash val="solid"/>
                      <a:round/>
                      <a:headEnd type="none" w="med" len="med"/>
                      <a:tailEnd type="none" w="med" len="med"/>
                    </a:lnT>
                    <a:lnB w="12700" cap="flat" cmpd="sng" algn="ctr">
                      <a:solidFill>
                        <a:schemeClr val="accent6">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gridSpan="4">
                  <a:txBody>
                    <a:bodyPr/>
                    <a:lstStyle/>
                    <a:p>
                      <a:pPr algn="ctr"/>
                      <a:r>
                        <a:rPr lang="en-US" sz="800" b="1" kern="1200">
                          <a:solidFill>
                            <a:schemeClr val="tx1"/>
                          </a:solidFill>
                          <a:latin typeface="Segoe UI Semibold" panose="020B0702040204020203" pitchFamily="34" charset="0"/>
                          <a:ea typeface="+mn-ea"/>
                          <a:cs typeface="Segoe UI Semibold" panose="020B0702040204020203" pitchFamily="34" charset="0"/>
                        </a:rPr>
                        <a:t>US GOV</a:t>
                      </a:r>
                    </a:p>
                  </a:txBody>
                  <a:tcPr marL="45720" marR="45720" anchor="ctr">
                    <a:lnL w="12700" cap="flat" cmpd="sng" algn="ctr">
                      <a:solidFill>
                        <a:schemeClr val="accent6">
                          <a:lumMod val="60000"/>
                          <a:lumOff val="40000"/>
                        </a:schemeClr>
                      </a:solidFill>
                      <a:prstDash val="solid"/>
                      <a:round/>
                      <a:headEnd type="none" w="med" len="med"/>
                      <a:tailEnd type="none" w="med" len="med"/>
                    </a:lnL>
                    <a:lnR w="12700" cap="flat" cmpd="sng" algn="ctr">
                      <a:solidFill>
                        <a:schemeClr val="accent6">
                          <a:lumMod val="60000"/>
                          <a:lumOff val="40000"/>
                        </a:schemeClr>
                      </a:solidFill>
                      <a:prstDash val="solid"/>
                      <a:round/>
                      <a:headEnd type="none" w="med" len="med"/>
                      <a:tailEnd type="none" w="med" len="med"/>
                    </a:lnR>
                    <a:lnT w="12700" cap="flat" cmpd="sng" algn="ctr">
                      <a:solidFill>
                        <a:schemeClr val="accent6">
                          <a:lumMod val="60000"/>
                          <a:lumOff val="40000"/>
                        </a:schemeClr>
                      </a:solidFill>
                      <a:prstDash val="solid"/>
                      <a:round/>
                      <a:headEnd type="none" w="med" len="med"/>
                      <a:tailEnd type="none" w="med" len="med"/>
                    </a:lnT>
                    <a:lnB w="12700" cap="flat" cmpd="sng" algn="ctr">
                      <a:solidFill>
                        <a:schemeClr val="accent6">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1000">
                        <a:solidFill>
                          <a:schemeClr val="tx1"/>
                        </a:solidFill>
                        <a:latin typeface="Segoe UI Semibold" panose="020B0702040204020203" pitchFamily="34" charset="0"/>
                      </a:endParaRPr>
                    </a:p>
                  </a:txBody>
                  <a:tcPr marL="45720" marR="45720"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12700" cmpd="sng">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1000">
                        <a:solidFill>
                          <a:schemeClr val="tx1"/>
                        </a:solidFill>
                        <a:latin typeface="Segoe UI Semibold" panose="020B0702040204020203" pitchFamily="34" charset="0"/>
                      </a:endParaRPr>
                    </a:p>
                  </a:txBody>
                  <a:tcPr marL="45720" marR="45720"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12700" cmpd="sng">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1000">
                        <a:solidFill>
                          <a:schemeClr val="tx1"/>
                        </a:solidFill>
                        <a:latin typeface="Segoe UI Semibold" panose="020B0702040204020203" pitchFamily="34" charset="0"/>
                      </a:endParaRPr>
                    </a:p>
                  </a:txBody>
                  <a:tcPr marL="45720" marR="45720"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12700" cmpd="sng">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gridSpan="2">
                  <a:txBody>
                    <a:bodyPr/>
                    <a:lstStyle/>
                    <a:p>
                      <a:pPr algn="ctr"/>
                      <a:r>
                        <a:rPr lang="en-US" sz="800" b="1" kern="1200">
                          <a:solidFill>
                            <a:schemeClr val="tx1"/>
                          </a:solidFill>
                          <a:latin typeface="Segoe UI Semibold" panose="020B0702040204020203" pitchFamily="34" charset="0"/>
                          <a:ea typeface="+mn-ea"/>
                          <a:cs typeface="Segoe UI Semibold" panose="020B0702040204020203" pitchFamily="34" charset="0"/>
                        </a:rPr>
                        <a:t>US DOD</a:t>
                      </a:r>
                    </a:p>
                  </a:txBody>
                  <a:tcPr marL="45720" marR="45720" anchor="ctr">
                    <a:lnL w="12700" cap="flat" cmpd="sng" algn="ctr">
                      <a:solidFill>
                        <a:schemeClr val="accent6">
                          <a:lumMod val="60000"/>
                          <a:lumOff val="40000"/>
                        </a:schemeClr>
                      </a:solidFill>
                      <a:prstDash val="solid"/>
                      <a:round/>
                      <a:headEnd type="none" w="med" len="med"/>
                      <a:tailEnd type="none" w="med" len="med"/>
                    </a:lnL>
                    <a:lnR w="12700" cap="flat" cmpd="sng" algn="ctr">
                      <a:solidFill>
                        <a:schemeClr val="accent6">
                          <a:lumMod val="60000"/>
                          <a:lumOff val="40000"/>
                        </a:schemeClr>
                      </a:solidFill>
                      <a:prstDash val="solid"/>
                      <a:round/>
                      <a:headEnd type="none" w="med" len="med"/>
                      <a:tailEnd type="none" w="med" len="med"/>
                    </a:lnR>
                    <a:lnT w="12700" cap="flat" cmpd="sng" algn="ctr">
                      <a:solidFill>
                        <a:schemeClr val="accent6">
                          <a:lumMod val="60000"/>
                          <a:lumOff val="40000"/>
                        </a:schemeClr>
                      </a:solidFill>
                      <a:prstDash val="solid"/>
                      <a:round/>
                      <a:headEnd type="none" w="med" len="med"/>
                      <a:tailEnd type="none" w="med" len="med"/>
                    </a:lnT>
                    <a:lnB w="12700" cap="flat" cmpd="sng" algn="ctr">
                      <a:solidFill>
                        <a:schemeClr val="accent6">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1000">
                        <a:solidFill>
                          <a:schemeClr val="tx1"/>
                        </a:solidFill>
                        <a:latin typeface="Segoe UI Semibold" panose="020B0702040204020203" pitchFamily="34" charset="0"/>
                      </a:endParaRPr>
                    </a:p>
                  </a:txBody>
                  <a:tcPr marL="45720" marR="45720"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12700" cmpd="sng">
                      <a:noFill/>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extLst>
                  <a:ext uri="{0D108BD9-81ED-4DB2-BD59-A6C34878D82A}">
                    <a16:rowId xmlns:a16="http://schemas.microsoft.com/office/drawing/2014/main" val="3492471824"/>
                  </a:ext>
                </a:extLst>
              </a:tr>
              <a:tr h="182880">
                <a:tc vMerge="1">
                  <a:txBody>
                    <a:bodyPr/>
                    <a:lstStyle/>
                    <a:p>
                      <a:endParaRPr lang="en-US" sz="1000">
                        <a:solidFill>
                          <a:schemeClr val="tx1"/>
                        </a:solidFill>
                        <a:latin typeface="Segoe UI Semibold" panose="020B0702040204020203" pitchFamily="34" charset="0"/>
                      </a:endParaRPr>
                    </a:p>
                  </a:txBody>
                  <a:tcPr marL="45720" marR="45720" anchor="ctr">
                    <a:lnL w="12700" cmpd="sng">
                      <a:noFill/>
                    </a:lnL>
                    <a:lnR w="6350" cap="flat" cmpd="sng" algn="ctr">
                      <a:solidFill>
                        <a:schemeClr val="bg2">
                          <a:lumMod val="75000"/>
                        </a:schemeClr>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2">
                        <a:lumMod val="90000"/>
                      </a:schemeClr>
                    </a:solidFill>
                  </a:tcPr>
                </a:tc>
                <a:tc>
                  <a:txBody>
                    <a:bodyPr/>
                    <a:lstStyle/>
                    <a:p>
                      <a:pPr algn="ctr"/>
                      <a:r>
                        <a:rPr lang="en-US" sz="800" b="1" kern="1200">
                          <a:solidFill>
                            <a:schemeClr val="tx1"/>
                          </a:solidFill>
                          <a:latin typeface="Segoe UI Semibold" panose="020B0702040204020203" pitchFamily="34" charset="0"/>
                          <a:ea typeface="+mn-ea"/>
                          <a:cs typeface="Segoe UI Semibold" panose="020B0702040204020203" pitchFamily="34" charset="0"/>
                        </a:rPr>
                        <a:t>US Gov Arizona</a:t>
                      </a:r>
                    </a:p>
                  </a:txBody>
                  <a:tcPr marL="45720" marR="45720" anchor="ctr">
                    <a:lnL w="12700" cap="flat" cmpd="sng" algn="ctr">
                      <a:solidFill>
                        <a:schemeClr val="accent6">
                          <a:lumMod val="60000"/>
                          <a:lumOff val="40000"/>
                        </a:schemeClr>
                      </a:solidFill>
                      <a:prstDash val="solid"/>
                      <a:round/>
                      <a:headEnd type="none" w="med" len="med"/>
                      <a:tailEnd type="none" w="med" len="med"/>
                    </a:lnL>
                    <a:lnR w="12700" cap="flat" cmpd="sng" algn="ctr">
                      <a:solidFill>
                        <a:schemeClr val="accent6">
                          <a:lumMod val="60000"/>
                          <a:lumOff val="40000"/>
                        </a:schemeClr>
                      </a:solidFill>
                      <a:prstDash val="solid"/>
                      <a:round/>
                      <a:headEnd type="none" w="med" len="med"/>
                      <a:tailEnd type="none" w="med" len="med"/>
                    </a:lnR>
                    <a:lnT w="12700" cap="flat" cmpd="sng" algn="ctr">
                      <a:solidFill>
                        <a:schemeClr val="accent6">
                          <a:lumMod val="60000"/>
                          <a:lumOff val="40000"/>
                        </a:schemeClr>
                      </a:solidFill>
                      <a:prstDash val="solid"/>
                      <a:round/>
                      <a:headEnd type="none" w="med" len="med"/>
                      <a:tailEnd type="none" w="med" len="med"/>
                    </a:lnT>
                    <a:lnB w="12700" cap="flat" cmpd="sng" algn="ctr">
                      <a:solidFill>
                        <a:schemeClr val="accent6">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b="1" kern="1200">
                          <a:solidFill>
                            <a:schemeClr val="tx1"/>
                          </a:solidFill>
                          <a:latin typeface="Segoe UI Semibold" panose="020B0702040204020203" pitchFamily="34" charset="0"/>
                          <a:ea typeface="+mn-ea"/>
                          <a:cs typeface="Segoe UI Semibold" panose="020B0702040204020203" pitchFamily="34" charset="0"/>
                        </a:rPr>
                        <a:t>US Gov Iowa</a:t>
                      </a:r>
                    </a:p>
                  </a:txBody>
                  <a:tcPr marL="45720" marR="45720" anchor="ctr">
                    <a:lnL w="12700" cap="flat" cmpd="sng" algn="ctr">
                      <a:solidFill>
                        <a:schemeClr val="accent6">
                          <a:lumMod val="60000"/>
                          <a:lumOff val="40000"/>
                        </a:schemeClr>
                      </a:solidFill>
                      <a:prstDash val="solid"/>
                      <a:round/>
                      <a:headEnd type="none" w="med" len="med"/>
                      <a:tailEnd type="none" w="med" len="med"/>
                    </a:lnL>
                    <a:lnR w="12700" cap="flat" cmpd="sng" algn="ctr">
                      <a:solidFill>
                        <a:schemeClr val="accent6">
                          <a:lumMod val="60000"/>
                          <a:lumOff val="40000"/>
                        </a:schemeClr>
                      </a:solidFill>
                      <a:prstDash val="solid"/>
                      <a:round/>
                      <a:headEnd type="none" w="med" len="med"/>
                      <a:tailEnd type="none" w="med" len="med"/>
                    </a:lnR>
                    <a:lnT w="12700" cap="flat" cmpd="sng" algn="ctr">
                      <a:solidFill>
                        <a:schemeClr val="accent6">
                          <a:lumMod val="60000"/>
                          <a:lumOff val="40000"/>
                        </a:schemeClr>
                      </a:solidFill>
                      <a:prstDash val="solid"/>
                      <a:round/>
                      <a:headEnd type="none" w="med" len="med"/>
                      <a:tailEnd type="none" w="med" len="med"/>
                    </a:lnT>
                    <a:lnB w="12700" cap="flat" cmpd="sng" algn="ctr">
                      <a:solidFill>
                        <a:schemeClr val="accent6">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b="1" kern="1200">
                          <a:solidFill>
                            <a:schemeClr val="tx1"/>
                          </a:solidFill>
                          <a:latin typeface="Segoe UI Semibold" panose="020B0702040204020203" pitchFamily="34" charset="0"/>
                          <a:ea typeface="+mn-ea"/>
                          <a:cs typeface="Segoe UI Semibold" panose="020B0702040204020203" pitchFamily="34" charset="0"/>
                        </a:rPr>
                        <a:t>US Gov Texas</a:t>
                      </a:r>
                    </a:p>
                  </a:txBody>
                  <a:tcPr marL="45720" marR="45720" anchor="ctr">
                    <a:lnL w="12700" cap="flat" cmpd="sng" algn="ctr">
                      <a:solidFill>
                        <a:schemeClr val="accent6">
                          <a:lumMod val="60000"/>
                          <a:lumOff val="40000"/>
                        </a:schemeClr>
                      </a:solidFill>
                      <a:prstDash val="solid"/>
                      <a:round/>
                      <a:headEnd type="none" w="med" len="med"/>
                      <a:tailEnd type="none" w="med" len="med"/>
                    </a:lnL>
                    <a:lnR w="12700" cap="flat" cmpd="sng" algn="ctr">
                      <a:solidFill>
                        <a:schemeClr val="accent6">
                          <a:lumMod val="60000"/>
                          <a:lumOff val="40000"/>
                        </a:schemeClr>
                      </a:solidFill>
                      <a:prstDash val="solid"/>
                      <a:round/>
                      <a:headEnd type="none" w="med" len="med"/>
                      <a:tailEnd type="none" w="med" len="med"/>
                    </a:lnR>
                    <a:lnT w="12700" cap="flat" cmpd="sng" algn="ctr">
                      <a:solidFill>
                        <a:schemeClr val="accent6">
                          <a:lumMod val="60000"/>
                          <a:lumOff val="40000"/>
                        </a:schemeClr>
                      </a:solidFill>
                      <a:prstDash val="solid"/>
                      <a:round/>
                      <a:headEnd type="none" w="med" len="med"/>
                      <a:tailEnd type="none" w="med" len="med"/>
                    </a:lnT>
                    <a:lnB w="12700" cap="flat" cmpd="sng" algn="ctr">
                      <a:solidFill>
                        <a:schemeClr val="accent6">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b="1" kern="1200">
                          <a:solidFill>
                            <a:schemeClr val="tx1"/>
                          </a:solidFill>
                          <a:latin typeface="Segoe UI Semibold" panose="020B0702040204020203" pitchFamily="34" charset="0"/>
                          <a:ea typeface="+mn-ea"/>
                          <a:cs typeface="Segoe UI Semibold" panose="020B0702040204020203" pitchFamily="34" charset="0"/>
                        </a:rPr>
                        <a:t>US Gov Virginia</a:t>
                      </a:r>
                    </a:p>
                  </a:txBody>
                  <a:tcPr marL="45720" marR="45720" anchor="ctr">
                    <a:lnL w="12700" cap="flat" cmpd="sng" algn="ctr">
                      <a:solidFill>
                        <a:schemeClr val="accent6">
                          <a:lumMod val="60000"/>
                          <a:lumOff val="40000"/>
                        </a:schemeClr>
                      </a:solidFill>
                      <a:prstDash val="solid"/>
                      <a:round/>
                      <a:headEnd type="none" w="med" len="med"/>
                      <a:tailEnd type="none" w="med" len="med"/>
                    </a:lnL>
                    <a:lnR w="12700" cap="flat" cmpd="sng" algn="ctr">
                      <a:solidFill>
                        <a:schemeClr val="accent6">
                          <a:lumMod val="60000"/>
                          <a:lumOff val="40000"/>
                        </a:schemeClr>
                      </a:solidFill>
                      <a:prstDash val="solid"/>
                      <a:round/>
                      <a:headEnd type="none" w="med" len="med"/>
                      <a:tailEnd type="none" w="med" len="med"/>
                    </a:lnR>
                    <a:lnT w="12700" cap="flat" cmpd="sng" algn="ctr">
                      <a:solidFill>
                        <a:schemeClr val="accent6">
                          <a:lumMod val="60000"/>
                          <a:lumOff val="40000"/>
                        </a:schemeClr>
                      </a:solidFill>
                      <a:prstDash val="solid"/>
                      <a:round/>
                      <a:headEnd type="none" w="med" len="med"/>
                      <a:tailEnd type="none" w="med" len="med"/>
                    </a:lnT>
                    <a:lnB w="12700" cap="flat" cmpd="sng" algn="ctr">
                      <a:solidFill>
                        <a:schemeClr val="accent6">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b="1" kern="1200">
                          <a:solidFill>
                            <a:schemeClr val="tx1"/>
                          </a:solidFill>
                          <a:latin typeface="Segoe UI Semibold" panose="020B0702040204020203" pitchFamily="34" charset="0"/>
                          <a:ea typeface="+mn-ea"/>
                          <a:cs typeface="Segoe UI Semibold" panose="020B0702040204020203" pitchFamily="34" charset="0"/>
                        </a:rPr>
                        <a:t>US DoD Central</a:t>
                      </a:r>
                    </a:p>
                  </a:txBody>
                  <a:tcPr marL="45720" marR="45720" anchor="ctr">
                    <a:lnL w="12700" cap="flat" cmpd="sng" algn="ctr">
                      <a:solidFill>
                        <a:schemeClr val="accent6">
                          <a:lumMod val="60000"/>
                          <a:lumOff val="40000"/>
                        </a:schemeClr>
                      </a:solidFill>
                      <a:prstDash val="solid"/>
                      <a:round/>
                      <a:headEnd type="none" w="med" len="med"/>
                      <a:tailEnd type="none" w="med" len="med"/>
                    </a:lnL>
                    <a:lnR w="12700" cap="flat" cmpd="sng" algn="ctr">
                      <a:solidFill>
                        <a:schemeClr val="accent6">
                          <a:lumMod val="60000"/>
                          <a:lumOff val="40000"/>
                        </a:schemeClr>
                      </a:solidFill>
                      <a:prstDash val="solid"/>
                      <a:round/>
                      <a:headEnd type="none" w="med" len="med"/>
                      <a:tailEnd type="none" w="med" len="med"/>
                    </a:lnR>
                    <a:lnT w="12700" cap="flat" cmpd="sng" algn="ctr">
                      <a:solidFill>
                        <a:schemeClr val="accent6">
                          <a:lumMod val="60000"/>
                          <a:lumOff val="40000"/>
                        </a:schemeClr>
                      </a:solidFill>
                      <a:prstDash val="solid"/>
                      <a:round/>
                      <a:headEnd type="none" w="med" len="med"/>
                      <a:tailEnd type="none" w="med" len="med"/>
                    </a:lnT>
                    <a:lnB w="12700" cap="flat" cmpd="sng" algn="ctr">
                      <a:solidFill>
                        <a:schemeClr val="accent6">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b="1" kern="1200">
                          <a:solidFill>
                            <a:schemeClr val="tx1"/>
                          </a:solidFill>
                          <a:latin typeface="Segoe UI Semibold" panose="020B0702040204020203" pitchFamily="34" charset="0"/>
                          <a:ea typeface="+mn-ea"/>
                          <a:cs typeface="Segoe UI Semibold" panose="020B0702040204020203" pitchFamily="34" charset="0"/>
                        </a:rPr>
                        <a:t>US DoD East</a:t>
                      </a:r>
                    </a:p>
                  </a:txBody>
                  <a:tcPr marL="45720" marR="45720" anchor="ctr">
                    <a:lnL w="12700" cap="flat" cmpd="sng" algn="ctr">
                      <a:solidFill>
                        <a:schemeClr val="accent6">
                          <a:lumMod val="60000"/>
                          <a:lumOff val="40000"/>
                        </a:schemeClr>
                      </a:solidFill>
                      <a:prstDash val="solid"/>
                      <a:round/>
                      <a:headEnd type="none" w="med" len="med"/>
                      <a:tailEnd type="none" w="med" len="med"/>
                    </a:lnL>
                    <a:lnR w="12700" cap="flat" cmpd="sng" algn="ctr">
                      <a:solidFill>
                        <a:schemeClr val="accent6">
                          <a:lumMod val="60000"/>
                          <a:lumOff val="40000"/>
                        </a:schemeClr>
                      </a:solidFill>
                      <a:prstDash val="solid"/>
                      <a:round/>
                      <a:headEnd type="none" w="med" len="med"/>
                      <a:tailEnd type="none" w="med" len="med"/>
                    </a:lnR>
                    <a:lnT w="12700" cap="flat" cmpd="sng" algn="ctr">
                      <a:solidFill>
                        <a:schemeClr val="accent6">
                          <a:lumMod val="60000"/>
                          <a:lumOff val="40000"/>
                        </a:schemeClr>
                      </a:solidFill>
                      <a:prstDash val="solid"/>
                      <a:round/>
                      <a:headEnd type="none" w="med" len="med"/>
                      <a:tailEnd type="none" w="med" len="med"/>
                    </a:lnT>
                    <a:lnB w="12700" cap="flat" cmpd="sng" algn="ctr">
                      <a:solidFill>
                        <a:schemeClr val="accent6">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extLst>
                  <a:ext uri="{0D108BD9-81ED-4DB2-BD59-A6C34878D82A}">
                    <a16:rowId xmlns:a16="http://schemas.microsoft.com/office/drawing/2014/main" val="2556882792"/>
                  </a:ext>
                </a:extLst>
              </a:tr>
              <a:tr h="0">
                <a:tc>
                  <a:txBody>
                    <a:bodyPr/>
                    <a:lstStyle/>
                    <a:p>
                      <a:r>
                        <a:rPr lang="en-US" sz="800">
                          <a:solidFill>
                            <a:schemeClr val="tx1"/>
                          </a:solidFill>
                          <a:latin typeface="Segoe UI Semibold" panose="020B0702040204020203" pitchFamily="34" charset="0"/>
                          <a:cs typeface="Segoe UI Semibold" panose="020B0702040204020203" pitchFamily="34" charset="0"/>
                        </a:rPr>
                        <a:t>GEN4 (0 regions out of 6)</a:t>
                      </a:r>
                    </a:p>
                  </a:txBody>
                  <a:tcPr marL="93260" marR="0" marT="0" marB="0" anchor="ctr">
                    <a:lnL w="12700" cap="flat" cmpd="sng" algn="ctr">
                      <a:solidFill>
                        <a:schemeClr val="accent6">
                          <a:lumMod val="60000"/>
                          <a:lumOff val="40000"/>
                        </a:schemeClr>
                      </a:solidFill>
                      <a:prstDash val="solid"/>
                      <a:round/>
                      <a:headEnd type="none" w="med" len="med"/>
                      <a:tailEnd type="none" w="med" len="med"/>
                    </a:lnL>
                    <a:lnR w="12700" cap="flat" cmpd="sng" algn="ctr">
                      <a:solidFill>
                        <a:schemeClr val="accent6">
                          <a:lumMod val="60000"/>
                          <a:lumOff val="40000"/>
                        </a:schemeClr>
                      </a:solidFill>
                      <a:prstDash val="solid"/>
                      <a:round/>
                      <a:headEnd type="none" w="med" len="med"/>
                      <a:tailEnd type="none" w="med" len="med"/>
                    </a:lnR>
                    <a:lnT w="12700" cap="flat" cmpd="sng" algn="ctr">
                      <a:solidFill>
                        <a:schemeClr val="accent6">
                          <a:lumMod val="60000"/>
                          <a:lumOff val="40000"/>
                        </a:schemeClr>
                      </a:solidFill>
                      <a:prstDash val="solid"/>
                      <a:round/>
                      <a:headEnd type="none" w="med" len="med"/>
                      <a:tailEnd type="none" w="med" len="med"/>
                    </a:lnT>
                    <a:lnB w="12700" cap="flat" cmpd="sng" algn="ctr">
                      <a:solidFill>
                        <a:schemeClr val="accent6">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C00000"/>
                          </a:solidFill>
                          <a:effectLst/>
                          <a:uLnTx/>
                          <a:uFillTx/>
                          <a:latin typeface="Segoe UI Semibold" panose="020B0702040204020203" pitchFamily="34" charset="0"/>
                          <a:ea typeface="+mn-ea"/>
                          <a:cs typeface="Segoe UI Semibold" panose="020B0702040204020203" pitchFamily="34" charset="0"/>
                          <a:sym typeface="Wingdings 2" panose="05020102010507070707" pitchFamily="18" charset="2"/>
                        </a:rPr>
                        <a:t></a:t>
                      </a:r>
                      <a:endParaRPr kumimoji="0" lang="en-US" sz="1000" b="0" i="0" u="none" strike="noStrike" kern="1200" cap="none" spc="0" normalizeH="0" baseline="0" noProof="0">
                        <a:ln>
                          <a:noFill/>
                        </a:ln>
                        <a:solidFill>
                          <a:srgbClr val="00B050"/>
                        </a:solidFill>
                        <a:effectLst/>
                        <a:uLnTx/>
                        <a:uFillTx/>
                        <a:latin typeface="Segoe UI Semibold" panose="020B0702040204020203" pitchFamily="34" charset="0"/>
                        <a:ea typeface="+mn-ea"/>
                        <a:cs typeface="Segoe UI Semibold" panose="020B0702040204020203" pitchFamily="34" charset="0"/>
                      </a:endParaRPr>
                    </a:p>
                  </a:txBody>
                  <a:tcPr marL="91427" marR="91427" marT="0" marB="0" anchor="ctr">
                    <a:lnL w="12700" cap="flat" cmpd="sng" algn="ctr">
                      <a:solidFill>
                        <a:schemeClr val="accent6">
                          <a:lumMod val="60000"/>
                          <a:lumOff val="40000"/>
                        </a:schemeClr>
                      </a:solidFill>
                      <a:prstDash val="solid"/>
                      <a:round/>
                      <a:headEnd type="none" w="med" len="med"/>
                      <a:tailEnd type="none" w="med" len="med"/>
                    </a:lnL>
                    <a:lnR w="12700" cap="flat" cmpd="sng" algn="ctr">
                      <a:solidFill>
                        <a:schemeClr val="accent6">
                          <a:lumMod val="60000"/>
                          <a:lumOff val="40000"/>
                        </a:schemeClr>
                      </a:solidFill>
                      <a:prstDash val="solid"/>
                      <a:round/>
                      <a:headEnd type="none" w="med" len="med"/>
                      <a:tailEnd type="none" w="med" len="med"/>
                    </a:lnR>
                    <a:lnT w="12700" cap="flat" cmpd="sng" algn="ctr">
                      <a:solidFill>
                        <a:schemeClr val="accent6">
                          <a:lumMod val="60000"/>
                          <a:lumOff val="40000"/>
                        </a:schemeClr>
                      </a:solidFill>
                      <a:prstDash val="solid"/>
                      <a:round/>
                      <a:headEnd type="none" w="med" len="med"/>
                      <a:tailEnd type="none" w="med" len="med"/>
                    </a:lnT>
                    <a:lnB w="12700" cap="flat" cmpd="sng" algn="ctr">
                      <a:solidFill>
                        <a:schemeClr val="accent6">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C00000"/>
                          </a:solidFill>
                          <a:effectLst/>
                          <a:uLnTx/>
                          <a:uFillTx/>
                          <a:latin typeface="Segoe UI Semibold" panose="020B0702040204020203" pitchFamily="34" charset="0"/>
                          <a:ea typeface="+mn-ea"/>
                          <a:cs typeface="Segoe UI Semibold" panose="020B0702040204020203" pitchFamily="34" charset="0"/>
                          <a:sym typeface="Wingdings 2" panose="05020102010507070707" pitchFamily="18" charset="2"/>
                        </a:rPr>
                        <a:t></a:t>
                      </a:r>
                      <a:endParaRPr kumimoji="0" lang="en-US" sz="1000" b="0" i="0" u="none" strike="noStrike" kern="120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endParaRPr>
                    </a:p>
                  </a:txBody>
                  <a:tcPr marL="91427" marR="91427" marT="0" marB="0" anchor="ctr">
                    <a:lnL w="12700" cap="flat" cmpd="sng" algn="ctr">
                      <a:solidFill>
                        <a:schemeClr val="accent6">
                          <a:lumMod val="60000"/>
                          <a:lumOff val="40000"/>
                        </a:schemeClr>
                      </a:solidFill>
                      <a:prstDash val="solid"/>
                      <a:round/>
                      <a:headEnd type="none" w="med" len="med"/>
                      <a:tailEnd type="none" w="med" len="med"/>
                    </a:lnL>
                    <a:lnR w="12700" cap="flat" cmpd="sng" algn="ctr">
                      <a:solidFill>
                        <a:schemeClr val="accent6">
                          <a:lumMod val="60000"/>
                          <a:lumOff val="40000"/>
                        </a:schemeClr>
                      </a:solidFill>
                      <a:prstDash val="solid"/>
                      <a:round/>
                      <a:headEnd type="none" w="med" len="med"/>
                      <a:tailEnd type="none" w="med" len="med"/>
                    </a:lnR>
                    <a:lnT w="12700" cap="flat" cmpd="sng" algn="ctr">
                      <a:solidFill>
                        <a:schemeClr val="accent6">
                          <a:lumMod val="60000"/>
                          <a:lumOff val="40000"/>
                        </a:schemeClr>
                      </a:solidFill>
                      <a:prstDash val="solid"/>
                      <a:round/>
                      <a:headEnd type="none" w="med" len="med"/>
                      <a:tailEnd type="none" w="med" len="med"/>
                    </a:lnT>
                    <a:lnB w="12700" cap="flat" cmpd="sng" algn="ctr">
                      <a:solidFill>
                        <a:schemeClr val="accent6">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C00000"/>
                          </a:solidFill>
                          <a:effectLst/>
                          <a:uLnTx/>
                          <a:uFillTx/>
                          <a:latin typeface="Segoe UI Semibold" panose="020B0702040204020203" pitchFamily="34" charset="0"/>
                          <a:ea typeface="+mn-ea"/>
                          <a:cs typeface="Segoe UI Semibold" panose="020B0702040204020203" pitchFamily="34" charset="0"/>
                          <a:sym typeface="Wingdings 2" panose="05020102010507070707" pitchFamily="18" charset="2"/>
                        </a:rPr>
                        <a:t></a:t>
                      </a:r>
                      <a:endParaRPr kumimoji="0" lang="en-US" sz="1000" b="0" i="0" u="none" strike="noStrike" kern="1200" cap="none" spc="0" normalizeH="0" baseline="0" noProof="0">
                        <a:ln>
                          <a:noFill/>
                        </a:ln>
                        <a:solidFill>
                          <a:srgbClr val="00B050"/>
                        </a:solidFill>
                        <a:effectLst/>
                        <a:uLnTx/>
                        <a:uFillTx/>
                        <a:latin typeface="Segoe UI Semibold" panose="020B0702040204020203" pitchFamily="34" charset="0"/>
                        <a:ea typeface="+mn-ea"/>
                        <a:cs typeface="Segoe UI Semibold" panose="020B0702040204020203" pitchFamily="34" charset="0"/>
                      </a:endParaRPr>
                    </a:p>
                  </a:txBody>
                  <a:tcPr marL="91427" marR="91427" marT="0" marB="0" anchor="ctr">
                    <a:lnL w="12700" cap="flat" cmpd="sng" algn="ctr">
                      <a:solidFill>
                        <a:schemeClr val="accent6">
                          <a:lumMod val="60000"/>
                          <a:lumOff val="40000"/>
                        </a:schemeClr>
                      </a:solidFill>
                      <a:prstDash val="solid"/>
                      <a:round/>
                      <a:headEnd type="none" w="med" len="med"/>
                      <a:tailEnd type="none" w="med" len="med"/>
                    </a:lnL>
                    <a:lnR w="12700" cap="flat" cmpd="sng" algn="ctr">
                      <a:solidFill>
                        <a:schemeClr val="accent6">
                          <a:lumMod val="60000"/>
                          <a:lumOff val="40000"/>
                        </a:schemeClr>
                      </a:solidFill>
                      <a:prstDash val="solid"/>
                      <a:round/>
                      <a:headEnd type="none" w="med" len="med"/>
                      <a:tailEnd type="none" w="med" len="med"/>
                    </a:lnR>
                    <a:lnT w="12700" cap="flat" cmpd="sng" algn="ctr">
                      <a:solidFill>
                        <a:schemeClr val="accent6">
                          <a:lumMod val="60000"/>
                          <a:lumOff val="40000"/>
                        </a:schemeClr>
                      </a:solidFill>
                      <a:prstDash val="solid"/>
                      <a:round/>
                      <a:headEnd type="none" w="med" len="med"/>
                      <a:tailEnd type="none" w="med" len="med"/>
                    </a:lnT>
                    <a:lnB w="12700" cap="flat" cmpd="sng" algn="ctr">
                      <a:solidFill>
                        <a:schemeClr val="accent6">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C00000"/>
                          </a:solidFill>
                          <a:effectLst/>
                          <a:uLnTx/>
                          <a:uFillTx/>
                          <a:latin typeface="Segoe UI Semibold" panose="020B0702040204020203" pitchFamily="34" charset="0"/>
                          <a:ea typeface="+mn-ea"/>
                          <a:cs typeface="Segoe UI Semibold" panose="020B0702040204020203" pitchFamily="34" charset="0"/>
                          <a:sym typeface="Wingdings 2" panose="05020102010507070707" pitchFamily="18" charset="2"/>
                        </a:rPr>
                        <a:t></a:t>
                      </a:r>
                      <a:endParaRPr kumimoji="0" lang="en-US" sz="1000" b="0" i="0" u="none" strike="noStrike" kern="1200" cap="none" spc="0" normalizeH="0" baseline="0" noProof="0">
                        <a:ln>
                          <a:noFill/>
                        </a:ln>
                        <a:solidFill>
                          <a:srgbClr val="00B050"/>
                        </a:solidFill>
                        <a:effectLst/>
                        <a:uLnTx/>
                        <a:uFillTx/>
                        <a:latin typeface="Segoe UI Semibold" panose="020B0702040204020203" pitchFamily="34" charset="0"/>
                        <a:ea typeface="+mn-ea"/>
                        <a:cs typeface="Segoe UI Semibold" panose="020B0702040204020203" pitchFamily="34" charset="0"/>
                      </a:endParaRPr>
                    </a:p>
                  </a:txBody>
                  <a:tcPr marL="91427" marR="91427" marT="0" marB="0" anchor="ctr">
                    <a:lnL w="12700" cap="flat" cmpd="sng" algn="ctr">
                      <a:solidFill>
                        <a:schemeClr val="accent6">
                          <a:lumMod val="60000"/>
                          <a:lumOff val="40000"/>
                        </a:schemeClr>
                      </a:solidFill>
                      <a:prstDash val="solid"/>
                      <a:round/>
                      <a:headEnd type="none" w="med" len="med"/>
                      <a:tailEnd type="none" w="med" len="med"/>
                    </a:lnL>
                    <a:lnR w="12700" cap="flat" cmpd="sng" algn="ctr">
                      <a:solidFill>
                        <a:schemeClr val="accent6">
                          <a:lumMod val="60000"/>
                          <a:lumOff val="40000"/>
                        </a:schemeClr>
                      </a:solidFill>
                      <a:prstDash val="solid"/>
                      <a:round/>
                      <a:headEnd type="none" w="med" len="med"/>
                      <a:tailEnd type="none" w="med" len="med"/>
                    </a:lnR>
                    <a:lnT w="12700" cap="flat" cmpd="sng" algn="ctr">
                      <a:solidFill>
                        <a:schemeClr val="accent6">
                          <a:lumMod val="60000"/>
                          <a:lumOff val="40000"/>
                        </a:schemeClr>
                      </a:solidFill>
                      <a:prstDash val="solid"/>
                      <a:round/>
                      <a:headEnd type="none" w="med" len="med"/>
                      <a:tailEnd type="none" w="med" len="med"/>
                    </a:lnT>
                    <a:lnB w="12700" cap="flat" cmpd="sng" algn="ctr">
                      <a:solidFill>
                        <a:schemeClr val="accent6">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8C00"/>
                          </a:solidFill>
                          <a:effectLst/>
                          <a:uLnTx/>
                          <a:uFillTx/>
                          <a:latin typeface="+mn-lt"/>
                          <a:ea typeface="+mn-ea"/>
                          <a:cs typeface="+mn-cs"/>
                          <a:sym typeface="Wingdings 2" panose="05020102010507070707" pitchFamily="18" charset="2"/>
                        </a:rPr>
                        <a:t> (6/30)</a:t>
                      </a:r>
                      <a:endParaRPr kumimoji="0" lang="en-US" sz="1000" b="0" i="0" u="none" strike="noStrike" kern="1200" cap="none" spc="0" normalizeH="0" baseline="0" noProof="0">
                        <a:ln>
                          <a:noFill/>
                        </a:ln>
                        <a:solidFill>
                          <a:srgbClr val="00B050"/>
                        </a:solidFill>
                        <a:effectLst/>
                        <a:uLnTx/>
                        <a:uFillTx/>
                        <a:latin typeface="Segoe UI Semibold" panose="020B0702040204020203" pitchFamily="34" charset="0"/>
                        <a:ea typeface="+mn-ea"/>
                        <a:cs typeface="Segoe UI Semibold" panose="020B0702040204020203" pitchFamily="34" charset="0"/>
                      </a:endParaRPr>
                    </a:p>
                  </a:txBody>
                  <a:tcPr marL="91427" marR="91427" marT="0" marB="0" anchor="ctr">
                    <a:lnL w="12700" cap="flat" cmpd="sng" algn="ctr">
                      <a:solidFill>
                        <a:schemeClr val="accent6">
                          <a:lumMod val="60000"/>
                          <a:lumOff val="40000"/>
                        </a:schemeClr>
                      </a:solidFill>
                      <a:prstDash val="solid"/>
                      <a:round/>
                      <a:headEnd type="none" w="med" len="med"/>
                      <a:tailEnd type="none" w="med" len="med"/>
                    </a:lnL>
                    <a:lnR w="12700" cap="flat" cmpd="sng" algn="ctr">
                      <a:solidFill>
                        <a:schemeClr val="accent6">
                          <a:lumMod val="60000"/>
                          <a:lumOff val="40000"/>
                        </a:schemeClr>
                      </a:solidFill>
                      <a:prstDash val="solid"/>
                      <a:round/>
                      <a:headEnd type="none" w="med" len="med"/>
                      <a:tailEnd type="none" w="med" len="med"/>
                    </a:lnR>
                    <a:lnT w="12700" cap="flat" cmpd="sng" algn="ctr">
                      <a:solidFill>
                        <a:schemeClr val="accent6">
                          <a:lumMod val="60000"/>
                          <a:lumOff val="40000"/>
                        </a:schemeClr>
                      </a:solidFill>
                      <a:prstDash val="solid"/>
                      <a:round/>
                      <a:headEnd type="none" w="med" len="med"/>
                      <a:tailEnd type="none" w="med" len="med"/>
                    </a:lnT>
                    <a:lnB w="12700" cap="flat" cmpd="sng" algn="ctr">
                      <a:solidFill>
                        <a:schemeClr val="accent6">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8C00"/>
                          </a:solidFill>
                          <a:effectLst/>
                          <a:uLnTx/>
                          <a:uFillTx/>
                          <a:latin typeface="+mn-lt"/>
                          <a:ea typeface="+mn-ea"/>
                          <a:cs typeface="+mn-cs"/>
                          <a:sym typeface="Wingdings 2" panose="05020102010507070707" pitchFamily="18" charset="2"/>
                        </a:rPr>
                        <a:t> (6/30)</a:t>
                      </a:r>
                      <a:endParaRPr kumimoji="0" lang="en-US" sz="1000" b="0" i="0" u="none" strike="noStrike" kern="1200" cap="none" spc="0" normalizeH="0" baseline="0" noProof="0">
                        <a:ln>
                          <a:noFill/>
                        </a:ln>
                        <a:solidFill>
                          <a:srgbClr val="00B050"/>
                        </a:solidFill>
                        <a:effectLst/>
                        <a:uLnTx/>
                        <a:uFillTx/>
                        <a:latin typeface="Segoe UI Semibold" panose="020B0702040204020203" pitchFamily="34" charset="0"/>
                        <a:ea typeface="+mn-ea"/>
                        <a:cs typeface="Segoe UI Semibold" panose="020B0702040204020203" pitchFamily="34" charset="0"/>
                      </a:endParaRPr>
                    </a:p>
                  </a:txBody>
                  <a:tcPr marL="91427" marR="91427" marT="0" marB="0" anchor="ctr">
                    <a:lnL w="12700" cap="flat" cmpd="sng" algn="ctr">
                      <a:solidFill>
                        <a:schemeClr val="accent6">
                          <a:lumMod val="60000"/>
                          <a:lumOff val="40000"/>
                        </a:schemeClr>
                      </a:solidFill>
                      <a:prstDash val="solid"/>
                      <a:round/>
                      <a:headEnd type="none" w="med" len="med"/>
                      <a:tailEnd type="none" w="med" len="med"/>
                    </a:lnL>
                    <a:lnR w="12700" cap="flat" cmpd="sng" algn="ctr">
                      <a:solidFill>
                        <a:schemeClr val="accent6">
                          <a:lumMod val="60000"/>
                          <a:lumOff val="40000"/>
                        </a:schemeClr>
                      </a:solidFill>
                      <a:prstDash val="solid"/>
                      <a:round/>
                      <a:headEnd type="none" w="med" len="med"/>
                      <a:tailEnd type="none" w="med" len="med"/>
                    </a:lnR>
                    <a:lnT w="12700" cap="flat" cmpd="sng" algn="ctr">
                      <a:solidFill>
                        <a:schemeClr val="accent6">
                          <a:lumMod val="60000"/>
                          <a:lumOff val="40000"/>
                        </a:schemeClr>
                      </a:solidFill>
                      <a:prstDash val="solid"/>
                      <a:round/>
                      <a:headEnd type="none" w="med" len="med"/>
                      <a:tailEnd type="none" w="med" len="med"/>
                    </a:lnT>
                    <a:lnB w="12700" cap="flat" cmpd="sng" algn="ctr">
                      <a:solidFill>
                        <a:schemeClr val="accent6">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51525356"/>
                  </a:ext>
                </a:extLst>
              </a:tr>
              <a:tr h="0">
                <a:tc>
                  <a:txBody>
                    <a:bodyPr/>
                    <a:lstStyle/>
                    <a:p>
                      <a:pPr lvl="0"/>
                      <a:r>
                        <a:rPr lang="en-US" sz="800">
                          <a:solidFill>
                            <a:schemeClr val="tx1"/>
                          </a:solidFill>
                          <a:latin typeface="Segoe UI Semibold" panose="020B0702040204020203" pitchFamily="34" charset="0"/>
                          <a:cs typeface="Segoe UI Semibold" panose="020B0702040204020203" pitchFamily="34" charset="0"/>
                        </a:rPr>
                        <a:t>GEN5 (0 regions out of 6)</a:t>
                      </a:r>
                    </a:p>
                  </a:txBody>
                  <a:tcPr marL="93260" marR="0" marT="0" marB="0" anchor="ctr">
                    <a:lnL w="12700" cap="flat" cmpd="sng" algn="ctr">
                      <a:solidFill>
                        <a:schemeClr val="accent6">
                          <a:lumMod val="60000"/>
                          <a:lumOff val="40000"/>
                        </a:schemeClr>
                      </a:solidFill>
                      <a:prstDash val="solid"/>
                      <a:round/>
                      <a:headEnd type="none" w="med" len="med"/>
                      <a:tailEnd type="none" w="med" len="med"/>
                    </a:lnL>
                    <a:lnR w="12700" cap="flat" cmpd="sng" algn="ctr">
                      <a:solidFill>
                        <a:schemeClr val="accent6">
                          <a:lumMod val="60000"/>
                          <a:lumOff val="40000"/>
                        </a:schemeClr>
                      </a:solidFill>
                      <a:prstDash val="solid"/>
                      <a:round/>
                      <a:headEnd type="none" w="med" len="med"/>
                      <a:tailEnd type="none" w="med" len="med"/>
                    </a:lnR>
                    <a:lnT w="12700" cap="flat" cmpd="sng" algn="ctr">
                      <a:solidFill>
                        <a:schemeClr val="accent6">
                          <a:lumMod val="60000"/>
                          <a:lumOff val="40000"/>
                        </a:schemeClr>
                      </a:solidFill>
                      <a:prstDash val="solid"/>
                      <a:round/>
                      <a:headEnd type="none" w="med" len="med"/>
                      <a:tailEnd type="none" w="med" len="med"/>
                    </a:lnT>
                    <a:lnB w="12700" cap="flat" cmpd="sng" algn="ctr">
                      <a:solidFill>
                        <a:schemeClr val="accent6">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8C00"/>
                          </a:solidFill>
                          <a:effectLst/>
                          <a:uLnTx/>
                          <a:uFillTx/>
                          <a:latin typeface="Segoe UI"/>
                          <a:ea typeface="+mn-ea"/>
                          <a:cs typeface="+mn-cs"/>
                          <a:sym typeface="Wingdings 2" panose="05020102010507070707" pitchFamily="18" charset="2"/>
                        </a:rPr>
                        <a:t> (</a:t>
                      </a:r>
                      <a:r>
                        <a:rPr kumimoji="0" lang="en-US" sz="1000" b="0" i="0" u="none" strike="noStrike" kern="1200" cap="none" spc="0" normalizeH="0" baseline="0" noProof="0" dirty="0">
                          <a:ln>
                            <a:noFill/>
                          </a:ln>
                          <a:solidFill>
                            <a:srgbClr val="FF8C00"/>
                          </a:solidFill>
                          <a:effectLst/>
                          <a:uLnTx/>
                          <a:uFillTx/>
                          <a:latin typeface="+mn-lt"/>
                          <a:ea typeface="+mn-ea"/>
                          <a:cs typeface="+mn-cs"/>
                          <a:sym typeface="Wingdings 2" panose="05020102010507070707" pitchFamily="18" charset="2"/>
                        </a:rPr>
                        <a:t>9/30</a:t>
                      </a:r>
                      <a:r>
                        <a:rPr kumimoji="0" lang="en-US" sz="1000" b="0" i="0" u="none" strike="noStrike" kern="1200" cap="none" spc="0" normalizeH="0" baseline="0" noProof="0" dirty="0">
                          <a:ln>
                            <a:noFill/>
                          </a:ln>
                          <a:solidFill>
                            <a:srgbClr val="FF8C00"/>
                          </a:solidFill>
                          <a:effectLst/>
                          <a:uLnTx/>
                          <a:uFillTx/>
                          <a:latin typeface="Segoe UI"/>
                          <a:ea typeface="+mn-ea"/>
                          <a:cs typeface="+mn-cs"/>
                          <a:sym typeface="Wingdings 2" panose="05020102010507070707" pitchFamily="18" charset="2"/>
                        </a:rPr>
                        <a:t>)</a:t>
                      </a:r>
                      <a:endParaRPr kumimoji="0" lang="en-US" sz="1000" b="0" i="0" u="none" strike="noStrike" kern="1200" cap="none" spc="0" normalizeH="0" baseline="0" noProof="0" dirty="0">
                        <a:ln>
                          <a:noFill/>
                        </a:ln>
                        <a:solidFill>
                          <a:srgbClr val="00B050"/>
                        </a:solidFill>
                        <a:effectLst/>
                        <a:uLnTx/>
                        <a:uFillTx/>
                        <a:latin typeface="Segoe UI Semibold" panose="020B0702040204020203" pitchFamily="34" charset="0"/>
                        <a:ea typeface="+mn-ea"/>
                        <a:cs typeface="Segoe UI Semibold" panose="020B0702040204020203" pitchFamily="34" charset="0"/>
                      </a:endParaRPr>
                    </a:p>
                  </a:txBody>
                  <a:tcPr marL="91427" marR="91427" marT="0" marB="0" anchor="ctr">
                    <a:lnL w="12700" cap="flat" cmpd="sng" algn="ctr">
                      <a:solidFill>
                        <a:schemeClr val="accent6">
                          <a:lumMod val="60000"/>
                          <a:lumOff val="40000"/>
                        </a:schemeClr>
                      </a:solidFill>
                      <a:prstDash val="solid"/>
                      <a:round/>
                      <a:headEnd type="none" w="med" len="med"/>
                      <a:tailEnd type="none" w="med" len="med"/>
                    </a:lnL>
                    <a:lnR w="12700" cap="flat" cmpd="sng" algn="ctr">
                      <a:solidFill>
                        <a:schemeClr val="accent6">
                          <a:lumMod val="60000"/>
                          <a:lumOff val="40000"/>
                        </a:schemeClr>
                      </a:solidFill>
                      <a:prstDash val="solid"/>
                      <a:round/>
                      <a:headEnd type="none" w="med" len="med"/>
                      <a:tailEnd type="none" w="med" len="med"/>
                    </a:lnR>
                    <a:lnT w="12700" cap="flat" cmpd="sng" algn="ctr">
                      <a:solidFill>
                        <a:schemeClr val="accent6">
                          <a:lumMod val="60000"/>
                          <a:lumOff val="40000"/>
                        </a:schemeClr>
                      </a:solidFill>
                      <a:prstDash val="solid"/>
                      <a:round/>
                      <a:headEnd type="none" w="med" len="med"/>
                      <a:tailEnd type="none" w="med" len="med"/>
                    </a:lnT>
                    <a:lnB w="12700" cap="flat" cmpd="sng" algn="ctr">
                      <a:solidFill>
                        <a:schemeClr val="accent6">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8C00"/>
                          </a:solidFill>
                          <a:effectLst/>
                          <a:uLnTx/>
                          <a:uFillTx/>
                          <a:latin typeface="+mn-lt"/>
                          <a:ea typeface="+mn-ea"/>
                          <a:cs typeface="+mn-cs"/>
                          <a:sym typeface="Wingdings 2" panose="05020102010507070707" pitchFamily="18" charset="2"/>
                        </a:rPr>
                        <a:t> (9/30)</a:t>
                      </a:r>
                      <a:endParaRPr kumimoji="0" lang="en-US" sz="1000" b="0" i="0" u="none" strike="noStrike" kern="1200" cap="none" spc="0" normalizeH="0" baseline="0" noProof="0" dirty="0">
                        <a:ln>
                          <a:noFill/>
                        </a:ln>
                        <a:solidFill>
                          <a:srgbClr val="00B050"/>
                        </a:solidFill>
                        <a:effectLst/>
                        <a:uLnTx/>
                        <a:uFillTx/>
                        <a:latin typeface="Segoe UI Semibold" panose="020B0702040204020203" pitchFamily="34" charset="0"/>
                        <a:ea typeface="+mn-ea"/>
                        <a:cs typeface="Segoe UI Semibold" panose="020B0702040204020203" pitchFamily="34" charset="0"/>
                      </a:endParaRPr>
                    </a:p>
                  </a:txBody>
                  <a:tcPr marL="91427" marR="91427" marT="0" marB="0" anchor="ctr">
                    <a:lnL w="12700" cap="flat" cmpd="sng" algn="ctr">
                      <a:solidFill>
                        <a:schemeClr val="accent6">
                          <a:lumMod val="60000"/>
                          <a:lumOff val="40000"/>
                        </a:schemeClr>
                      </a:solidFill>
                      <a:prstDash val="solid"/>
                      <a:round/>
                      <a:headEnd type="none" w="med" len="med"/>
                      <a:tailEnd type="none" w="med" len="med"/>
                    </a:lnL>
                    <a:lnR w="12700" cap="flat" cmpd="sng" algn="ctr">
                      <a:solidFill>
                        <a:schemeClr val="accent6">
                          <a:lumMod val="60000"/>
                          <a:lumOff val="40000"/>
                        </a:schemeClr>
                      </a:solidFill>
                      <a:prstDash val="solid"/>
                      <a:round/>
                      <a:headEnd type="none" w="med" len="med"/>
                      <a:tailEnd type="none" w="med" len="med"/>
                    </a:lnR>
                    <a:lnT w="12700" cap="flat" cmpd="sng" algn="ctr">
                      <a:solidFill>
                        <a:schemeClr val="accent6">
                          <a:lumMod val="60000"/>
                          <a:lumOff val="40000"/>
                        </a:schemeClr>
                      </a:solidFill>
                      <a:prstDash val="solid"/>
                      <a:round/>
                      <a:headEnd type="none" w="med" len="med"/>
                      <a:tailEnd type="none" w="med" len="med"/>
                    </a:lnT>
                    <a:lnB w="12700" cap="flat" cmpd="sng" algn="ctr">
                      <a:solidFill>
                        <a:schemeClr val="accent6">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8C00"/>
                          </a:solidFill>
                          <a:effectLst/>
                          <a:uLnTx/>
                          <a:uFillTx/>
                          <a:latin typeface="Segoe UI"/>
                          <a:ea typeface="+mn-ea"/>
                          <a:cs typeface="+mn-cs"/>
                          <a:sym typeface="Wingdings 2" panose="05020102010507070707" pitchFamily="18" charset="2"/>
                        </a:rPr>
                        <a:t> </a:t>
                      </a:r>
                      <a:r>
                        <a:rPr kumimoji="0" lang="en-US" sz="1000" b="0" i="0" u="none" strike="noStrike" kern="1200" cap="none" spc="0" normalizeH="0" baseline="0" noProof="0">
                          <a:ln>
                            <a:noFill/>
                          </a:ln>
                          <a:solidFill>
                            <a:srgbClr val="FF8C00"/>
                          </a:solidFill>
                          <a:effectLst/>
                          <a:uLnTx/>
                          <a:uFillTx/>
                          <a:latin typeface="+mn-lt"/>
                          <a:ea typeface="+mn-ea"/>
                          <a:cs typeface="+mn-cs"/>
                          <a:sym typeface="Wingdings 2" panose="05020102010507070707" pitchFamily="18" charset="2"/>
                        </a:rPr>
                        <a:t>(6/30)</a:t>
                      </a:r>
                      <a:endParaRPr kumimoji="0" lang="en-US" sz="1000" b="0" i="0" u="none" strike="noStrike" kern="1200" cap="none" spc="0" normalizeH="0" baseline="0" noProof="0">
                        <a:ln>
                          <a:noFill/>
                        </a:ln>
                        <a:solidFill>
                          <a:srgbClr val="00B050"/>
                        </a:solidFill>
                        <a:effectLst/>
                        <a:uLnTx/>
                        <a:uFillTx/>
                        <a:latin typeface="Segoe UI Semibold" panose="020B0702040204020203" pitchFamily="34" charset="0"/>
                        <a:ea typeface="+mn-ea"/>
                        <a:cs typeface="Segoe UI Semibold" panose="020B0702040204020203" pitchFamily="34" charset="0"/>
                      </a:endParaRPr>
                    </a:p>
                  </a:txBody>
                  <a:tcPr marL="91427" marR="91427" marT="0" marB="0" anchor="ctr">
                    <a:lnL w="12700" cap="flat" cmpd="sng" algn="ctr">
                      <a:solidFill>
                        <a:schemeClr val="accent6">
                          <a:lumMod val="60000"/>
                          <a:lumOff val="40000"/>
                        </a:schemeClr>
                      </a:solidFill>
                      <a:prstDash val="solid"/>
                      <a:round/>
                      <a:headEnd type="none" w="med" len="med"/>
                      <a:tailEnd type="none" w="med" len="med"/>
                    </a:lnL>
                    <a:lnR w="12700" cap="flat" cmpd="sng" algn="ctr">
                      <a:solidFill>
                        <a:schemeClr val="accent6">
                          <a:lumMod val="60000"/>
                          <a:lumOff val="40000"/>
                        </a:schemeClr>
                      </a:solidFill>
                      <a:prstDash val="solid"/>
                      <a:round/>
                      <a:headEnd type="none" w="med" len="med"/>
                      <a:tailEnd type="none" w="med" len="med"/>
                    </a:lnR>
                    <a:lnT w="12700" cap="flat" cmpd="sng" algn="ctr">
                      <a:solidFill>
                        <a:schemeClr val="accent6">
                          <a:lumMod val="60000"/>
                          <a:lumOff val="40000"/>
                        </a:schemeClr>
                      </a:solidFill>
                      <a:prstDash val="solid"/>
                      <a:round/>
                      <a:headEnd type="none" w="med" len="med"/>
                      <a:tailEnd type="none" w="med" len="med"/>
                    </a:lnT>
                    <a:lnB w="12700" cap="flat" cmpd="sng" algn="ctr">
                      <a:solidFill>
                        <a:schemeClr val="accent6">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8C00"/>
                          </a:solidFill>
                          <a:effectLst/>
                          <a:uLnTx/>
                          <a:uFillTx/>
                          <a:latin typeface="+mn-lt"/>
                          <a:ea typeface="+mn-ea"/>
                          <a:cs typeface="+mn-cs"/>
                          <a:sym typeface="Wingdings 2" panose="05020102010507070707" pitchFamily="18" charset="2"/>
                        </a:rPr>
                        <a:t> (9/30)</a:t>
                      </a:r>
                      <a:endParaRPr kumimoji="0" lang="en-US" sz="1000" b="0" i="0" u="none" strike="noStrike" kern="1200" cap="none" spc="0" normalizeH="0" baseline="0" noProof="0" dirty="0">
                        <a:ln>
                          <a:noFill/>
                        </a:ln>
                        <a:solidFill>
                          <a:srgbClr val="00B050"/>
                        </a:solidFill>
                        <a:effectLst/>
                        <a:uLnTx/>
                        <a:uFillTx/>
                        <a:latin typeface="Segoe UI Semibold" panose="020B0702040204020203" pitchFamily="34" charset="0"/>
                        <a:ea typeface="+mn-ea"/>
                        <a:cs typeface="Segoe UI Semibold" panose="020B0702040204020203" pitchFamily="34" charset="0"/>
                      </a:endParaRPr>
                    </a:p>
                  </a:txBody>
                  <a:tcPr marL="91427" marR="91427" marT="0" marB="0" anchor="ctr">
                    <a:lnL w="12700" cap="flat" cmpd="sng" algn="ctr">
                      <a:solidFill>
                        <a:schemeClr val="accent6">
                          <a:lumMod val="60000"/>
                          <a:lumOff val="40000"/>
                        </a:schemeClr>
                      </a:solidFill>
                      <a:prstDash val="solid"/>
                      <a:round/>
                      <a:headEnd type="none" w="med" len="med"/>
                      <a:tailEnd type="none" w="med" len="med"/>
                    </a:lnL>
                    <a:lnR w="12700" cap="flat" cmpd="sng" algn="ctr">
                      <a:solidFill>
                        <a:schemeClr val="accent6">
                          <a:lumMod val="60000"/>
                          <a:lumOff val="40000"/>
                        </a:schemeClr>
                      </a:solidFill>
                      <a:prstDash val="solid"/>
                      <a:round/>
                      <a:headEnd type="none" w="med" len="med"/>
                      <a:tailEnd type="none" w="med" len="med"/>
                    </a:lnR>
                    <a:lnT w="12700" cap="flat" cmpd="sng" algn="ctr">
                      <a:solidFill>
                        <a:schemeClr val="accent6">
                          <a:lumMod val="60000"/>
                          <a:lumOff val="40000"/>
                        </a:schemeClr>
                      </a:solidFill>
                      <a:prstDash val="solid"/>
                      <a:round/>
                      <a:headEnd type="none" w="med" len="med"/>
                      <a:tailEnd type="none" w="med" len="med"/>
                    </a:lnT>
                    <a:lnB w="12700" cap="flat" cmpd="sng" algn="ctr">
                      <a:solidFill>
                        <a:schemeClr val="accent6">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8C00"/>
                          </a:solidFill>
                          <a:effectLst/>
                          <a:uLnTx/>
                          <a:uFillTx/>
                          <a:latin typeface="+mn-lt"/>
                          <a:ea typeface="+mn-ea"/>
                          <a:cs typeface="+mn-cs"/>
                          <a:sym typeface="Wingdings 2" panose="05020102010507070707" pitchFamily="18" charset="2"/>
                        </a:rPr>
                        <a:t> (CY19 Q2)</a:t>
                      </a:r>
                      <a:endParaRPr kumimoji="0" lang="en-US" sz="1000" b="0" i="0" u="none" strike="noStrike" kern="1200" cap="none" spc="0" normalizeH="0" baseline="0" noProof="0">
                        <a:ln>
                          <a:noFill/>
                        </a:ln>
                        <a:solidFill>
                          <a:srgbClr val="00B050"/>
                        </a:solidFill>
                        <a:effectLst/>
                        <a:uLnTx/>
                        <a:uFillTx/>
                        <a:latin typeface="Segoe UI Semibold" panose="020B0702040204020203" pitchFamily="34" charset="0"/>
                        <a:ea typeface="+mn-ea"/>
                        <a:cs typeface="Segoe UI Semibold" panose="020B0702040204020203" pitchFamily="34" charset="0"/>
                      </a:endParaRPr>
                    </a:p>
                  </a:txBody>
                  <a:tcPr marL="91427" marR="91427" marT="0" marB="0" anchor="ctr">
                    <a:lnL w="12700" cap="flat" cmpd="sng" algn="ctr">
                      <a:solidFill>
                        <a:schemeClr val="accent6">
                          <a:lumMod val="60000"/>
                          <a:lumOff val="40000"/>
                        </a:schemeClr>
                      </a:solidFill>
                      <a:prstDash val="solid"/>
                      <a:round/>
                      <a:headEnd type="none" w="med" len="med"/>
                      <a:tailEnd type="none" w="med" len="med"/>
                    </a:lnL>
                    <a:lnR w="12700" cap="flat" cmpd="sng" algn="ctr">
                      <a:solidFill>
                        <a:schemeClr val="accent6">
                          <a:lumMod val="60000"/>
                          <a:lumOff val="40000"/>
                        </a:schemeClr>
                      </a:solidFill>
                      <a:prstDash val="solid"/>
                      <a:round/>
                      <a:headEnd type="none" w="med" len="med"/>
                      <a:tailEnd type="none" w="med" len="med"/>
                    </a:lnR>
                    <a:lnT w="12700" cap="flat" cmpd="sng" algn="ctr">
                      <a:solidFill>
                        <a:schemeClr val="accent6">
                          <a:lumMod val="60000"/>
                          <a:lumOff val="40000"/>
                        </a:schemeClr>
                      </a:solidFill>
                      <a:prstDash val="solid"/>
                      <a:round/>
                      <a:headEnd type="none" w="med" len="med"/>
                      <a:tailEnd type="none" w="med" len="med"/>
                    </a:lnT>
                    <a:lnB w="12700" cap="flat" cmpd="sng" algn="ctr">
                      <a:solidFill>
                        <a:schemeClr val="accent6">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8C00"/>
                          </a:solidFill>
                          <a:effectLst/>
                          <a:uLnTx/>
                          <a:uFillTx/>
                          <a:latin typeface="+mn-lt"/>
                          <a:ea typeface="+mn-ea"/>
                          <a:cs typeface="+mn-cs"/>
                          <a:sym typeface="Wingdings 2" panose="05020102010507070707" pitchFamily="18" charset="2"/>
                        </a:rPr>
                        <a:t> (CY19 Q2)</a:t>
                      </a:r>
                      <a:endParaRPr kumimoji="0" lang="en-US" sz="1000" b="0" i="0" u="none" strike="noStrike" kern="1200" cap="none" spc="0" normalizeH="0" baseline="0" noProof="0" dirty="0">
                        <a:ln>
                          <a:noFill/>
                        </a:ln>
                        <a:solidFill>
                          <a:srgbClr val="00B050"/>
                        </a:solidFill>
                        <a:effectLst/>
                        <a:uLnTx/>
                        <a:uFillTx/>
                        <a:latin typeface="Segoe UI Semibold" panose="020B0702040204020203" pitchFamily="34" charset="0"/>
                        <a:ea typeface="+mn-ea"/>
                        <a:cs typeface="Segoe UI Semibold" panose="020B0702040204020203" pitchFamily="34" charset="0"/>
                      </a:endParaRPr>
                    </a:p>
                  </a:txBody>
                  <a:tcPr marL="91427" marR="91427" marT="0" marB="0" anchor="ctr">
                    <a:lnL w="12700" cap="flat" cmpd="sng" algn="ctr">
                      <a:solidFill>
                        <a:schemeClr val="accent6">
                          <a:lumMod val="60000"/>
                          <a:lumOff val="40000"/>
                        </a:schemeClr>
                      </a:solidFill>
                      <a:prstDash val="solid"/>
                      <a:round/>
                      <a:headEnd type="none" w="med" len="med"/>
                      <a:tailEnd type="none" w="med" len="med"/>
                    </a:lnL>
                    <a:lnR w="12700" cap="flat" cmpd="sng" algn="ctr">
                      <a:solidFill>
                        <a:schemeClr val="accent6">
                          <a:lumMod val="60000"/>
                          <a:lumOff val="40000"/>
                        </a:schemeClr>
                      </a:solidFill>
                      <a:prstDash val="solid"/>
                      <a:round/>
                      <a:headEnd type="none" w="med" len="med"/>
                      <a:tailEnd type="none" w="med" len="med"/>
                    </a:lnR>
                    <a:lnT w="12700" cap="flat" cmpd="sng" algn="ctr">
                      <a:solidFill>
                        <a:schemeClr val="accent6">
                          <a:lumMod val="60000"/>
                          <a:lumOff val="40000"/>
                        </a:schemeClr>
                      </a:solidFill>
                      <a:prstDash val="solid"/>
                      <a:round/>
                      <a:headEnd type="none" w="med" len="med"/>
                      <a:tailEnd type="none" w="med" len="med"/>
                    </a:lnT>
                    <a:lnB w="12700" cap="flat" cmpd="sng" algn="ctr">
                      <a:solidFill>
                        <a:schemeClr val="accent6">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83968083"/>
                  </a:ext>
                </a:extLst>
              </a:tr>
            </a:tbl>
          </a:graphicData>
        </a:graphic>
      </p:graphicFrame>
      <p:grpSp>
        <p:nvGrpSpPr>
          <p:cNvPr id="22" name="Group 21">
            <a:extLst>
              <a:ext uri="{FF2B5EF4-FFF2-40B4-BE49-F238E27FC236}">
                <a16:creationId xmlns:a16="http://schemas.microsoft.com/office/drawing/2014/main" id="{9B395D81-83EC-4895-95CC-3E7DB529F139}"/>
              </a:ext>
            </a:extLst>
          </p:cNvPr>
          <p:cNvGrpSpPr/>
          <p:nvPr/>
        </p:nvGrpSpPr>
        <p:grpSpPr>
          <a:xfrm>
            <a:off x="10080208" y="183554"/>
            <a:ext cx="1702061" cy="718450"/>
            <a:chOff x="10080208" y="183554"/>
            <a:chExt cx="1702061" cy="718450"/>
          </a:xfrm>
        </p:grpSpPr>
        <p:grpSp>
          <p:nvGrpSpPr>
            <p:cNvPr id="23" name="Group 22">
              <a:extLst>
                <a:ext uri="{FF2B5EF4-FFF2-40B4-BE49-F238E27FC236}">
                  <a16:creationId xmlns:a16="http://schemas.microsoft.com/office/drawing/2014/main" id="{DF6A44A1-C759-41C5-80BE-33D701BA351D}"/>
                </a:ext>
              </a:extLst>
            </p:cNvPr>
            <p:cNvGrpSpPr/>
            <p:nvPr/>
          </p:nvGrpSpPr>
          <p:grpSpPr>
            <a:xfrm>
              <a:off x="10305738" y="183554"/>
              <a:ext cx="1476531" cy="718450"/>
              <a:chOff x="10110866" y="333455"/>
              <a:chExt cx="1476531" cy="718450"/>
            </a:xfrm>
          </p:grpSpPr>
          <p:sp>
            <p:nvSpPr>
              <p:cNvPr id="28" name="Rectangle 27">
                <a:extLst>
                  <a:ext uri="{FF2B5EF4-FFF2-40B4-BE49-F238E27FC236}">
                    <a16:creationId xmlns:a16="http://schemas.microsoft.com/office/drawing/2014/main" id="{6456D219-E313-48BD-968D-868A78837FBA}"/>
                  </a:ext>
                </a:extLst>
              </p:cNvPr>
              <p:cNvSpPr/>
              <p:nvPr userDrawn="1"/>
            </p:nvSpPr>
            <p:spPr>
              <a:xfrm>
                <a:off x="10110866" y="333455"/>
                <a:ext cx="1476531" cy="26161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8F8F8">
                        <a:lumMod val="50000"/>
                      </a:srgbClr>
                    </a:solidFill>
                    <a:effectLst/>
                    <a:uLnTx/>
                    <a:uFillTx/>
                    <a:latin typeface="Segoe UI"/>
                    <a:ea typeface="+mn-ea"/>
                    <a:cs typeface="+mn-cs"/>
                  </a:rPr>
                  <a:t>Available</a:t>
                </a:r>
              </a:p>
            </p:txBody>
          </p:sp>
          <p:sp>
            <p:nvSpPr>
              <p:cNvPr id="29" name="Rectangle 28">
                <a:extLst>
                  <a:ext uri="{FF2B5EF4-FFF2-40B4-BE49-F238E27FC236}">
                    <a16:creationId xmlns:a16="http://schemas.microsoft.com/office/drawing/2014/main" id="{90BCCD1B-B5E9-4BD0-A306-C36E939FC8EA}"/>
                  </a:ext>
                </a:extLst>
              </p:cNvPr>
              <p:cNvSpPr/>
              <p:nvPr userDrawn="1"/>
            </p:nvSpPr>
            <p:spPr>
              <a:xfrm>
                <a:off x="10110866" y="561875"/>
                <a:ext cx="1476531" cy="261610"/>
              </a:xfrm>
              <a:prstGeom prst="rect">
                <a:avLst/>
              </a:prstGeom>
              <a:solidFill>
                <a:schemeClr val="bg2"/>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8F8F8">
                        <a:lumMod val="50000"/>
                      </a:srgbClr>
                    </a:solidFill>
                    <a:effectLst/>
                    <a:uLnTx/>
                    <a:uFillTx/>
                    <a:latin typeface="Segoe UI"/>
                    <a:ea typeface="+mn-ea"/>
                    <a:cs typeface="+mn-cs"/>
                  </a:rPr>
                  <a:t>Coming Soon</a:t>
                </a:r>
              </a:p>
            </p:txBody>
          </p:sp>
          <p:sp>
            <p:nvSpPr>
              <p:cNvPr id="30" name="Rectangle 29">
                <a:extLst>
                  <a:ext uri="{FF2B5EF4-FFF2-40B4-BE49-F238E27FC236}">
                    <a16:creationId xmlns:a16="http://schemas.microsoft.com/office/drawing/2014/main" id="{5CC5E615-E6B7-4EEA-BE56-81EFF7C4A180}"/>
                  </a:ext>
                </a:extLst>
              </p:cNvPr>
              <p:cNvSpPr/>
              <p:nvPr/>
            </p:nvSpPr>
            <p:spPr>
              <a:xfrm>
                <a:off x="10110866" y="790295"/>
                <a:ext cx="1319133" cy="26161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8F8F8">
                        <a:lumMod val="50000"/>
                      </a:srgbClr>
                    </a:solidFill>
                    <a:effectLst/>
                    <a:uLnTx/>
                    <a:uFillTx/>
                    <a:latin typeface="Segoe UI"/>
                    <a:ea typeface="+mn-ea"/>
                    <a:cs typeface="+mn-cs"/>
                  </a:rPr>
                  <a:t>No Plan</a:t>
                </a:r>
              </a:p>
            </p:txBody>
          </p:sp>
        </p:grpSp>
        <p:sp>
          <p:nvSpPr>
            <p:cNvPr id="25" name="Rectangle 24">
              <a:extLst>
                <a:ext uri="{FF2B5EF4-FFF2-40B4-BE49-F238E27FC236}">
                  <a16:creationId xmlns:a16="http://schemas.microsoft.com/office/drawing/2014/main" id="{9BB78A5B-F884-431A-B112-D3C67961D729}"/>
                </a:ext>
              </a:extLst>
            </p:cNvPr>
            <p:cNvSpPr/>
            <p:nvPr/>
          </p:nvSpPr>
          <p:spPr>
            <a:xfrm>
              <a:off x="10080208" y="637311"/>
              <a:ext cx="309701" cy="261610"/>
            </a:xfrm>
            <a:prstGeom prst="rect">
              <a:avLst/>
            </a:prstGeom>
          </p:spPr>
          <p:txBody>
            <a:bodyPr wrap="non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C00000"/>
                  </a:solidFill>
                  <a:effectLst/>
                  <a:uLnTx/>
                  <a:uFillTx/>
                  <a:latin typeface="Segoe UI"/>
                  <a:ea typeface="+mn-ea"/>
                  <a:cs typeface="+mn-cs"/>
                  <a:sym typeface="Wingdings 2" panose="05020102010507070707" pitchFamily="18" charset="2"/>
                </a:rPr>
                <a:t></a:t>
              </a:r>
              <a:endParaRPr kumimoji="0" lang="en-US" sz="1100" b="0" i="0" u="none" strike="noStrike" kern="1200" cap="none" spc="0" normalizeH="0" baseline="0" noProof="0">
                <a:ln>
                  <a:noFill/>
                </a:ln>
                <a:solidFill>
                  <a:srgbClr val="505050"/>
                </a:solidFill>
                <a:effectLst/>
                <a:uLnTx/>
                <a:uFillTx/>
                <a:latin typeface="Segoe UI"/>
                <a:ea typeface="+mn-ea"/>
                <a:cs typeface="+mn-cs"/>
              </a:endParaRPr>
            </a:p>
          </p:txBody>
        </p:sp>
        <p:sp>
          <p:nvSpPr>
            <p:cNvPr id="26" name="Rectangle 25">
              <a:extLst>
                <a:ext uri="{FF2B5EF4-FFF2-40B4-BE49-F238E27FC236}">
                  <a16:creationId xmlns:a16="http://schemas.microsoft.com/office/drawing/2014/main" id="{112E8734-CC2A-4344-9B4B-34D42338ACB8}"/>
                </a:ext>
              </a:extLst>
            </p:cNvPr>
            <p:cNvSpPr/>
            <p:nvPr/>
          </p:nvSpPr>
          <p:spPr>
            <a:xfrm>
              <a:off x="10089557" y="413926"/>
              <a:ext cx="260008" cy="261610"/>
            </a:xfrm>
            <a:prstGeom prst="rect">
              <a:avLst/>
            </a:prstGeom>
          </p:spPr>
          <p:txBody>
            <a:bodyPr wrap="non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8C00"/>
                  </a:solidFill>
                  <a:effectLst/>
                  <a:uLnTx/>
                  <a:uFillTx/>
                  <a:latin typeface="Segoe UI"/>
                  <a:ea typeface="+mn-ea"/>
                  <a:cs typeface="+mn-cs"/>
                  <a:sym typeface="Wingdings 2" panose="05020102010507070707" pitchFamily="18" charset="2"/>
                </a:rPr>
                <a:t></a:t>
              </a:r>
              <a:endParaRPr kumimoji="0" lang="en-US" sz="1100" b="0" i="0" u="none" strike="noStrike" kern="1200" cap="none" spc="0" normalizeH="0" baseline="0" noProof="0">
                <a:ln>
                  <a:noFill/>
                </a:ln>
                <a:solidFill>
                  <a:srgbClr val="FFC000"/>
                </a:solidFill>
                <a:effectLst/>
                <a:uLnTx/>
                <a:uFillTx/>
                <a:latin typeface="Segoe UI"/>
                <a:ea typeface="+mn-ea"/>
                <a:cs typeface="+mn-cs"/>
              </a:endParaRPr>
            </a:p>
          </p:txBody>
        </p:sp>
        <p:sp>
          <p:nvSpPr>
            <p:cNvPr id="27" name="Rectangle 26">
              <a:extLst>
                <a:ext uri="{FF2B5EF4-FFF2-40B4-BE49-F238E27FC236}">
                  <a16:creationId xmlns:a16="http://schemas.microsoft.com/office/drawing/2014/main" id="{E6A91745-B3CC-4A64-BD7D-1FD1679DDACD}"/>
                </a:ext>
              </a:extLst>
            </p:cNvPr>
            <p:cNvSpPr/>
            <p:nvPr/>
          </p:nvSpPr>
          <p:spPr>
            <a:xfrm>
              <a:off x="10080208" y="190541"/>
              <a:ext cx="309701" cy="261610"/>
            </a:xfrm>
            <a:prstGeom prst="rect">
              <a:avLst/>
            </a:prstGeom>
          </p:spPr>
          <p:txBody>
            <a:bodyPr wrap="non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B050"/>
                  </a:solidFill>
                  <a:effectLst/>
                  <a:uLnTx/>
                  <a:uFillTx/>
                  <a:latin typeface="Segoe UI"/>
                  <a:ea typeface="+mn-ea"/>
                  <a:cs typeface="+mn-cs"/>
                  <a:sym typeface="Wingdings 2" panose="05020102010507070707" pitchFamily="18" charset="2"/>
                </a:rPr>
                <a:t></a:t>
              </a:r>
              <a:endParaRPr kumimoji="0" lang="en-US" sz="1100" b="0" i="0" u="none" strike="noStrike" kern="1200" cap="none" spc="0" normalizeH="0" baseline="0" noProof="0">
                <a:ln>
                  <a:noFill/>
                </a:ln>
                <a:solidFill>
                  <a:srgbClr val="00B050"/>
                </a:solidFill>
                <a:effectLst/>
                <a:uLnTx/>
                <a:uFillTx/>
                <a:latin typeface="Segoe UI"/>
                <a:ea typeface="+mn-ea"/>
                <a:cs typeface="+mn-cs"/>
              </a:endParaRPr>
            </a:p>
          </p:txBody>
        </p:sp>
      </p:grpSp>
    </p:spTree>
    <p:extLst>
      <p:ext uri="{BB962C8B-B14F-4D97-AF65-F5344CB8AC3E}">
        <p14:creationId xmlns:p14="http://schemas.microsoft.com/office/powerpoint/2010/main" val="4197324179"/>
      </p:ext>
    </p:extLst>
  </p:cSld>
  <p:clrMapOvr>
    <a:masterClrMapping/>
  </p:clrMapOvr>
  <p:transition spd="slow">
    <p:wipe dir="d"/>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85F1F4-C39B-4FDE-AB6E-6C4B1FBB6C23}"/>
              </a:ext>
            </a:extLst>
          </p:cNvPr>
          <p:cNvSpPr>
            <a:spLocks noGrp="1"/>
          </p:cNvSpPr>
          <p:nvPr>
            <p:ph type="title"/>
          </p:nvPr>
        </p:nvSpPr>
        <p:spPr>
          <a:xfrm>
            <a:off x="274639" y="-134215"/>
            <a:ext cx="11889564" cy="592919"/>
          </a:xfrm>
        </p:spPr>
        <p:txBody>
          <a:bodyPr/>
          <a:lstStyle/>
          <a:p>
            <a:pPr>
              <a:lnSpc>
                <a:spcPct val="150000"/>
              </a:lnSpc>
            </a:pPr>
            <a:r>
              <a:rPr lang="en-US" sz="4400" dirty="0">
                <a:solidFill>
                  <a:srgbClr val="0070C0"/>
                </a:solidFill>
              </a:rPr>
              <a:t>What’s new since GA</a:t>
            </a:r>
          </a:p>
        </p:txBody>
      </p:sp>
      <p:sp>
        <p:nvSpPr>
          <p:cNvPr id="4" name="Rectangle 3">
            <a:extLst>
              <a:ext uri="{FF2B5EF4-FFF2-40B4-BE49-F238E27FC236}">
                <a16:creationId xmlns:a16="http://schemas.microsoft.com/office/drawing/2014/main" id="{ABAC264F-2686-43E6-AE2F-85BCCDB4307D}"/>
              </a:ext>
            </a:extLst>
          </p:cNvPr>
          <p:cNvSpPr/>
          <p:nvPr/>
        </p:nvSpPr>
        <p:spPr>
          <a:xfrm>
            <a:off x="448031" y="1062589"/>
            <a:ext cx="11152842" cy="4899675"/>
          </a:xfrm>
          <a:prstGeom prst="rect">
            <a:avLst/>
          </a:prstGeom>
        </p:spPr>
        <p:txBody>
          <a:bodyPr wrap="square">
            <a:spAutoFit/>
          </a:bodyPr>
          <a:lstStyle/>
          <a:p>
            <a:pPr marL="171185" indent="-171185">
              <a:lnSpc>
                <a:spcPct val="150000"/>
              </a:lnSpc>
              <a:buFont typeface="Arial" pitchFamily="34" charset="0"/>
              <a:buChar char="•"/>
            </a:pPr>
            <a:r>
              <a:rPr lang="en-US" sz="1400" dirty="0"/>
              <a:t>GA of Geo Restore (</a:t>
            </a:r>
            <a:r>
              <a:rPr lang="en-US" sz="1400" dirty="0">
                <a:hlinkClick r:id="rId3"/>
              </a:rPr>
              <a:t>https://docs.microsoft.com/en-us/azure/mysql/howto-restore-server-cli</a:t>
            </a:r>
            <a:r>
              <a:rPr lang="en-US" sz="1400" dirty="0"/>
              <a:t>) </a:t>
            </a:r>
          </a:p>
          <a:p>
            <a:pPr marL="171185" indent="-171185">
              <a:lnSpc>
                <a:spcPct val="150000"/>
              </a:lnSpc>
              <a:buFont typeface="Arial" pitchFamily="34" charset="0"/>
              <a:buChar char="•"/>
            </a:pPr>
            <a:r>
              <a:rPr lang="en-US" sz="1400" dirty="0"/>
              <a:t>GA of Storage scale to 2TB and 6000 IOPS (</a:t>
            </a:r>
            <a:r>
              <a:rPr lang="en-US" sz="1400" dirty="0">
                <a:hlinkClick r:id="rId4"/>
              </a:rPr>
              <a:t>https://docs.microsoft.com/en-us/azure/mysql/concepts-pricing-tiers</a:t>
            </a:r>
            <a:r>
              <a:rPr lang="en-US" sz="1400" dirty="0"/>
              <a:t>) </a:t>
            </a:r>
            <a:endParaRPr lang="en-US" sz="1400" dirty="0">
              <a:cs typeface="Segoe UI"/>
            </a:endParaRPr>
          </a:p>
          <a:p>
            <a:pPr marL="171185" indent="-171185">
              <a:lnSpc>
                <a:spcPct val="150000"/>
              </a:lnSpc>
              <a:buFont typeface="Arial" pitchFamily="34" charset="0"/>
              <a:buChar char="•"/>
            </a:pPr>
            <a:r>
              <a:rPr lang="en-US" sz="1400" dirty="0"/>
              <a:t>GDPR Compliance</a:t>
            </a:r>
          </a:p>
          <a:p>
            <a:pPr marL="171185" indent="-171185">
              <a:lnSpc>
                <a:spcPct val="150000"/>
              </a:lnSpc>
              <a:buFont typeface="Arial" pitchFamily="34" charset="0"/>
              <a:buChar char="•"/>
            </a:pPr>
            <a:r>
              <a:rPr lang="en-US" sz="1400" dirty="0"/>
              <a:t>Public Preview of VNET service endpoint (</a:t>
            </a:r>
            <a:r>
              <a:rPr lang="en-US" sz="1400" dirty="0">
                <a:hlinkClick r:id="rId5"/>
              </a:rPr>
              <a:t>https://docs.microsoft.com/en-us/azure/mysql/concepts-data-access-and-security-vnet</a:t>
            </a:r>
            <a:r>
              <a:rPr lang="en-US" sz="1400" dirty="0"/>
              <a:t>)</a:t>
            </a:r>
          </a:p>
          <a:p>
            <a:pPr marL="171185" indent="-171185">
              <a:lnSpc>
                <a:spcPct val="150000"/>
              </a:lnSpc>
              <a:buFont typeface="Arial" pitchFamily="34" charset="0"/>
              <a:buChar char="•"/>
            </a:pPr>
            <a:r>
              <a:rPr lang="en-US" sz="1400" dirty="0"/>
              <a:t>Public Preview of MySQL data-in replication (</a:t>
            </a:r>
            <a:r>
              <a:rPr lang="en-US" sz="1400" dirty="0">
                <a:hlinkClick r:id="rId6"/>
              </a:rPr>
              <a:t>https://docs.microsoft.com/en-us/azure/mysql/concepts-data-in-replication</a:t>
            </a:r>
            <a:r>
              <a:rPr lang="en-US" sz="1400" dirty="0"/>
              <a:t>)</a:t>
            </a:r>
          </a:p>
          <a:p>
            <a:pPr marL="171185" indent="-171185">
              <a:lnSpc>
                <a:spcPct val="150000"/>
              </a:lnSpc>
              <a:buFont typeface="Arial" pitchFamily="34" charset="0"/>
              <a:buChar char="•"/>
            </a:pPr>
            <a:r>
              <a:rPr lang="en-US" sz="1400" dirty="0"/>
              <a:t>Private Preview of MySQL &amp; PostgreSQL source in Azure Database Migration Service (</a:t>
            </a:r>
            <a:r>
              <a:rPr lang="en-US" sz="1400" dirty="0">
                <a:hlinkClick r:id="rId7"/>
              </a:rPr>
              <a:t>https://aka.ms/dmspreviewpage</a:t>
            </a:r>
            <a:r>
              <a:rPr lang="en-US" sz="1400" dirty="0"/>
              <a:t>) </a:t>
            </a:r>
          </a:p>
          <a:p>
            <a:pPr marL="171185" indent="-171185">
              <a:lnSpc>
                <a:spcPct val="150000"/>
              </a:lnSpc>
              <a:buFont typeface="Arial" pitchFamily="34" charset="0"/>
              <a:buChar char="•"/>
            </a:pPr>
            <a:r>
              <a:rPr lang="en-US" sz="1400" dirty="0"/>
              <a:t>Scaling across SKUs (General Purpose and Memory Optimized)</a:t>
            </a:r>
          </a:p>
          <a:p>
            <a:pPr marL="171185" indent="-171185">
              <a:lnSpc>
                <a:spcPct val="150000"/>
              </a:lnSpc>
              <a:buFont typeface="Arial" pitchFamily="34" charset="0"/>
              <a:buChar char="•"/>
            </a:pPr>
            <a:r>
              <a:rPr lang="en-US" sz="1400" dirty="0"/>
              <a:t>Scaling across hardware generation (Gen 4 and Gen 5)</a:t>
            </a:r>
          </a:p>
          <a:p>
            <a:pPr marL="171185" indent="-171185">
              <a:lnSpc>
                <a:spcPct val="150000"/>
              </a:lnSpc>
              <a:buFont typeface="Arial" pitchFamily="34" charset="0"/>
              <a:buChar char="•"/>
            </a:pPr>
            <a:r>
              <a:rPr lang="en-US" sz="1400" dirty="0"/>
              <a:t>Private Preview of Query Store</a:t>
            </a:r>
          </a:p>
          <a:p>
            <a:pPr marL="171185" indent="-171185">
              <a:lnSpc>
                <a:spcPct val="150000"/>
              </a:lnSpc>
              <a:buFont typeface="Arial" pitchFamily="34" charset="0"/>
              <a:buChar char="•"/>
            </a:pPr>
            <a:r>
              <a:rPr lang="en-US" sz="1400" dirty="0"/>
              <a:t>Private Preview of MySQL same region replica</a:t>
            </a:r>
            <a:endParaRPr lang="en-US" sz="1400" dirty="0">
              <a:cs typeface="Segoe UI"/>
            </a:endParaRPr>
          </a:p>
          <a:p>
            <a:pPr marL="171185" indent="-171185">
              <a:lnSpc>
                <a:spcPct val="150000"/>
              </a:lnSpc>
              <a:buFont typeface="Arial" pitchFamily="34" charset="0"/>
              <a:buChar char="•"/>
            </a:pPr>
            <a:r>
              <a:rPr lang="en-US" sz="1400" dirty="0"/>
              <a:t>New regions </a:t>
            </a:r>
          </a:p>
          <a:p>
            <a:pPr marL="628368" lvl="1" indent="-171185">
              <a:lnSpc>
                <a:spcPct val="150000"/>
              </a:lnSpc>
              <a:buFont typeface="Arial" pitchFamily="34" charset="0"/>
              <a:buChar char="•"/>
            </a:pPr>
            <a:r>
              <a:rPr lang="en-US" sz="1400" dirty="0"/>
              <a:t>Asia Pacific: Australia South East (Gen5) &amp; South India (Gen5) </a:t>
            </a:r>
          </a:p>
          <a:p>
            <a:pPr marL="171185" indent="-171185">
              <a:lnSpc>
                <a:spcPct val="150000"/>
              </a:lnSpc>
              <a:buFont typeface="Arial" pitchFamily="34" charset="0"/>
              <a:buChar char="•"/>
            </a:pPr>
            <a:r>
              <a:rPr lang="en-US" sz="1400" dirty="0"/>
              <a:t>Regions with additional hardware generation</a:t>
            </a:r>
          </a:p>
          <a:p>
            <a:pPr marL="628368" lvl="1" indent="-171185">
              <a:lnSpc>
                <a:spcPct val="150000"/>
              </a:lnSpc>
              <a:buFont typeface="Arial" pitchFamily="34" charset="0"/>
              <a:buChar char="•"/>
            </a:pPr>
            <a:r>
              <a:rPr lang="en-US" sz="1400" dirty="0"/>
              <a:t>Americas: Brazil South (Gen5), Central US (Gen4) &amp; East US 2 (Gen5), North Central US (Gen5), </a:t>
            </a:r>
            <a:r>
              <a:rPr lang="en-US" sz="1400" dirty="0">
                <a:cs typeface="Segoe UI"/>
              </a:rPr>
              <a:t>South Central US (Gen5)</a:t>
            </a:r>
            <a:endParaRPr lang="en-US" sz="1400" dirty="0"/>
          </a:p>
          <a:p>
            <a:pPr marL="628368" lvl="1" indent="-171185">
              <a:lnSpc>
                <a:spcPct val="150000"/>
              </a:lnSpc>
              <a:buFont typeface="Arial" pitchFamily="34" charset="0"/>
              <a:buChar char="•"/>
            </a:pPr>
            <a:r>
              <a:rPr lang="en-US" sz="1400" dirty="0"/>
              <a:t>Asia Pacific: East Asia(Gen5), India Central (Gen5), India West (Ge5), Japan East (Gen5), Japan West (Gen5) &amp; </a:t>
            </a:r>
            <a:r>
              <a:rPr lang="en-US" sz="1400" dirty="0">
                <a:cs typeface="Segoe UI"/>
              </a:rPr>
              <a:t>South East Asia (Gen5)</a:t>
            </a:r>
          </a:p>
        </p:txBody>
      </p:sp>
    </p:spTree>
    <p:extLst>
      <p:ext uri="{BB962C8B-B14F-4D97-AF65-F5344CB8AC3E}">
        <p14:creationId xmlns:p14="http://schemas.microsoft.com/office/powerpoint/2010/main" val="2745365447"/>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85F1F4-C39B-4FDE-AB6E-6C4B1FBB6C23}"/>
              </a:ext>
            </a:extLst>
          </p:cNvPr>
          <p:cNvSpPr>
            <a:spLocks noGrp="1"/>
          </p:cNvSpPr>
          <p:nvPr>
            <p:ph type="title"/>
          </p:nvPr>
        </p:nvSpPr>
        <p:spPr>
          <a:xfrm>
            <a:off x="274639" y="-27998"/>
            <a:ext cx="11889564" cy="592919"/>
          </a:xfrm>
        </p:spPr>
        <p:txBody>
          <a:bodyPr/>
          <a:lstStyle/>
          <a:p>
            <a:pPr>
              <a:lnSpc>
                <a:spcPct val="150000"/>
              </a:lnSpc>
            </a:pPr>
            <a:r>
              <a:rPr lang="en-US" sz="4400" dirty="0">
                <a:solidFill>
                  <a:srgbClr val="0070C0"/>
                </a:solidFill>
              </a:rPr>
              <a:t>What’s COMING NEXT..</a:t>
            </a:r>
          </a:p>
        </p:txBody>
      </p:sp>
      <p:sp>
        <p:nvSpPr>
          <p:cNvPr id="4" name="Rectangle 3">
            <a:extLst>
              <a:ext uri="{FF2B5EF4-FFF2-40B4-BE49-F238E27FC236}">
                <a16:creationId xmlns:a16="http://schemas.microsoft.com/office/drawing/2014/main" id="{ABAC264F-2686-43E6-AE2F-85BCCDB4307D}"/>
              </a:ext>
            </a:extLst>
          </p:cNvPr>
          <p:cNvSpPr/>
          <p:nvPr/>
        </p:nvSpPr>
        <p:spPr>
          <a:xfrm>
            <a:off x="457648" y="1133053"/>
            <a:ext cx="10458782" cy="5476756"/>
          </a:xfrm>
          <a:prstGeom prst="rect">
            <a:avLst/>
          </a:prstGeom>
        </p:spPr>
        <p:txBody>
          <a:bodyPr wrap="square">
            <a:spAutoFit/>
          </a:bodyPr>
          <a:lstStyle/>
          <a:p>
            <a:pPr marL="171185" indent="-171185">
              <a:lnSpc>
                <a:spcPct val="150000"/>
              </a:lnSpc>
              <a:buFont typeface="Arial" pitchFamily="34" charset="0"/>
              <a:buChar char="•"/>
            </a:pPr>
            <a:r>
              <a:rPr lang="en-US" sz="1568" dirty="0"/>
              <a:t>Private Preview of PostgreSQL read replicas within a region</a:t>
            </a:r>
          </a:p>
          <a:p>
            <a:pPr marL="171185" indent="-171185">
              <a:lnSpc>
                <a:spcPct val="150000"/>
              </a:lnSpc>
              <a:buFont typeface="Arial" pitchFamily="34" charset="0"/>
              <a:buChar char="•"/>
            </a:pPr>
            <a:r>
              <a:rPr lang="en-US" sz="1568" dirty="0"/>
              <a:t>Azure AD Integration</a:t>
            </a:r>
          </a:p>
          <a:p>
            <a:pPr marL="171185" indent="-171185">
              <a:lnSpc>
                <a:spcPct val="150000"/>
              </a:lnSpc>
              <a:buFont typeface="Arial" pitchFamily="34" charset="0"/>
              <a:buChar char="•"/>
            </a:pPr>
            <a:r>
              <a:rPr lang="en-US" sz="1568" dirty="0"/>
              <a:t>Threat Detection</a:t>
            </a:r>
          </a:p>
          <a:p>
            <a:pPr marL="171185" indent="-171185">
              <a:lnSpc>
                <a:spcPct val="150000"/>
              </a:lnSpc>
              <a:buFont typeface="Arial" pitchFamily="34" charset="0"/>
              <a:buChar char="•"/>
            </a:pPr>
            <a:r>
              <a:rPr lang="en-US" sz="1568" dirty="0"/>
              <a:t>64 </a:t>
            </a:r>
            <a:r>
              <a:rPr lang="en-US" sz="1568" dirty="0" err="1"/>
              <a:t>vCores</a:t>
            </a:r>
            <a:r>
              <a:rPr lang="en-US" sz="1568" dirty="0"/>
              <a:t> support for General Purpose</a:t>
            </a:r>
          </a:p>
          <a:p>
            <a:pPr marL="171185" indent="-171185">
              <a:lnSpc>
                <a:spcPct val="150000"/>
              </a:lnSpc>
              <a:buFont typeface="Arial" pitchFamily="34" charset="0"/>
              <a:buChar char="•"/>
            </a:pPr>
            <a:r>
              <a:rPr lang="en-US" sz="1568" dirty="0"/>
              <a:t>Increase storage scaling to 4 TB and 12000 IOPS</a:t>
            </a:r>
          </a:p>
          <a:p>
            <a:pPr marL="171185" indent="-171185">
              <a:lnSpc>
                <a:spcPct val="150000"/>
              </a:lnSpc>
              <a:buFont typeface="Arial" pitchFamily="34" charset="0"/>
              <a:buChar char="•"/>
            </a:pPr>
            <a:r>
              <a:rPr lang="en-US" sz="1568" dirty="0"/>
              <a:t>Increase storage scaling to 10 TB and 30000 IOPS</a:t>
            </a:r>
          </a:p>
          <a:p>
            <a:pPr marL="171185" indent="-171185">
              <a:lnSpc>
                <a:spcPct val="150000"/>
              </a:lnSpc>
              <a:buFont typeface="Arial" pitchFamily="34" charset="0"/>
              <a:buChar char="•"/>
            </a:pPr>
            <a:r>
              <a:rPr lang="en-US" sz="1568" dirty="0"/>
              <a:t>New Regions </a:t>
            </a:r>
          </a:p>
          <a:p>
            <a:pPr marL="628368" lvl="1" indent="-171185">
              <a:lnSpc>
                <a:spcPct val="150000"/>
              </a:lnSpc>
              <a:buFont typeface="Arial" pitchFamily="34" charset="0"/>
              <a:buChar char="•"/>
            </a:pPr>
            <a:r>
              <a:rPr lang="en-US" sz="1568" dirty="0"/>
              <a:t>Australia Central (Gen5)</a:t>
            </a:r>
          </a:p>
          <a:p>
            <a:pPr marL="628368" lvl="1" indent="-171185">
              <a:lnSpc>
                <a:spcPct val="150000"/>
              </a:lnSpc>
              <a:buFont typeface="Arial" pitchFamily="34" charset="0"/>
              <a:buChar char="•"/>
            </a:pPr>
            <a:r>
              <a:rPr lang="en-US" sz="1568" dirty="0"/>
              <a:t>China East (Gen4 &amp; Gen5)</a:t>
            </a:r>
          </a:p>
          <a:p>
            <a:pPr marL="628368" lvl="1" indent="-171185">
              <a:lnSpc>
                <a:spcPct val="150000"/>
              </a:lnSpc>
              <a:buFont typeface="Arial" pitchFamily="34" charset="0"/>
              <a:buChar char="•"/>
            </a:pPr>
            <a:r>
              <a:rPr lang="en-US" sz="1568" dirty="0"/>
              <a:t>China North (Gen4 &amp; Gen5)</a:t>
            </a:r>
          </a:p>
          <a:p>
            <a:pPr marL="628368" lvl="1" indent="-171185">
              <a:lnSpc>
                <a:spcPct val="150000"/>
              </a:lnSpc>
              <a:buFont typeface="Arial" pitchFamily="34" charset="0"/>
              <a:buChar char="•"/>
            </a:pPr>
            <a:r>
              <a:rPr lang="en-US" sz="1568" dirty="0"/>
              <a:t>Germany Central (Gen5)</a:t>
            </a:r>
          </a:p>
          <a:p>
            <a:pPr marL="628368" lvl="1" indent="-171185">
              <a:lnSpc>
                <a:spcPct val="150000"/>
              </a:lnSpc>
              <a:buFont typeface="Arial" pitchFamily="34" charset="0"/>
              <a:buChar char="•"/>
            </a:pPr>
            <a:r>
              <a:rPr lang="en-US" sz="1568" dirty="0"/>
              <a:t>Korea Central (Gen5)</a:t>
            </a:r>
          </a:p>
          <a:p>
            <a:pPr marL="628368" lvl="1" indent="-171185">
              <a:lnSpc>
                <a:spcPct val="150000"/>
              </a:lnSpc>
              <a:buFont typeface="Arial" pitchFamily="34" charset="0"/>
              <a:buChar char="•"/>
            </a:pPr>
            <a:r>
              <a:rPr lang="en-US" sz="1568" dirty="0"/>
              <a:t>US DoD Central (Gen4)</a:t>
            </a:r>
          </a:p>
          <a:p>
            <a:pPr marL="628368" lvl="1" indent="-171185">
              <a:lnSpc>
                <a:spcPct val="150000"/>
              </a:lnSpc>
              <a:buFont typeface="Arial" pitchFamily="34" charset="0"/>
              <a:buChar char="•"/>
            </a:pPr>
            <a:r>
              <a:rPr lang="en-US" sz="1568" dirty="0"/>
              <a:t>US DoD East (Gen4)</a:t>
            </a:r>
          </a:p>
          <a:p>
            <a:pPr marL="628368" lvl="1" indent="-171185">
              <a:lnSpc>
                <a:spcPct val="150000"/>
              </a:lnSpc>
              <a:buFont typeface="Arial" pitchFamily="34" charset="0"/>
              <a:buChar char="•"/>
            </a:pPr>
            <a:r>
              <a:rPr lang="en-US" sz="1568" dirty="0"/>
              <a:t>US Gov Texas(Ge5)</a:t>
            </a:r>
          </a:p>
        </p:txBody>
      </p:sp>
    </p:spTree>
    <p:extLst>
      <p:ext uri="{BB962C8B-B14F-4D97-AF65-F5344CB8AC3E}">
        <p14:creationId xmlns:p14="http://schemas.microsoft.com/office/powerpoint/2010/main" val="3730282154"/>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Placeholder 24">
            <a:extLst>
              <a:ext uri="{FF2B5EF4-FFF2-40B4-BE49-F238E27FC236}">
                <a16:creationId xmlns:a16="http://schemas.microsoft.com/office/drawing/2014/main" id="{286BCCCA-2A38-4566-8558-4A8F0F566AC7}"/>
              </a:ext>
            </a:extLst>
          </p:cNvPr>
          <p:cNvPicPr>
            <a:picLocks noGrp="1" noChangeAspect="1"/>
          </p:cNvPicPr>
          <p:nvPr>
            <p:ph type="pic" sz="quarter" idx="10"/>
          </p:nvPr>
        </p:nvPicPr>
        <p:blipFill rotWithShape="1">
          <a:blip r:embed="rId3">
            <a:extLst>
              <a:ext uri="{28A0092B-C50C-407E-A947-70E740481C1C}">
                <a14:useLocalDpi xmlns:a14="http://schemas.microsoft.com/office/drawing/2010/main" val="0"/>
              </a:ext>
            </a:extLst>
          </a:blip>
          <a:srcRect l="8190" t="4551" r="35186"/>
          <a:stretch/>
        </p:blipFill>
        <p:spPr>
          <a:xfrm>
            <a:off x="6218237" y="-3897"/>
            <a:ext cx="6217355" cy="6998422"/>
          </a:xfrm>
        </p:spPr>
      </p:pic>
      <p:sp>
        <p:nvSpPr>
          <p:cNvPr id="3" name="Text Placeholder 2">
            <a:extLst>
              <a:ext uri="{FF2B5EF4-FFF2-40B4-BE49-F238E27FC236}">
                <a16:creationId xmlns:a16="http://schemas.microsoft.com/office/drawing/2014/main" id="{C5824BE7-B1CB-4007-B909-FFCD00C35BF9}"/>
              </a:ext>
            </a:extLst>
          </p:cNvPr>
          <p:cNvSpPr>
            <a:spLocks noGrp="1"/>
          </p:cNvSpPr>
          <p:nvPr>
            <p:ph type="body" sz="quarter" idx="11"/>
          </p:nvPr>
        </p:nvSpPr>
        <p:spPr>
          <a:xfrm>
            <a:off x="275482" y="2086382"/>
            <a:ext cx="4858058" cy="3364524"/>
          </a:xfrm>
        </p:spPr>
        <p:txBody>
          <a:bodyPr/>
          <a:lstStyle/>
          <a:p>
            <a:pPr lvl="0"/>
            <a:r>
              <a:rPr lang="en-US"/>
              <a:t>Challenge</a:t>
            </a:r>
          </a:p>
          <a:p>
            <a:pPr marL="1620" lvl="1" indent="0">
              <a:buNone/>
            </a:pPr>
            <a:r>
              <a:rPr lang="en-US"/>
              <a:t>Growing popularity of the news company’s WordPress site lead to performance and scalability issues.</a:t>
            </a:r>
          </a:p>
          <a:p>
            <a:pPr marL="1620" lvl="1" indent="0">
              <a:buNone/>
            </a:pPr>
            <a:endParaRPr lang="en-US"/>
          </a:p>
          <a:p>
            <a:pPr lvl="0"/>
            <a:r>
              <a:rPr lang="en-US"/>
              <a:t>Solution</a:t>
            </a:r>
          </a:p>
          <a:p>
            <a:pPr marL="1620" lvl="1" indent="0">
              <a:buNone/>
            </a:pPr>
            <a:r>
              <a:rPr lang="en-US"/>
              <a:t>Moving the WordPress site to Azure Database for MySQL enables:</a:t>
            </a:r>
          </a:p>
          <a:p>
            <a:pPr lvl="1"/>
            <a:r>
              <a:rPr lang="en-US"/>
              <a:t>low page load times, </a:t>
            </a:r>
          </a:p>
          <a:p>
            <a:pPr lvl="1"/>
            <a:r>
              <a:rPr lang="en-US"/>
              <a:t>on-demand scalability</a:t>
            </a:r>
          </a:p>
          <a:p>
            <a:pPr lvl="1"/>
            <a:r>
              <a:rPr lang="en-US"/>
              <a:t>A 45 percent reduction in costs.</a:t>
            </a:r>
          </a:p>
        </p:txBody>
      </p:sp>
      <p:sp>
        <p:nvSpPr>
          <p:cNvPr id="5" name="Title 4"/>
          <p:cNvSpPr>
            <a:spLocks noGrp="1"/>
          </p:cNvSpPr>
          <p:nvPr>
            <p:ph type="title"/>
          </p:nvPr>
        </p:nvSpPr>
        <p:spPr/>
        <p:txBody>
          <a:bodyPr/>
          <a:lstStyle/>
          <a:p>
            <a:r>
              <a:rPr lang="en-US"/>
              <a:t>WordPress news site cuts costs 45% by moving to azure database for MySQL</a:t>
            </a:r>
          </a:p>
        </p:txBody>
      </p:sp>
      <p:sp>
        <p:nvSpPr>
          <p:cNvPr id="11" name="Rectangle 10">
            <a:extLst>
              <a:ext uri="{FF2B5EF4-FFF2-40B4-BE49-F238E27FC236}">
                <a16:creationId xmlns:a16="http://schemas.microsoft.com/office/drawing/2014/main" id="{A9174F63-D07E-478F-A7AD-F4284143098C}"/>
              </a:ext>
            </a:extLst>
          </p:cNvPr>
          <p:cNvSpPr/>
          <p:nvPr/>
        </p:nvSpPr>
        <p:spPr bwMode="auto">
          <a:xfrm>
            <a:off x="6218237" y="3623393"/>
            <a:ext cx="6217356" cy="3371133"/>
          </a:xfrm>
          <a:prstGeom prst="rect">
            <a:avLst/>
          </a:prstGeom>
          <a:gradFill>
            <a:gsLst>
              <a:gs pos="50000">
                <a:srgbClr val="505050">
                  <a:lumMod val="50000"/>
                  <a:alpha val="70000"/>
                </a:srgbClr>
              </a:gs>
              <a:gs pos="0">
                <a:srgbClr val="505050">
                  <a:lumMod val="50000"/>
                  <a:alpha val="0"/>
                </a:srgbClr>
              </a:gs>
              <a:gs pos="100000">
                <a:srgbClr val="505050">
                  <a:lumMod val="50000"/>
                  <a:alpha val="75000"/>
                </a:srgbClr>
              </a:gs>
            </a:gsLst>
            <a:lin ang="5400000" scaled="1"/>
          </a:gradFill>
          <a:ln w="9525" cap="flat" cmpd="sng" algn="ctr">
            <a:noFill/>
            <a:prstDash val="solid"/>
            <a:headEnd type="none" w="med" len="med"/>
            <a:tailEnd type="none" w="med" len="med"/>
          </a:ln>
          <a:effectLst/>
        </p:spPr>
        <p:txBody>
          <a:bodyPr rot="0" spcFirstLastPara="0" vertOverflow="overflow" horzOverflow="overflow" vert="horz" wrap="square" lIns="190234" tIns="152188" rIns="190234" bIns="152188" numCol="1" spcCol="0" rtlCol="0" fromWordArt="0" anchor="t" anchorCtr="0" forceAA="0" compatLnSpc="1">
            <a:prstTxWarp prst="textNoShape">
              <a:avLst/>
            </a:prstTxWarp>
            <a:noAutofit/>
          </a:bodyPr>
          <a:lstStyle/>
          <a:p>
            <a:pPr marL="0" marR="0" lvl="0" indent="0" algn="ctr" defTabSz="969953" rtl="0" eaLnBrk="1" fontAlgn="auto" latinLnBrk="0" hangingPunct="1">
              <a:lnSpc>
                <a:spcPct val="90000"/>
              </a:lnSpc>
              <a:spcBef>
                <a:spcPts val="0"/>
              </a:spcBef>
              <a:spcAft>
                <a:spcPts val="0"/>
              </a:spcAft>
              <a:buClrTx/>
              <a:buSzTx/>
              <a:buFontTx/>
              <a:buNone/>
              <a:tabLst/>
              <a:defRPr/>
            </a:pPr>
            <a:endParaRPr kumimoji="0" lang="en-US" sz="187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 name="Text Placeholder 26">
            <a:extLst>
              <a:ext uri="{FF2B5EF4-FFF2-40B4-BE49-F238E27FC236}">
                <a16:creationId xmlns:a16="http://schemas.microsoft.com/office/drawing/2014/main" id="{DF0130E2-C292-42B4-A1B3-2265A5948A14}"/>
              </a:ext>
            </a:extLst>
          </p:cNvPr>
          <p:cNvSpPr>
            <a:spLocks noGrp="1"/>
          </p:cNvSpPr>
          <p:nvPr>
            <p:ph type="body" sz="quarter" idx="12"/>
          </p:nvPr>
        </p:nvSpPr>
        <p:spPr>
          <a:xfrm>
            <a:off x="6412529" y="5388703"/>
            <a:ext cx="5828769" cy="1428261"/>
          </a:xfrm>
        </p:spPr>
        <p:txBody>
          <a:bodyPr/>
          <a:lstStyle/>
          <a:p>
            <a:r>
              <a:rPr lang="en-US"/>
              <a:t>“The biggest benefit of Azure Database for MySQL will be to have Microsoft manage and back up that resource for us so that we can focus on other aspects of the site.”</a:t>
            </a:r>
          </a:p>
          <a:p>
            <a:pPr lvl="1"/>
            <a:r>
              <a:rPr lang="en-US"/>
              <a:t>Kevin </a:t>
            </a:r>
            <a:r>
              <a:rPr lang="en-US" err="1"/>
              <a:t>Lisota</a:t>
            </a:r>
            <a:endParaRPr lang="en-US"/>
          </a:p>
          <a:p>
            <a:pPr lvl="1"/>
            <a:r>
              <a:rPr lang="en-US"/>
              <a:t>Web Developer</a:t>
            </a:r>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5228" y="6434962"/>
            <a:ext cx="1178367" cy="258259"/>
          </a:xfrm>
          <a:prstGeom prst="rect">
            <a:avLst/>
          </a:prstGeom>
        </p:spPr>
      </p:pic>
      <p:sp>
        <p:nvSpPr>
          <p:cNvPr id="10" name="graph_2">
            <a:extLst>
              <a:ext uri="{FF2B5EF4-FFF2-40B4-BE49-F238E27FC236}">
                <a16:creationId xmlns:a16="http://schemas.microsoft.com/office/drawing/2014/main" id="{19210AE7-A5CD-4068-B4B9-51D937460C15}"/>
              </a:ext>
            </a:extLst>
          </p:cNvPr>
          <p:cNvSpPr>
            <a:spLocks noChangeAspect="1" noEditPoints="1"/>
          </p:cNvSpPr>
          <p:nvPr/>
        </p:nvSpPr>
        <p:spPr bwMode="auto">
          <a:xfrm>
            <a:off x="11168472" y="255864"/>
            <a:ext cx="237877" cy="139478"/>
          </a:xfrm>
          <a:custGeom>
            <a:avLst/>
            <a:gdLst>
              <a:gd name="T0" fmla="*/ 195 w 249"/>
              <a:gd name="T1" fmla="*/ 0 h 146"/>
              <a:gd name="T2" fmla="*/ 244 w 249"/>
              <a:gd name="T3" fmla="*/ 0 h 146"/>
              <a:gd name="T4" fmla="*/ 244 w 249"/>
              <a:gd name="T5" fmla="*/ 50 h 146"/>
              <a:gd name="T6" fmla="*/ 244 w 249"/>
              <a:gd name="T7" fmla="*/ 0 h 146"/>
              <a:gd name="T8" fmla="*/ 141 w 249"/>
              <a:gd name="T9" fmla="*/ 106 h 146"/>
              <a:gd name="T10" fmla="*/ 109 w 249"/>
              <a:gd name="T11" fmla="*/ 106 h 146"/>
              <a:gd name="T12" fmla="*/ 0 w 249"/>
              <a:gd name="T13" fmla="*/ 146 h 146"/>
              <a:gd name="T14" fmla="*/ 249 w 249"/>
              <a:gd name="T15" fmla="*/ 146 h 146"/>
              <a:gd name="T16" fmla="*/ 88 w 249"/>
              <a:gd name="T17" fmla="*/ 106 h 146"/>
              <a:gd name="T18" fmla="*/ 54 w 249"/>
              <a:gd name="T19" fmla="*/ 106 h 146"/>
              <a:gd name="T20" fmla="*/ 35 w 249"/>
              <a:gd name="T21" fmla="*/ 106 h 146"/>
              <a:gd name="T22" fmla="*/ 1 w 249"/>
              <a:gd name="T23" fmla="*/ 10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9" h="146">
                <a:moveTo>
                  <a:pt x="195" y="0"/>
                </a:moveTo>
                <a:lnTo>
                  <a:pt x="244" y="0"/>
                </a:lnTo>
                <a:lnTo>
                  <a:pt x="244" y="50"/>
                </a:lnTo>
                <a:moveTo>
                  <a:pt x="244" y="0"/>
                </a:moveTo>
                <a:lnTo>
                  <a:pt x="141" y="106"/>
                </a:lnTo>
                <a:lnTo>
                  <a:pt x="109" y="106"/>
                </a:lnTo>
                <a:moveTo>
                  <a:pt x="0" y="146"/>
                </a:moveTo>
                <a:lnTo>
                  <a:pt x="249" y="146"/>
                </a:lnTo>
                <a:moveTo>
                  <a:pt x="88" y="106"/>
                </a:moveTo>
                <a:lnTo>
                  <a:pt x="54" y="106"/>
                </a:lnTo>
                <a:moveTo>
                  <a:pt x="35" y="106"/>
                </a:moveTo>
                <a:lnTo>
                  <a:pt x="1" y="106"/>
                </a:ln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12" name="Freeform 128">
            <a:extLst>
              <a:ext uri="{FF2B5EF4-FFF2-40B4-BE49-F238E27FC236}">
                <a16:creationId xmlns:a16="http://schemas.microsoft.com/office/drawing/2014/main" id="{6D279031-E9B4-459E-9376-08AE3B6D0B62}"/>
              </a:ext>
            </a:extLst>
          </p:cNvPr>
          <p:cNvSpPr>
            <a:spLocks noChangeAspect="1"/>
          </p:cNvSpPr>
          <p:nvPr/>
        </p:nvSpPr>
        <p:spPr bwMode="auto">
          <a:xfrm>
            <a:off x="11531062" y="251551"/>
            <a:ext cx="247366" cy="136648"/>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noFill/>
          <a:ln w="12700">
            <a:solidFill>
              <a:schemeClr val="bg1">
                <a:alpha val="17000"/>
              </a:schemeClr>
            </a:solidFill>
          </a:ln>
          <a:extLst/>
        </p:spPr>
        <p:txBody>
          <a:bodyPr vert="horz" wrap="square" lIns="93260" tIns="46630" rIns="93260" bIns="4663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333333"/>
              </a:solidFill>
              <a:effectLst/>
              <a:uLnTx/>
              <a:uFillTx/>
              <a:latin typeface="Segoe UI"/>
              <a:ea typeface="+mn-ea"/>
              <a:cs typeface="+mn-cs"/>
            </a:endParaRPr>
          </a:p>
        </p:txBody>
      </p:sp>
      <p:sp>
        <p:nvSpPr>
          <p:cNvPr id="20" name="Oval 11">
            <a:extLst>
              <a:ext uri="{FF2B5EF4-FFF2-40B4-BE49-F238E27FC236}">
                <a16:creationId xmlns:a16="http://schemas.microsoft.com/office/drawing/2014/main" id="{77DA2BFA-9CDC-4AD0-8686-E08BB64D4473}"/>
              </a:ext>
            </a:extLst>
          </p:cNvPr>
          <p:cNvSpPr>
            <a:spLocks noChangeArrowheads="1"/>
          </p:cNvSpPr>
          <p:nvPr/>
        </p:nvSpPr>
        <p:spPr bwMode="auto">
          <a:xfrm>
            <a:off x="11990872" y="273810"/>
            <a:ext cx="11322" cy="11322"/>
          </a:xfrm>
          <a:prstGeom prst="ellipse">
            <a:avLst/>
          </a:prstGeom>
          <a:solidFill>
            <a:schemeClr val="bg1">
              <a:lumMod val="85000"/>
              <a:alpha val="36000"/>
            </a:schemeClr>
          </a:solidFill>
          <a:ln w="12700">
            <a:noFill/>
            <a:round/>
            <a:headEnd/>
            <a:tailEnd/>
          </a:ln>
        </p:spPr>
        <p:txBody>
          <a:bodyPr vert="horz" wrap="square" lIns="93260" tIns="46630" rIns="93260" bIns="46630" numCol="1" anchor="t" anchorCtr="0" compatLnSpc="1">
            <a:prstTxWarp prst="textNoShape">
              <a:avLst/>
            </a:prstTxWarp>
          </a:body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3F3F3F"/>
              </a:solidFill>
              <a:effectLst/>
              <a:uLnTx/>
              <a:uFillTx/>
              <a:latin typeface="Segoe UI"/>
              <a:ea typeface="+mn-ea"/>
              <a:cs typeface="+mn-cs"/>
            </a:endParaRPr>
          </a:p>
        </p:txBody>
      </p:sp>
      <p:sp>
        <p:nvSpPr>
          <p:cNvPr id="21" name="Oval 12">
            <a:extLst>
              <a:ext uri="{FF2B5EF4-FFF2-40B4-BE49-F238E27FC236}">
                <a16:creationId xmlns:a16="http://schemas.microsoft.com/office/drawing/2014/main" id="{44723D6E-4F94-4529-B980-A2CBD8DD8EB8}"/>
              </a:ext>
            </a:extLst>
          </p:cNvPr>
          <p:cNvSpPr>
            <a:spLocks noChangeArrowheads="1"/>
          </p:cNvSpPr>
          <p:nvPr/>
        </p:nvSpPr>
        <p:spPr bwMode="auto">
          <a:xfrm>
            <a:off x="12007522" y="273810"/>
            <a:ext cx="11322" cy="11322"/>
          </a:xfrm>
          <a:prstGeom prst="ellipse">
            <a:avLst/>
          </a:prstGeom>
          <a:solidFill>
            <a:schemeClr val="bg1">
              <a:lumMod val="85000"/>
              <a:alpha val="36000"/>
            </a:schemeClr>
          </a:solidFill>
          <a:ln w="12700">
            <a:noFill/>
            <a:round/>
            <a:headEnd/>
            <a:tailEnd/>
          </a:ln>
        </p:spPr>
        <p:txBody>
          <a:bodyPr vert="horz" wrap="square" lIns="93260" tIns="46630" rIns="93260" bIns="46630" numCol="1" anchor="t" anchorCtr="0" compatLnSpc="1">
            <a:prstTxWarp prst="textNoShape">
              <a:avLst/>
            </a:prstTxWarp>
          </a:body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3F3F3F"/>
              </a:solidFill>
              <a:effectLst/>
              <a:uLnTx/>
              <a:uFillTx/>
              <a:latin typeface="Segoe UI"/>
              <a:ea typeface="+mn-ea"/>
              <a:cs typeface="+mn-cs"/>
            </a:endParaRPr>
          </a:p>
        </p:txBody>
      </p:sp>
      <p:sp>
        <p:nvSpPr>
          <p:cNvPr id="22" name="Oval 13">
            <a:extLst>
              <a:ext uri="{FF2B5EF4-FFF2-40B4-BE49-F238E27FC236}">
                <a16:creationId xmlns:a16="http://schemas.microsoft.com/office/drawing/2014/main" id="{6B319990-0E9B-4E64-AA84-3246DC1951AB}"/>
              </a:ext>
            </a:extLst>
          </p:cNvPr>
          <p:cNvSpPr>
            <a:spLocks noChangeArrowheads="1"/>
          </p:cNvSpPr>
          <p:nvPr/>
        </p:nvSpPr>
        <p:spPr bwMode="auto">
          <a:xfrm>
            <a:off x="12024837" y="273810"/>
            <a:ext cx="11322" cy="11322"/>
          </a:xfrm>
          <a:prstGeom prst="ellipse">
            <a:avLst/>
          </a:prstGeom>
          <a:solidFill>
            <a:schemeClr val="bg1">
              <a:lumMod val="85000"/>
              <a:alpha val="36000"/>
            </a:schemeClr>
          </a:solidFill>
          <a:ln w="12700">
            <a:noFill/>
            <a:round/>
            <a:headEnd/>
            <a:tailEnd/>
          </a:ln>
        </p:spPr>
        <p:txBody>
          <a:bodyPr vert="horz" wrap="square" lIns="93260" tIns="46630" rIns="93260" bIns="46630" numCol="1" anchor="t" anchorCtr="0" compatLnSpc="1">
            <a:prstTxWarp prst="textNoShape">
              <a:avLst/>
            </a:prstTxWarp>
          </a:body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3F3F3F"/>
              </a:solidFill>
              <a:effectLst/>
              <a:uLnTx/>
              <a:uFillTx/>
              <a:latin typeface="Segoe UI"/>
              <a:ea typeface="+mn-ea"/>
              <a:cs typeface="+mn-cs"/>
            </a:endParaRPr>
          </a:p>
        </p:txBody>
      </p:sp>
      <p:grpSp>
        <p:nvGrpSpPr>
          <p:cNvPr id="2" name="Group 1"/>
          <p:cNvGrpSpPr/>
          <p:nvPr/>
        </p:nvGrpSpPr>
        <p:grpSpPr>
          <a:xfrm>
            <a:off x="11905625" y="262488"/>
            <a:ext cx="147183" cy="125205"/>
            <a:chOff x="11672377" y="257365"/>
            <a:chExt cx="144310" cy="122761"/>
          </a:xfrm>
        </p:grpSpPr>
        <p:sp>
          <p:nvSpPr>
            <p:cNvPr id="23" name="Rectangle 9">
              <a:extLst>
                <a:ext uri="{FF2B5EF4-FFF2-40B4-BE49-F238E27FC236}">
                  <a16:creationId xmlns:a16="http://schemas.microsoft.com/office/drawing/2014/main" id="{A382F5D2-F3B5-428A-9ECE-56EFB5BF0AB0}"/>
                </a:ext>
              </a:extLst>
            </p:cNvPr>
            <p:cNvSpPr>
              <a:spLocks noChangeArrowheads="1"/>
            </p:cNvSpPr>
            <p:nvPr/>
          </p:nvSpPr>
          <p:spPr bwMode="auto">
            <a:xfrm>
              <a:off x="11672377" y="257365"/>
              <a:ext cx="144310" cy="122761"/>
            </a:xfrm>
            <a:prstGeom prst="rect">
              <a:avLst/>
            </a:prstGeom>
            <a:noFill/>
            <a:ln w="12700" cap="flat">
              <a:solidFill>
                <a:schemeClr val="bg1">
                  <a:lumMod val="85000"/>
                  <a:alpha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3F3F3F"/>
                </a:solidFill>
                <a:effectLst/>
                <a:uLnTx/>
                <a:uFillTx/>
                <a:latin typeface="Segoe UI"/>
                <a:ea typeface="+mn-ea"/>
                <a:cs typeface="+mn-cs"/>
              </a:endParaRPr>
            </a:p>
          </p:txBody>
        </p:sp>
        <p:sp>
          <p:nvSpPr>
            <p:cNvPr id="24" name="Line 10">
              <a:extLst>
                <a:ext uri="{FF2B5EF4-FFF2-40B4-BE49-F238E27FC236}">
                  <a16:creationId xmlns:a16="http://schemas.microsoft.com/office/drawing/2014/main" id="{DD1A99F7-90D1-459F-9803-D981CE31EC5C}"/>
                </a:ext>
              </a:extLst>
            </p:cNvPr>
            <p:cNvSpPr>
              <a:spLocks noChangeShapeType="1"/>
            </p:cNvSpPr>
            <p:nvPr/>
          </p:nvSpPr>
          <p:spPr bwMode="auto">
            <a:xfrm flipH="1">
              <a:off x="11672377" y="290667"/>
              <a:ext cx="144310" cy="0"/>
            </a:xfrm>
            <a:prstGeom prst="line">
              <a:avLst/>
            </a:prstGeom>
            <a:noFill/>
            <a:ln w="12700" cap="flat">
              <a:solidFill>
                <a:schemeClr val="bg1">
                  <a:lumMod val="85000"/>
                  <a:alpha val="4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3F3F3F"/>
                </a:solidFill>
                <a:effectLst/>
                <a:uLnTx/>
                <a:uFillTx/>
                <a:latin typeface="Segoe UI"/>
                <a:ea typeface="+mn-ea"/>
                <a:cs typeface="+mn-cs"/>
              </a:endParaRPr>
            </a:p>
          </p:txBody>
        </p:sp>
        <p:sp>
          <p:nvSpPr>
            <p:cNvPr id="17" name="Freeform 14">
              <a:extLst>
                <a:ext uri="{FF2B5EF4-FFF2-40B4-BE49-F238E27FC236}">
                  <a16:creationId xmlns:a16="http://schemas.microsoft.com/office/drawing/2014/main" id="{D723A847-9B0D-4ADB-BCFE-A1C4C9890985}"/>
                </a:ext>
              </a:extLst>
            </p:cNvPr>
            <p:cNvSpPr>
              <a:spLocks/>
            </p:cNvSpPr>
            <p:nvPr/>
          </p:nvSpPr>
          <p:spPr bwMode="auto">
            <a:xfrm>
              <a:off x="11716780" y="316134"/>
              <a:ext cx="44403" cy="41791"/>
            </a:xfrm>
            <a:custGeom>
              <a:avLst/>
              <a:gdLst>
                <a:gd name="T0" fmla="*/ 0 w 68"/>
                <a:gd name="T1" fmla="*/ 64 h 64"/>
                <a:gd name="T2" fmla="*/ 0 w 68"/>
                <a:gd name="T3" fmla="*/ 34 h 64"/>
                <a:gd name="T4" fmla="*/ 34 w 68"/>
                <a:gd name="T5" fmla="*/ 0 h 64"/>
                <a:gd name="T6" fmla="*/ 68 w 68"/>
                <a:gd name="T7" fmla="*/ 34 h 64"/>
                <a:gd name="T8" fmla="*/ 68 w 68"/>
                <a:gd name="T9" fmla="*/ 64 h 64"/>
                <a:gd name="T10" fmla="*/ 0 w 68"/>
                <a:gd name="T11" fmla="*/ 64 h 64"/>
              </a:gdLst>
              <a:ahLst/>
              <a:cxnLst>
                <a:cxn ang="0">
                  <a:pos x="T0" y="T1"/>
                </a:cxn>
                <a:cxn ang="0">
                  <a:pos x="T2" y="T3"/>
                </a:cxn>
                <a:cxn ang="0">
                  <a:pos x="T4" y="T5"/>
                </a:cxn>
                <a:cxn ang="0">
                  <a:pos x="T6" y="T7"/>
                </a:cxn>
                <a:cxn ang="0">
                  <a:pos x="T8" y="T9"/>
                </a:cxn>
                <a:cxn ang="0">
                  <a:pos x="T10" y="T11"/>
                </a:cxn>
              </a:cxnLst>
              <a:rect l="0" t="0" r="r" b="b"/>
              <a:pathLst>
                <a:path w="68" h="64">
                  <a:moveTo>
                    <a:pt x="0" y="64"/>
                  </a:moveTo>
                  <a:lnTo>
                    <a:pt x="0" y="34"/>
                  </a:lnTo>
                  <a:lnTo>
                    <a:pt x="34" y="0"/>
                  </a:lnTo>
                  <a:lnTo>
                    <a:pt x="68" y="34"/>
                  </a:lnTo>
                  <a:lnTo>
                    <a:pt x="68" y="64"/>
                  </a:lnTo>
                  <a:lnTo>
                    <a:pt x="0" y="64"/>
                  </a:lnTo>
                  <a:close/>
                </a:path>
              </a:pathLst>
            </a:custGeom>
            <a:noFill/>
            <a:ln w="12700" cap="flat">
              <a:solidFill>
                <a:schemeClr val="bg1">
                  <a:lumMod val="85000"/>
                  <a:alpha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3F3F3F"/>
                </a:solidFill>
                <a:effectLst/>
                <a:uLnTx/>
                <a:uFillTx/>
                <a:latin typeface="Segoe UI"/>
                <a:ea typeface="+mn-ea"/>
                <a:cs typeface="+mn-cs"/>
              </a:endParaRPr>
            </a:p>
          </p:txBody>
        </p:sp>
        <p:sp>
          <p:nvSpPr>
            <p:cNvPr id="19" name="Line 15">
              <a:extLst>
                <a:ext uri="{FF2B5EF4-FFF2-40B4-BE49-F238E27FC236}">
                  <a16:creationId xmlns:a16="http://schemas.microsoft.com/office/drawing/2014/main" id="{938C2D96-48F3-4FE3-9AA2-188D362F3E82}"/>
                </a:ext>
              </a:extLst>
            </p:cNvPr>
            <p:cNvSpPr>
              <a:spLocks noChangeShapeType="1"/>
            </p:cNvSpPr>
            <p:nvPr/>
          </p:nvSpPr>
          <p:spPr bwMode="auto">
            <a:xfrm>
              <a:off x="11740066" y="340948"/>
              <a:ext cx="0" cy="16977"/>
            </a:xfrm>
            <a:prstGeom prst="line">
              <a:avLst/>
            </a:prstGeom>
            <a:noFill/>
            <a:ln w="12700" cap="flat">
              <a:solidFill>
                <a:schemeClr val="bg1">
                  <a:lumMod val="85000"/>
                  <a:alpha val="4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3F3F3F"/>
                </a:solidFill>
                <a:effectLst/>
                <a:uLnTx/>
                <a:uFillTx/>
                <a:latin typeface="Segoe UI"/>
                <a:ea typeface="+mn-ea"/>
                <a:cs typeface="+mn-cs"/>
              </a:endParaRPr>
            </a:p>
          </p:txBody>
        </p:sp>
      </p:grpSp>
    </p:spTree>
    <p:extLst>
      <p:ext uri="{BB962C8B-B14F-4D97-AF65-F5344CB8AC3E}">
        <p14:creationId xmlns:p14="http://schemas.microsoft.com/office/powerpoint/2010/main" val="351167789"/>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C14E7F-51E6-4C7E-B257-A3DCF15A971A}"/>
              </a:ext>
            </a:extLst>
          </p:cNvPr>
          <p:cNvSpPr txBox="1">
            <a:spLocks/>
          </p:cNvSpPr>
          <p:nvPr/>
        </p:nvSpPr>
        <p:spPr>
          <a:xfrm>
            <a:off x="274639" y="295275"/>
            <a:ext cx="11889564" cy="592919"/>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a:t>Demos</a:t>
            </a:r>
          </a:p>
        </p:txBody>
      </p:sp>
      <p:graphicFrame>
        <p:nvGraphicFramePr>
          <p:cNvPr id="3" name="Table 2">
            <a:extLst>
              <a:ext uri="{FF2B5EF4-FFF2-40B4-BE49-F238E27FC236}">
                <a16:creationId xmlns:a16="http://schemas.microsoft.com/office/drawing/2014/main" id="{C2D63B04-BB97-488C-80BE-77E39EFA5F96}"/>
              </a:ext>
            </a:extLst>
          </p:cNvPr>
          <p:cNvGraphicFramePr>
            <a:graphicFrameLocks noGrp="1"/>
          </p:cNvGraphicFramePr>
          <p:nvPr>
            <p:extLst>
              <p:ext uri="{D42A27DB-BD31-4B8C-83A1-F6EECF244321}">
                <p14:modId xmlns:p14="http://schemas.microsoft.com/office/powerpoint/2010/main" val="4247293197"/>
              </p:ext>
            </p:extLst>
          </p:nvPr>
        </p:nvGraphicFramePr>
        <p:xfrm>
          <a:off x="506042" y="1010429"/>
          <a:ext cx="11424390" cy="5331384"/>
        </p:xfrm>
        <a:graphic>
          <a:graphicData uri="http://schemas.openxmlformats.org/drawingml/2006/table">
            <a:tbl>
              <a:tblPr firstRow="1" bandRow="1">
                <a:tableStyleId>{5C22544A-7EE6-4342-B048-85BDC9FD1C3A}</a:tableStyleId>
              </a:tblPr>
              <a:tblGrid>
                <a:gridCol w="7331298">
                  <a:extLst>
                    <a:ext uri="{9D8B030D-6E8A-4147-A177-3AD203B41FA5}">
                      <a16:colId xmlns:a16="http://schemas.microsoft.com/office/drawing/2014/main" val="2691475777"/>
                    </a:ext>
                  </a:extLst>
                </a:gridCol>
                <a:gridCol w="4093092">
                  <a:extLst>
                    <a:ext uri="{9D8B030D-6E8A-4147-A177-3AD203B41FA5}">
                      <a16:colId xmlns:a16="http://schemas.microsoft.com/office/drawing/2014/main" val="2413645986"/>
                    </a:ext>
                  </a:extLst>
                </a:gridCol>
              </a:tblGrid>
              <a:tr h="378222">
                <a:tc>
                  <a:txBody>
                    <a:bodyPr/>
                    <a:lstStyle/>
                    <a:p>
                      <a:pPr marL="0" indent="0">
                        <a:buFont typeface="+mj-lt"/>
                        <a:buNone/>
                      </a:pPr>
                      <a:r>
                        <a:rPr kumimoji="0" lang="en-US" sz="1400" b="1" i="0" u="none" strike="noStrike" kern="1200" cap="none" spc="100" normalizeH="0" baseline="0">
                          <a:ln>
                            <a:noFill/>
                          </a:ln>
                          <a:solidFill>
                            <a:schemeClr val="tx1"/>
                          </a:solidFill>
                          <a:effectLst/>
                          <a:uLnTx/>
                          <a:uFillTx/>
                          <a:latin typeface="Segoe UI Semibold" panose="020B0702040204020203" pitchFamily="34" charset="0"/>
                          <a:cs typeface="Segoe UI Semibold" panose="020B0702040204020203" pitchFamily="34" charset="0"/>
                        </a:rPr>
                        <a:t>Flexibility</a:t>
                      </a:r>
                    </a:p>
                  </a:txBody>
                  <a:tcPr marL="93260" marR="93260" marT="46630" marB="466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8D7"/>
                    </a:solidFill>
                  </a:tcPr>
                </a:tc>
                <a:tc>
                  <a:txBody>
                    <a:bodyPr/>
                    <a:lstStyle/>
                    <a:p>
                      <a:endParaRPr lang="en-US" sz="1200" spc="100" baseline="0"/>
                    </a:p>
                  </a:txBody>
                  <a:tcPr marL="93260" marR="93260" marT="46630" marB="466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8D7"/>
                    </a:solidFill>
                  </a:tcPr>
                </a:tc>
                <a:extLst>
                  <a:ext uri="{0D108BD9-81ED-4DB2-BD59-A6C34878D82A}">
                    <a16:rowId xmlns:a16="http://schemas.microsoft.com/office/drawing/2014/main" val="3017584161"/>
                  </a:ext>
                </a:extLst>
              </a:tr>
              <a:tr h="466302">
                <a:tc>
                  <a:txBody>
                    <a:bodyPr/>
                    <a:lstStyle/>
                    <a:p>
                      <a:r>
                        <a:rPr lang="en-US" sz="1200" spc="100" baseline="0">
                          <a:solidFill>
                            <a:schemeClr val="tx1"/>
                          </a:solidFill>
                        </a:rPr>
                        <a:t>Do exactly what you want with the community edition hosted on a VM.</a:t>
                      </a:r>
                    </a:p>
                  </a:txBody>
                  <a:tcPr marL="93260" marR="93260" marT="46630" marB="466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spc="100" baseline="0">
                          <a:hlinkClick r:id="rId3"/>
                        </a:rPr>
                        <a:t>Overview: Azure Database for PostgreSQL and MySQL </a:t>
                      </a:r>
                      <a:r>
                        <a:rPr lang="en-US" sz="900" spc="100" baseline="0"/>
                        <a:t>– (11 mins)</a:t>
                      </a:r>
                    </a:p>
                  </a:txBody>
                  <a:tcPr marL="93260" marR="93260" marT="46630" marB="466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52328068"/>
                  </a:ext>
                </a:extLst>
              </a:tr>
              <a:tr h="466302">
                <a:tc>
                  <a:txBody>
                    <a:bodyPr/>
                    <a:lstStyle/>
                    <a:p>
                      <a:r>
                        <a:rPr lang="en-US" sz="1200" spc="100" baseline="0">
                          <a:solidFill>
                            <a:schemeClr val="tx1"/>
                          </a:solidFill>
                        </a:rPr>
                        <a:t>Scale up to add more customers with ease.</a:t>
                      </a:r>
                    </a:p>
                  </a:txBody>
                  <a:tcPr marL="93260" marR="93260" marT="46630" marB="466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3">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spc="100" baseline="0">
                          <a:hlinkClick r:id="rId4"/>
                        </a:rPr>
                        <a:t>Deep dive on managed service capabilities for MySQL and PostgreSQL </a:t>
                      </a:r>
                      <a:r>
                        <a:rPr lang="en-US" sz="900" kern="1200" spc="100" baseline="0">
                          <a:solidFill>
                            <a:schemeClr val="dk1"/>
                          </a:solidFill>
                          <a:latin typeface="+mn-lt"/>
                          <a:ea typeface="+mn-ea"/>
                          <a:cs typeface="+mn-cs"/>
                        </a:rPr>
                        <a:t>– (16 mins)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spc="100" baseline="0">
                        <a:hlinkClick r:id="rId5"/>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spc="100" baseline="0">
                          <a:hlinkClick r:id="rId5"/>
                        </a:rPr>
                        <a:t>Build scalable web applications with Azure Database for MySQL </a:t>
                      </a:r>
                      <a:r>
                        <a:rPr lang="en-US" sz="900" spc="100" baseline="0"/>
                        <a:t>– (6 mins)</a:t>
                      </a:r>
                    </a:p>
                  </a:txBody>
                  <a:tcPr marL="93260" marR="93260" marT="46630" marB="466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08807653"/>
                  </a:ext>
                </a:extLst>
              </a:tr>
              <a:tr h="466302">
                <a:tc>
                  <a:txBody>
                    <a:bodyPr/>
                    <a:lstStyle/>
                    <a:p>
                      <a:r>
                        <a:rPr lang="en-US" sz="1200" spc="100" baseline="0">
                          <a:solidFill>
                            <a:schemeClr val="tx1"/>
                          </a:solidFill>
                        </a:rPr>
                        <a:t>Scale out to reduce latency and increase response time to your customers.</a:t>
                      </a:r>
                    </a:p>
                  </a:txBody>
                  <a:tcPr marL="93260" marR="93260" marT="46630" marB="466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endParaRPr lang="en-US" sz="1200" spc="100" baseline="0"/>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924319476"/>
                  </a:ext>
                </a:extLst>
              </a:tr>
              <a:tr h="466302">
                <a:tc>
                  <a:txBody>
                    <a:bodyPr/>
                    <a:lstStyle/>
                    <a:p>
                      <a:r>
                        <a:rPr lang="en-US" sz="1200" spc="100" baseline="0">
                          <a:solidFill>
                            <a:schemeClr val="tx1"/>
                          </a:solidFill>
                        </a:rPr>
                        <a:t>Maintain high availability with an SLA of 99.99%.</a:t>
                      </a:r>
                    </a:p>
                  </a:txBody>
                  <a:tcPr marL="93260" marR="93260" marT="46630" marB="466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endParaRPr lang="en-US" sz="1200" spc="100" baseline="0"/>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62565467"/>
                  </a:ext>
                </a:extLst>
              </a:tr>
              <a:tr h="466302">
                <a:tc>
                  <a:txBody>
                    <a:bodyPr/>
                    <a:lstStyle/>
                    <a:p>
                      <a:r>
                        <a:rPr lang="en-US" sz="1200" spc="100" baseline="0">
                          <a:solidFill>
                            <a:schemeClr val="tx1"/>
                          </a:solidFill>
                        </a:rPr>
                        <a:t>Connect easily with other app services and web apps to create your app.</a:t>
                      </a:r>
                    </a:p>
                  </a:txBody>
                  <a:tcPr marL="93260" marR="93260" marT="46630" marB="466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kern="1200" spc="100" baseline="0">
                          <a:solidFill>
                            <a:schemeClr val="dk1"/>
                          </a:solidFill>
                          <a:latin typeface="+mn-lt"/>
                          <a:ea typeface="+mn-ea"/>
                          <a:cs typeface="+mn-cs"/>
                          <a:hlinkClick r:id="rId6"/>
                        </a:rPr>
                        <a:t>Develop an intelligent analytics app with PostgreSQL</a:t>
                      </a:r>
                      <a:r>
                        <a:rPr lang="en-US" sz="1200" kern="1200" spc="100" baseline="0">
                          <a:solidFill>
                            <a:schemeClr val="dk1"/>
                          </a:solidFill>
                          <a:latin typeface="+mn-lt"/>
                          <a:ea typeface="+mn-ea"/>
                          <a:cs typeface="+mn-cs"/>
                        </a:rPr>
                        <a:t> </a:t>
                      </a:r>
                      <a:r>
                        <a:rPr lang="en-US" sz="900" spc="100" baseline="0"/>
                        <a:t>– (12 mins)</a:t>
                      </a:r>
                    </a:p>
                  </a:txBody>
                  <a:tcPr marL="93260" marR="93260" marT="46630" marB="466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53433332"/>
                  </a:ext>
                </a:extLst>
              </a:tr>
              <a:tr h="466302">
                <a:tc>
                  <a:txBody>
                    <a:bodyPr/>
                    <a:lstStyle/>
                    <a:p>
                      <a:r>
                        <a:rPr lang="en-US" sz="1200" spc="100" baseline="0">
                          <a:solidFill>
                            <a:schemeClr val="tx1"/>
                          </a:solidFill>
                        </a:rPr>
                        <a:t>Choose from 5 SKUs and easily move across them.</a:t>
                      </a:r>
                    </a:p>
                  </a:txBody>
                  <a:tcPr marL="93260" marR="93260" marT="46630" marB="466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spc="100" baseline="0">
                          <a:hlinkClick r:id="rId3"/>
                        </a:rPr>
                        <a:t>Overview: Azure Database for PostgreSQL and MySQL </a:t>
                      </a:r>
                      <a:r>
                        <a:rPr lang="en-US" sz="900" spc="100" baseline="0"/>
                        <a:t>– (11 mins)</a:t>
                      </a:r>
                    </a:p>
                  </a:txBody>
                  <a:tcPr marL="93260" marR="93260" marT="46630" marB="466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27970318"/>
                  </a:ext>
                </a:extLst>
              </a:tr>
              <a:tr h="46630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spc="100" baseline="0">
                          <a:solidFill>
                            <a:schemeClr val="tx1"/>
                          </a:solidFill>
                        </a:rPr>
                        <a:t>Remove the need to patch with a choice of editions and a fully managed service with back up and restore (PITR 35 days)</a:t>
                      </a:r>
                    </a:p>
                  </a:txBody>
                  <a:tcPr marL="93260" marR="93260" marT="46630" marB="466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spc="100" baseline="0">
                          <a:hlinkClick r:id="rId4"/>
                        </a:rPr>
                        <a:t>Deep dive on managed service capabilities for MySQL and PostgreSQL </a:t>
                      </a:r>
                      <a:r>
                        <a:rPr lang="en-US" sz="900" kern="1200" spc="100" baseline="0">
                          <a:solidFill>
                            <a:schemeClr val="dk1"/>
                          </a:solidFill>
                          <a:latin typeface="+mn-lt"/>
                          <a:ea typeface="+mn-ea"/>
                          <a:cs typeface="+mn-cs"/>
                        </a:rPr>
                        <a:t>– (16 mins)</a:t>
                      </a:r>
                    </a:p>
                  </a:txBody>
                  <a:tcPr marL="93260" marR="93260" marT="46630" marB="466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77347591"/>
                  </a:ext>
                </a:extLst>
              </a:tr>
              <a:tr h="378222">
                <a:tc>
                  <a:txBody>
                    <a:bodyPr/>
                    <a:lstStyle/>
                    <a:p>
                      <a:pPr marL="0" indent="0" algn="l" defTabSz="914400" rtl="0" eaLnBrk="1" latinLnBrk="0" hangingPunct="1">
                        <a:buFont typeface="+mj-lt"/>
                        <a:buNone/>
                      </a:pPr>
                      <a:r>
                        <a:rPr kumimoji="0" lang="en-US" sz="1400" b="1" i="0" u="none" strike="noStrike" kern="1200" cap="none" spc="100" normalizeH="0" baseline="0">
                          <a:ln>
                            <a:noFill/>
                          </a:ln>
                          <a:solidFill>
                            <a:schemeClr val="tx1"/>
                          </a:solidFill>
                          <a:effectLst/>
                          <a:uLnTx/>
                          <a:uFillTx/>
                          <a:latin typeface="Segoe UI Semibold" panose="020B0702040204020203" pitchFamily="34" charset="0"/>
                          <a:ea typeface="+mn-ea"/>
                          <a:cs typeface="Segoe UI Semibold" panose="020B0702040204020203" pitchFamily="34" charset="0"/>
                        </a:rPr>
                        <a:t>Intelligence</a:t>
                      </a:r>
                    </a:p>
                  </a:txBody>
                  <a:tcPr marL="93260" marR="93260" marT="46630" marB="466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8D7"/>
                    </a:solidFill>
                  </a:tcPr>
                </a:tc>
                <a:tc>
                  <a:txBody>
                    <a:bodyPr/>
                    <a:lstStyle/>
                    <a:p>
                      <a:endParaRPr lang="en-US" sz="1200">
                        <a:solidFill>
                          <a:schemeClr val="bg1"/>
                        </a:solidFill>
                      </a:endParaRPr>
                    </a:p>
                  </a:txBody>
                  <a:tcPr marL="93260" marR="93260" marT="46630" marB="466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8D7"/>
                    </a:solidFill>
                  </a:tcPr>
                </a:tc>
                <a:extLst>
                  <a:ext uri="{0D108BD9-81ED-4DB2-BD59-A6C34878D82A}">
                    <a16:rowId xmlns:a16="http://schemas.microsoft.com/office/drawing/2014/main" val="10008"/>
                  </a:ext>
                </a:extLst>
              </a:tr>
              <a:tr h="466302">
                <a:tc>
                  <a:txBody>
                    <a:bodyPr/>
                    <a:lstStyle/>
                    <a:p>
                      <a:r>
                        <a:rPr lang="en-US" sz="1200" spc="100" baseline="0">
                          <a:solidFill>
                            <a:schemeClr val="tx1"/>
                          </a:solidFill>
                        </a:rPr>
                        <a:t>Make your app intelligent with cognitive services, machine learning and PowerBI</a:t>
                      </a:r>
                    </a:p>
                  </a:txBody>
                  <a:tcPr marL="93260" marR="93260" marT="46630" marB="466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200" kern="1200" spc="100" baseline="0">
                          <a:solidFill>
                            <a:schemeClr val="dk1"/>
                          </a:solidFill>
                          <a:latin typeface="+mn-lt"/>
                          <a:ea typeface="+mn-ea"/>
                          <a:cs typeface="+mn-cs"/>
                          <a:hlinkClick r:id="rId6"/>
                        </a:rPr>
                        <a:t>Develop an intelligent analytics app with PostgreSQL</a:t>
                      </a:r>
                      <a:r>
                        <a:rPr lang="en-US" sz="1200" kern="1200" spc="100" baseline="0">
                          <a:solidFill>
                            <a:schemeClr val="dk1"/>
                          </a:solidFill>
                          <a:latin typeface="+mn-lt"/>
                          <a:ea typeface="+mn-ea"/>
                          <a:cs typeface="+mn-cs"/>
                        </a:rPr>
                        <a:t> </a:t>
                      </a:r>
                      <a:r>
                        <a:rPr lang="en-US" sz="900" spc="100" baseline="0"/>
                        <a:t>– (12 mins)</a:t>
                      </a:r>
                    </a:p>
                  </a:txBody>
                  <a:tcPr marL="93260" marR="93260" marT="46630" marB="466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9"/>
                  </a:ext>
                </a:extLst>
              </a:tr>
              <a:tr h="378222">
                <a:tc>
                  <a:txBody>
                    <a:bodyPr/>
                    <a:lstStyle/>
                    <a:p>
                      <a:pPr marL="0" indent="0" algn="l" defTabSz="914400" rtl="0" eaLnBrk="1" latinLnBrk="0" hangingPunct="1">
                        <a:buFont typeface="+mj-lt"/>
                        <a:buNone/>
                      </a:pPr>
                      <a:r>
                        <a:rPr kumimoji="0" lang="en-US" sz="1400" b="1" i="0" u="none" strike="noStrike" kern="1200" cap="none" spc="100" normalizeH="0" baseline="0">
                          <a:ln>
                            <a:noFill/>
                          </a:ln>
                          <a:solidFill>
                            <a:schemeClr val="tx1"/>
                          </a:solidFill>
                          <a:effectLst/>
                          <a:uLnTx/>
                          <a:uFillTx/>
                          <a:latin typeface="Segoe UI Semibold" panose="020B0702040204020203" pitchFamily="34" charset="0"/>
                          <a:ea typeface="+mn-ea"/>
                          <a:cs typeface="Segoe UI Semibold" panose="020B0702040204020203" pitchFamily="34" charset="0"/>
                        </a:rPr>
                        <a:t>Security</a:t>
                      </a:r>
                    </a:p>
                  </a:txBody>
                  <a:tcPr marL="93260" marR="93260" marT="46630" marB="466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8D7"/>
                    </a:solidFill>
                  </a:tcPr>
                </a:tc>
                <a:tc>
                  <a:txBody>
                    <a:bodyPr/>
                    <a:lstStyle/>
                    <a:p>
                      <a:endParaRPr lang="en-US" sz="1200">
                        <a:solidFill>
                          <a:schemeClr val="bg1"/>
                        </a:solidFill>
                      </a:endParaRPr>
                    </a:p>
                  </a:txBody>
                  <a:tcPr marL="93260" marR="93260" marT="46630" marB="466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8D7"/>
                    </a:solidFill>
                  </a:tcPr>
                </a:tc>
                <a:extLst>
                  <a:ext uri="{0D108BD9-81ED-4DB2-BD59-A6C34878D82A}">
                    <a16:rowId xmlns:a16="http://schemas.microsoft.com/office/drawing/2014/main" val="10010"/>
                  </a:ext>
                </a:extLst>
              </a:tr>
              <a:tr h="466302">
                <a:tc>
                  <a:txBody>
                    <a:bodyPr/>
                    <a:lstStyle/>
                    <a:p>
                      <a:r>
                        <a:rPr lang="en-US" sz="1200" spc="100" baseline="0">
                          <a:solidFill>
                            <a:schemeClr val="tx1"/>
                          </a:solidFill>
                        </a:rPr>
                        <a:t>Rest easy with layers of security through robust firewalls and SSL</a:t>
                      </a:r>
                    </a:p>
                  </a:txBody>
                  <a:tcPr marL="93260" marR="93260" marT="46630" marB="466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spc="100" baseline="0">
                          <a:hlinkClick r:id="rId4"/>
                        </a:rPr>
                        <a:t>Deep dive on managed service capabilities for MySQL and PostgreSQL </a:t>
                      </a:r>
                      <a:r>
                        <a:rPr lang="en-US" sz="900" kern="1200" spc="100" baseline="0">
                          <a:solidFill>
                            <a:schemeClr val="dk1"/>
                          </a:solidFill>
                          <a:latin typeface="+mn-lt"/>
                          <a:ea typeface="+mn-ea"/>
                          <a:cs typeface="+mn-cs"/>
                        </a:rPr>
                        <a:t>– (16 mins)</a:t>
                      </a:r>
                    </a:p>
                  </a:txBody>
                  <a:tcPr marL="93260" marR="93260" marT="46630" marB="466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11"/>
                  </a:ext>
                </a:extLst>
              </a:tr>
            </a:tbl>
          </a:graphicData>
        </a:graphic>
      </p:graphicFrame>
    </p:spTree>
    <p:extLst>
      <p:ext uri="{BB962C8B-B14F-4D97-AF65-F5344CB8AC3E}">
        <p14:creationId xmlns:p14="http://schemas.microsoft.com/office/powerpoint/2010/main" val="3087422887"/>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53FE79-FBA1-4056-9CD9-60D97B153B15}"/>
              </a:ext>
            </a:extLst>
          </p:cNvPr>
          <p:cNvSpPr>
            <a:spLocks noGrp="1"/>
          </p:cNvSpPr>
          <p:nvPr>
            <p:ph type="title"/>
          </p:nvPr>
        </p:nvSpPr>
        <p:spPr/>
        <p:txBody>
          <a:bodyPr/>
          <a:lstStyle/>
          <a:p>
            <a:r>
              <a:rPr lang="en-US" sz="4488" dirty="0"/>
              <a:t>Azure Relational Database Platform</a:t>
            </a:r>
            <a:endParaRPr lang="en-US" dirty="0"/>
          </a:p>
        </p:txBody>
      </p:sp>
      <p:sp>
        <p:nvSpPr>
          <p:cNvPr id="23" name="Rectangle 22">
            <a:extLst>
              <a:ext uri="{FF2B5EF4-FFF2-40B4-BE49-F238E27FC236}">
                <a16:creationId xmlns:a16="http://schemas.microsoft.com/office/drawing/2014/main" id="{4DFD8490-A25A-4DC1-8835-AE0B4179E6AE}"/>
              </a:ext>
            </a:extLst>
          </p:cNvPr>
          <p:cNvSpPr/>
          <p:nvPr/>
        </p:nvSpPr>
        <p:spPr>
          <a:xfrm>
            <a:off x="767296" y="1846486"/>
            <a:ext cx="669369" cy="4056590"/>
          </a:xfrm>
          <a:prstGeom prst="rect">
            <a:avLst/>
          </a:prstGeom>
          <a:solidFill>
            <a:schemeClr val="accent1">
              <a:lumMod val="50000"/>
            </a:schemeClr>
          </a:solidFill>
          <a:ln>
            <a:noFill/>
          </a:ln>
        </p:spPr>
        <p:style>
          <a:lnRef idx="0">
            <a:scrgbClr r="0" g="0" b="0"/>
          </a:lnRef>
          <a:fillRef idx="0">
            <a:scrgbClr r="0" g="0" b="0"/>
          </a:fillRef>
          <a:effectRef idx="0">
            <a:scrgbClr r="0" g="0" b="0"/>
          </a:effectRef>
          <a:fontRef idx="minor">
            <a:schemeClr val="lt1"/>
          </a:fontRef>
        </p:style>
        <p:txBody>
          <a:bodyPr vert="vert270"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Power BI, App Services, Data Factory, Analytics, ML, Cognitive, Bot…</a:t>
            </a:r>
          </a:p>
        </p:txBody>
      </p:sp>
      <p:sp>
        <p:nvSpPr>
          <p:cNvPr id="24" name="Rectangle 23">
            <a:extLst>
              <a:ext uri="{FF2B5EF4-FFF2-40B4-BE49-F238E27FC236}">
                <a16:creationId xmlns:a16="http://schemas.microsoft.com/office/drawing/2014/main" id="{199E466C-3277-407A-A3D2-3B87BDE0F076}"/>
              </a:ext>
            </a:extLst>
          </p:cNvPr>
          <p:cNvSpPr/>
          <p:nvPr/>
        </p:nvSpPr>
        <p:spPr>
          <a:xfrm>
            <a:off x="1385601" y="5408094"/>
            <a:ext cx="10439512" cy="494980"/>
          </a:xfrm>
          <a:prstGeom prst="rect">
            <a:avLst/>
          </a:prstGeom>
          <a:solidFill>
            <a:schemeClr val="accent1">
              <a:lumMod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 Global Azure with 42 Regions</a:t>
            </a:r>
          </a:p>
        </p:txBody>
      </p:sp>
      <p:sp>
        <p:nvSpPr>
          <p:cNvPr id="25" name="Rectangle 24">
            <a:extLst>
              <a:ext uri="{FF2B5EF4-FFF2-40B4-BE49-F238E27FC236}">
                <a16:creationId xmlns:a16="http://schemas.microsoft.com/office/drawing/2014/main" id="{3A03CB71-28AA-4951-91C7-40824BFFBD39}"/>
              </a:ext>
            </a:extLst>
          </p:cNvPr>
          <p:cNvSpPr/>
          <p:nvPr/>
        </p:nvSpPr>
        <p:spPr>
          <a:xfrm>
            <a:off x="1490520" y="4215480"/>
            <a:ext cx="10317579" cy="498786"/>
          </a:xfrm>
          <a:prstGeom prst="rect">
            <a:avLst/>
          </a:prstGeom>
          <a:solidFill>
            <a:schemeClr val="accent1">
              <a:lumMod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Azure Compute</a:t>
            </a:r>
          </a:p>
        </p:txBody>
      </p:sp>
      <p:sp>
        <p:nvSpPr>
          <p:cNvPr id="26" name="Rectangle 25">
            <a:extLst>
              <a:ext uri="{FF2B5EF4-FFF2-40B4-BE49-F238E27FC236}">
                <a16:creationId xmlns:a16="http://schemas.microsoft.com/office/drawing/2014/main" id="{E3D786DB-26C7-461D-B422-E61C1C065215}"/>
              </a:ext>
            </a:extLst>
          </p:cNvPr>
          <p:cNvSpPr/>
          <p:nvPr/>
        </p:nvSpPr>
        <p:spPr>
          <a:xfrm>
            <a:off x="1490521" y="1846703"/>
            <a:ext cx="2016084" cy="494980"/>
          </a:xfrm>
          <a:prstGeom prst="rect">
            <a:avLst/>
          </a:prstGeom>
          <a:solidFill>
            <a:schemeClr val="tx2">
              <a:lumMod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SQL Data Warehouse</a:t>
            </a:r>
          </a:p>
        </p:txBody>
      </p:sp>
      <p:sp>
        <p:nvSpPr>
          <p:cNvPr id="27" name="Rectangle 26">
            <a:extLst>
              <a:ext uri="{FF2B5EF4-FFF2-40B4-BE49-F238E27FC236}">
                <a16:creationId xmlns:a16="http://schemas.microsoft.com/office/drawing/2014/main" id="{0D7D9B87-762E-4584-924A-B074E051C597}"/>
              </a:ext>
            </a:extLst>
          </p:cNvPr>
          <p:cNvSpPr/>
          <p:nvPr/>
        </p:nvSpPr>
        <p:spPr>
          <a:xfrm>
            <a:off x="1490520" y="4811844"/>
            <a:ext cx="10317579" cy="498786"/>
          </a:xfrm>
          <a:prstGeom prst="rect">
            <a:avLst/>
          </a:prstGeom>
          <a:solidFill>
            <a:schemeClr val="accent1">
              <a:lumMod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Azure Storage</a:t>
            </a:r>
          </a:p>
        </p:txBody>
      </p:sp>
      <p:sp>
        <p:nvSpPr>
          <p:cNvPr id="28" name="Rectangle 27">
            <a:extLst>
              <a:ext uri="{FF2B5EF4-FFF2-40B4-BE49-F238E27FC236}">
                <a16:creationId xmlns:a16="http://schemas.microsoft.com/office/drawing/2014/main" id="{55887074-9E73-47DB-806C-A9A41FD3C91B}"/>
              </a:ext>
            </a:extLst>
          </p:cNvPr>
          <p:cNvSpPr/>
          <p:nvPr/>
        </p:nvSpPr>
        <p:spPr>
          <a:xfrm>
            <a:off x="3568800" y="1846703"/>
            <a:ext cx="2016084" cy="494980"/>
          </a:xfrm>
          <a:prstGeom prst="rect">
            <a:avLst/>
          </a:prstGeom>
          <a:solidFill>
            <a:schemeClr val="tx2">
              <a:lumMod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SQL Database</a:t>
            </a:r>
          </a:p>
        </p:txBody>
      </p:sp>
      <p:sp>
        <p:nvSpPr>
          <p:cNvPr id="29" name="Rectangle 28">
            <a:extLst>
              <a:ext uri="{FF2B5EF4-FFF2-40B4-BE49-F238E27FC236}">
                <a16:creationId xmlns:a16="http://schemas.microsoft.com/office/drawing/2014/main" id="{421D2E2B-C4DE-4AF3-8A19-83D2F95CB8C1}"/>
              </a:ext>
            </a:extLst>
          </p:cNvPr>
          <p:cNvSpPr/>
          <p:nvPr/>
        </p:nvSpPr>
        <p:spPr>
          <a:xfrm>
            <a:off x="9792016" y="1844325"/>
            <a:ext cx="2016084" cy="494980"/>
          </a:xfrm>
          <a:prstGeom prst="rect">
            <a:avLst/>
          </a:prstGeom>
          <a:solidFill>
            <a:schemeClr val="tx2">
              <a:lumMod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MariaDB </a:t>
            </a:r>
            <a:r>
              <a:rPr kumimoji="0" lang="en-US" sz="1800" b="0" i="0" u="none" strike="noStrike" kern="1200" cap="none" spc="0" normalizeH="0" baseline="30000" noProof="0" dirty="0">
                <a:ln>
                  <a:noFill/>
                </a:ln>
                <a:solidFill>
                  <a:srgbClr val="FF0000"/>
                </a:solidFill>
                <a:effectLst/>
                <a:uLnTx/>
                <a:uFillTx/>
                <a:latin typeface="Segoe UI Semibold" panose="020B0702040204020203" pitchFamily="34" charset="0"/>
                <a:ea typeface="+mn-ea"/>
                <a:cs typeface="Segoe UI Semibold" panose="020B0702040204020203" pitchFamily="34" charset="0"/>
              </a:rPr>
              <a:t>COMING!</a:t>
            </a:r>
          </a:p>
        </p:txBody>
      </p:sp>
      <p:sp>
        <p:nvSpPr>
          <p:cNvPr id="30" name="Rectangle 29">
            <a:extLst>
              <a:ext uri="{FF2B5EF4-FFF2-40B4-BE49-F238E27FC236}">
                <a16:creationId xmlns:a16="http://schemas.microsoft.com/office/drawing/2014/main" id="{28773925-5F6E-40CC-BE1B-770C044B0982}"/>
              </a:ext>
            </a:extLst>
          </p:cNvPr>
          <p:cNvSpPr/>
          <p:nvPr/>
        </p:nvSpPr>
        <p:spPr>
          <a:xfrm>
            <a:off x="5643797" y="1844325"/>
            <a:ext cx="2016084" cy="503589"/>
          </a:xfrm>
          <a:prstGeom prst="rect">
            <a:avLst/>
          </a:prstGeom>
          <a:solidFill>
            <a:schemeClr val="tx2">
              <a:lumMod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PostgreSQL</a:t>
            </a:r>
          </a:p>
        </p:txBody>
      </p:sp>
      <p:sp>
        <p:nvSpPr>
          <p:cNvPr id="31" name="Rectangle 30">
            <a:extLst>
              <a:ext uri="{FF2B5EF4-FFF2-40B4-BE49-F238E27FC236}">
                <a16:creationId xmlns:a16="http://schemas.microsoft.com/office/drawing/2014/main" id="{A093C92A-951D-49AD-95B8-02E92947D427}"/>
              </a:ext>
            </a:extLst>
          </p:cNvPr>
          <p:cNvSpPr/>
          <p:nvPr/>
        </p:nvSpPr>
        <p:spPr>
          <a:xfrm>
            <a:off x="3578848" y="3025524"/>
            <a:ext cx="8229251" cy="494980"/>
          </a:xfrm>
          <a:prstGeom prst="rect">
            <a:avLst/>
          </a:prstGeom>
          <a:solidFill>
            <a:schemeClr val="accent1">
              <a:lumMod val="60000"/>
              <a:lumOff val="4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l" defTabSz="932742" rtl="0" eaLnBrk="1" fontAlgn="auto" latinLnBrk="0" hangingPunct="1">
              <a:lnSpc>
                <a:spcPct val="100000"/>
              </a:lnSpc>
              <a:spcBef>
                <a:spcPts val="0"/>
              </a:spcBef>
              <a:spcAft>
                <a:spcPts val="612"/>
              </a:spcAft>
              <a:buClrTx/>
              <a:buSzTx/>
              <a:buFontTx/>
              <a:buNone/>
              <a:tabLst/>
              <a:defRPr/>
            </a:pPr>
            <a:r>
              <a:rPr kumimoji="0" lang="en-US" sz="1800" b="1"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Flexible:</a:t>
            </a:r>
            <a:r>
              <a:rPr kumimoji="0" lang="en-US" sz="18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 On-demand scaling, Resource governance </a:t>
            </a:r>
          </a:p>
        </p:txBody>
      </p:sp>
      <p:sp>
        <p:nvSpPr>
          <p:cNvPr id="32" name="Rectangle 31">
            <a:extLst>
              <a:ext uri="{FF2B5EF4-FFF2-40B4-BE49-F238E27FC236}">
                <a16:creationId xmlns:a16="http://schemas.microsoft.com/office/drawing/2014/main" id="{974616C2-8073-423C-A874-4B99016ABDB9}"/>
              </a:ext>
            </a:extLst>
          </p:cNvPr>
          <p:cNvSpPr/>
          <p:nvPr/>
        </p:nvSpPr>
        <p:spPr>
          <a:xfrm>
            <a:off x="3578848" y="3622923"/>
            <a:ext cx="8229251" cy="494980"/>
          </a:xfrm>
          <a:prstGeom prst="rect">
            <a:avLst/>
          </a:prstGeom>
          <a:solidFill>
            <a:schemeClr val="accent1">
              <a:lumMod val="60000"/>
              <a:lumOff val="4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Trusted:</a:t>
            </a:r>
            <a:r>
              <a:rPr kumimoji="0" lang="en-US" sz="18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 HA/DR, Backup/Restore, Security, Audit, Isolation</a:t>
            </a:r>
          </a:p>
        </p:txBody>
      </p:sp>
      <p:sp>
        <p:nvSpPr>
          <p:cNvPr id="33" name="Rectangle 32">
            <a:extLst>
              <a:ext uri="{FF2B5EF4-FFF2-40B4-BE49-F238E27FC236}">
                <a16:creationId xmlns:a16="http://schemas.microsoft.com/office/drawing/2014/main" id="{FD6B13AD-1DA3-46E6-A5FF-BD23FE62ABAD}"/>
              </a:ext>
            </a:extLst>
          </p:cNvPr>
          <p:cNvSpPr/>
          <p:nvPr/>
        </p:nvSpPr>
        <p:spPr>
          <a:xfrm>
            <a:off x="3578848" y="2435493"/>
            <a:ext cx="8229252" cy="494980"/>
          </a:xfrm>
          <a:prstGeom prst="rect">
            <a:avLst/>
          </a:prstGeom>
          <a:solidFill>
            <a:schemeClr val="accent1">
              <a:lumMod val="60000"/>
              <a:lumOff val="4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l" defTabSz="932742" rtl="0" eaLnBrk="1" fontAlgn="auto" latinLnBrk="0" hangingPunct="1">
              <a:lnSpc>
                <a:spcPct val="100000"/>
              </a:lnSpc>
              <a:spcBef>
                <a:spcPts val="0"/>
              </a:spcBef>
              <a:spcAft>
                <a:spcPts val="612"/>
              </a:spcAft>
              <a:buClrTx/>
              <a:buSzTx/>
              <a:buFontTx/>
              <a:buNone/>
              <a:tabLst/>
              <a:defRPr/>
            </a:pPr>
            <a:r>
              <a:rPr kumimoji="0" lang="en-US" sz="1800" b="1"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Intelligent:</a:t>
            </a:r>
            <a:r>
              <a:rPr kumimoji="0" lang="en-US" sz="18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 Advisors, Tuning, Monitoring</a:t>
            </a:r>
          </a:p>
        </p:txBody>
      </p:sp>
      <p:sp>
        <p:nvSpPr>
          <p:cNvPr id="34" name="Rectangle 33">
            <a:extLst>
              <a:ext uri="{FF2B5EF4-FFF2-40B4-BE49-F238E27FC236}">
                <a16:creationId xmlns:a16="http://schemas.microsoft.com/office/drawing/2014/main" id="{46A40A21-17BB-48F8-BEFF-5965B223B000}"/>
              </a:ext>
            </a:extLst>
          </p:cNvPr>
          <p:cNvSpPr/>
          <p:nvPr/>
        </p:nvSpPr>
        <p:spPr>
          <a:xfrm>
            <a:off x="1500863" y="2435493"/>
            <a:ext cx="2146673" cy="1682411"/>
          </a:xfrm>
          <a:prstGeom prst="rect">
            <a:avLst/>
          </a:prstGeom>
          <a:solidFill>
            <a:schemeClr val="accent1">
              <a:lumMod val="60000"/>
              <a:lumOff val="4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612"/>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Database</a:t>
            </a:r>
          </a:p>
          <a:p>
            <a:pPr marL="0" marR="0" lvl="0" indent="0" algn="ctr" defTabSz="932742" rtl="0" eaLnBrk="1" fontAlgn="auto" latinLnBrk="0" hangingPunct="1">
              <a:lnSpc>
                <a:spcPct val="100000"/>
              </a:lnSpc>
              <a:spcBef>
                <a:spcPts val="0"/>
              </a:spcBef>
              <a:spcAft>
                <a:spcPts val="612"/>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Services </a:t>
            </a:r>
          </a:p>
          <a:p>
            <a:pPr marL="0" marR="0" lvl="0" indent="0" algn="ctr" defTabSz="932742" rtl="0" eaLnBrk="1" fontAlgn="auto" latinLnBrk="0" hangingPunct="1">
              <a:lnSpc>
                <a:spcPct val="100000"/>
              </a:lnSpc>
              <a:spcBef>
                <a:spcPts val="0"/>
              </a:spcBef>
              <a:spcAft>
                <a:spcPts val="612"/>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Platform </a:t>
            </a:r>
          </a:p>
        </p:txBody>
      </p:sp>
      <p:sp>
        <p:nvSpPr>
          <p:cNvPr id="16" name="Rectangle 15">
            <a:extLst>
              <a:ext uri="{FF2B5EF4-FFF2-40B4-BE49-F238E27FC236}">
                <a16:creationId xmlns:a16="http://schemas.microsoft.com/office/drawing/2014/main" id="{A36ADE1C-6C53-47F0-A762-856AB9C3B600}"/>
              </a:ext>
            </a:extLst>
          </p:cNvPr>
          <p:cNvSpPr/>
          <p:nvPr/>
        </p:nvSpPr>
        <p:spPr>
          <a:xfrm>
            <a:off x="7713737" y="1847341"/>
            <a:ext cx="2016084" cy="494980"/>
          </a:xfrm>
          <a:prstGeom prst="rect">
            <a:avLst/>
          </a:prstGeom>
          <a:solidFill>
            <a:schemeClr val="tx2">
              <a:lumMod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MySQL</a:t>
            </a:r>
            <a:endParaRPr kumimoji="0" lang="en-US" sz="1800" b="0" i="0" u="none" strike="noStrike" kern="1200" cap="none" spc="0" normalizeH="0" baseline="30000" noProof="0">
              <a:ln>
                <a:noFill/>
              </a:ln>
              <a:solidFill>
                <a:srgbClr val="00B294"/>
              </a:solidFill>
              <a:effectLst/>
              <a:uLnTx/>
              <a:uFillTx/>
              <a:latin typeface="Segoe UI Semibold" panose="020B0702040204020203" pitchFamily="34" charset="0"/>
              <a:ea typeface="+mn-ea"/>
              <a:cs typeface="Segoe UI Semibold" panose="020B0702040204020203" pitchFamily="34" charset="0"/>
            </a:endParaRPr>
          </a:p>
        </p:txBody>
      </p:sp>
    </p:spTree>
    <p:extLst>
      <p:ext uri="{BB962C8B-B14F-4D97-AF65-F5344CB8AC3E}">
        <p14:creationId xmlns:p14="http://schemas.microsoft.com/office/powerpoint/2010/main" val="10957897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idx="4294967295"/>
          </p:nvPr>
        </p:nvSpPr>
        <p:spPr>
          <a:xfrm>
            <a:off x="547688" y="295275"/>
            <a:ext cx="11888787" cy="917575"/>
          </a:xfrm>
        </p:spPr>
        <p:txBody>
          <a:bodyPr/>
          <a:lstStyle/>
          <a:p>
            <a:r>
              <a:rPr lang="en-US"/>
              <a:t>Resources</a:t>
            </a:r>
          </a:p>
        </p:txBody>
      </p:sp>
      <p:sp>
        <p:nvSpPr>
          <p:cNvPr id="6" name="Text Placeholder 5"/>
          <p:cNvSpPr>
            <a:spLocks noGrp="1"/>
          </p:cNvSpPr>
          <p:nvPr>
            <p:ph type="body" sz="quarter" idx="4294967295"/>
          </p:nvPr>
        </p:nvSpPr>
        <p:spPr>
          <a:xfrm>
            <a:off x="547688" y="1211263"/>
            <a:ext cx="11888787" cy="5472267"/>
          </a:xfrm>
        </p:spPr>
        <p:txBody>
          <a:bodyPr/>
          <a:lstStyle/>
          <a:p>
            <a:r>
              <a:rPr lang="en-US" sz="2000" dirty="0"/>
              <a:t>Azure service page:</a:t>
            </a:r>
          </a:p>
          <a:p>
            <a:pPr lvl="1"/>
            <a:r>
              <a:rPr lang="en-US" sz="1600" dirty="0"/>
              <a:t>PostgreSQL: </a:t>
            </a:r>
            <a:r>
              <a:rPr lang="en-US" sz="1600" dirty="0">
                <a:hlinkClick r:id="rId3"/>
              </a:rPr>
              <a:t>http://aka.ms/postgresql</a:t>
            </a:r>
            <a:r>
              <a:rPr lang="en-US" sz="1600" dirty="0"/>
              <a:t> </a:t>
            </a:r>
          </a:p>
          <a:p>
            <a:pPr lvl="1"/>
            <a:r>
              <a:rPr lang="en-US" sz="1600" dirty="0"/>
              <a:t>MySQL: </a:t>
            </a:r>
            <a:r>
              <a:rPr lang="en-US" sz="1600" dirty="0">
                <a:hlinkClick r:id="rId4"/>
              </a:rPr>
              <a:t>http://aka.ms/mysql</a:t>
            </a:r>
            <a:r>
              <a:rPr lang="en-US" sz="1600" dirty="0"/>
              <a:t> </a:t>
            </a:r>
          </a:p>
          <a:p>
            <a:r>
              <a:rPr lang="en-US" sz="2000" dirty="0"/>
              <a:t>Documentation:</a:t>
            </a:r>
          </a:p>
          <a:p>
            <a:pPr lvl="1"/>
            <a:r>
              <a:rPr lang="en-US" sz="1600" dirty="0"/>
              <a:t>PostgreSQL: </a:t>
            </a:r>
            <a:r>
              <a:rPr lang="en-US" sz="1600" dirty="0">
                <a:hlinkClick r:id="rId5"/>
              </a:rPr>
              <a:t>Azure Database for PostgreSQL</a:t>
            </a:r>
            <a:endParaRPr lang="en-US" sz="1600" dirty="0"/>
          </a:p>
          <a:p>
            <a:pPr lvl="1"/>
            <a:r>
              <a:rPr lang="en-US" sz="1600" dirty="0"/>
              <a:t>MySQL: </a:t>
            </a:r>
            <a:r>
              <a:rPr lang="en-US" sz="1600" dirty="0">
                <a:hlinkClick r:id="rId6"/>
              </a:rPr>
              <a:t>Azure Database for MySQL</a:t>
            </a:r>
            <a:endParaRPr lang="en-US" sz="1600" dirty="0"/>
          </a:p>
          <a:p>
            <a:r>
              <a:rPr lang="en-US" sz="2000" dirty="0"/>
              <a:t>Discussion forum: </a:t>
            </a:r>
          </a:p>
          <a:p>
            <a:pPr lvl="1"/>
            <a:r>
              <a:rPr lang="en-US" sz="1600" dirty="0"/>
              <a:t>PostgreSQL: </a:t>
            </a:r>
            <a:r>
              <a:rPr lang="en-US" sz="1600" dirty="0">
                <a:hlinkClick r:id="rId7"/>
              </a:rPr>
              <a:t>MSDN</a:t>
            </a:r>
            <a:r>
              <a:rPr lang="en-US" sz="1600" dirty="0"/>
              <a:t>, </a:t>
            </a:r>
            <a:r>
              <a:rPr lang="en-US" sz="1600" dirty="0" err="1">
                <a:hlinkClick r:id="rId8"/>
              </a:rPr>
              <a:t>StackOverflow</a:t>
            </a:r>
            <a:endParaRPr lang="en-US" sz="1600" dirty="0"/>
          </a:p>
          <a:p>
            <a:pPr lvl="1"/>
            <a:r>
              <a:rPr lang="en-US" sz="1600" dirty="0"/>
              <a:t>MySQL: </a:t>
            </a:r>
            <a:r>
              <a:rPr lang="en-US" sz="1600" dirty="0">
                <a:hlinkClick r:id="rId9"/>
              </a:rPr>
              <a:t>MSDN</a:t>
            </a:r>
            <a:r>
              <a:rPr lang="en-US" sz="1600" dirty="0"/>
              <a:t>, </a:t>
            </a:r>
            <a:r>
              <a:rPr lang="en-US" sz="1600" dirty="0" err="1">
                <a:hlinkClick r:id="rId10"/>
              </a:rPr>
              <a:t>StackOverflow</a:t>
            </a:r>
            <a:endParaRPr lang="en-US" sz="1600" dirty="0"/>
          </a:p>
          <a:p>
            <a:r>
              <a:rPr lang="en-US" sz="2000" dirty="0"/>
              <a:t>Feedback forum:</a:t>
            </a:r>
          </a:p>
          <a:p>
            <a:pPr lvl="1"/>
            <a:r>
              <a:rPr lang="en-US" sz="1600" dirty="0"/>
              <a:t>PostgreSQL </a:t>
            </a:r>
            <a:r>
              <a:rPr lang="en-US" sz="1600" dirty="0">
                <a:hlinkClick r:id="rId11"/>
              </a:rPr>
              <a:t>User Voice</a:t>
            </a:r>
            <a:endParaRPr lang="en-US" sz="1600" dirty="0"/>
          </a:p>
          <a:p>
            <a:pPr lvl="1"/>
            <a:r>
              <a:rPr lang="en-US" sz="1600" dirty="0"/>
              <a:t>MySQL: </a:t>
            </a:r>
            <a:r>
              <a:rPr lang="en-US" sz="1600" dirty="0">
                <a:hlinkClick r:id="rId12"/>
              </a:rPr>
              <a:t>User Voice</a:t>
            </a:r>
            <a:endParaRPr lang="en-US" sz="1600" dirty="0"/>
          </a:p>
          <a:p>
            <a:r>
              <a:rPr lang="en-US" sz="2000" dirty="0"/>
              <a:t>Hands on Lab: </a:t>
            </a:r>
          </a:p>
          <a:p>
            <a:pPr lvl="1"/>
            <a:r>
              <a:rPr lang="en-US" sz="1600" dirty="0"/>
              <a:t>PostgreSQL: </a:t>
            </a:r>
            <a:r>
              <a:rPr lang="en-US" sz="1600" dirty="0">
                <a:hlinkClick r:id="rId13"/>
              </a:rPr>
              <a:t>http://aka.ms/postgresqlhol</a:t>
            </a:r>
            <a:r>
              <a:rPr lang="en-US" sz="1600" dirty="0"/>
              <a:t> </a:t>
            </a:r>
          </a:p>
          <a:p>
            <a:pPr lvl="1"/>
            <a:r>
              <a:rPr lang="en-US" sz="1600" dirty="0"/>
              <a:t>MySQL: </a:t>
            </a:r>
            <a:r>
              <a:rPr lang="en-US" sz="1600" dirty="0">
                <a:hlinkClick r:id="rId14"/>
              </a:rPr>
              <a:t>http://aka.ms/mysqlhol</a:t>
            </a:r>
            <a:r>
              <a:rPr lang="en-US" sz="1600" dirty="0"/>
              <a:t> </a:t>
            </a:r>
          </a:p>
          <a:p>
            <a:r>
              <a:rPr lang="en-US" sz="2000" dirty="0"/>
              <a:t>GitHub repo: </a:t>
            </a:r>
          </a:p>
          <a:p>
            <a:pPr lvl="1"/>
            <a:r>
              <a:rPr lang="en-US" sz="1600" dirty="0">
                <a:hlinkClick r:id="rId15"/>
              </a:rPr>
              <a:t>https://github.com/Azure/azure-postgresql</a:t>
            </a:r>
            <a:endParaRPr lang="de-DE" sz="1600" dirty="0"/>
          </a:p>
          <a:p>
            <a:r>
              <a:rPr lang="de-DE" sz="2000" dirty="0"/>
              <a:t>Twitter: @AzureDBPostgres, @AzureDBMySQL</a:t>
            </a:r>
            <a:endParaRPr lang="en-US" sz="2000" dirty="0"/>
          </a:p>
        </p:txBody>
      </p:sp>
    </p:spTree>
    <p:extLst>
      <p:ext uri="{BB962C8B-B14F-4D97-AF65-F5344CB8AC3E}">
        <p14:creationId xmlns:p14="http://schemas.microsoft.com/office/powerpoint/2010/main" val="7218963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767118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0D3AA-736A-4DE7-BAA6-1FD7DD1D93C4}"/>
              </a:ext>
            </a:extLst>
          </p:cNvPr>
          <p:cNvSpPr>
            <a:spLocks noGrp="1"/>
          </p:cNvSpPr>
          <p:nvPr>
            <p:ph type="title"/>
          </p:nvPr>
        </p:nvSpPr>
        <p:spPr>
          <a:xfrm>
            <a:off x="274638" y="2125677"/>
            <a:ext cx="11246801" cy="2179058"/>
          </a:xfrm>
        </p:spPr>
        <p:txBody>
          <a:bodyPr/>
          <a:lstStyle/>
          <a:p>
            <a:r>
              <a:rPr lang="en-US" dirty="0"/>
              <a:t>Service Tiers and Offerings</a:t>
            </a:r>
          </a:p>
        </p:txBody>
      </p:sp>
    </p:spTree>
    <p:extLst>
      <p:ext uri="{BB962C8B-B14F-4D97-AF65-F5344CB8AC3E}">
        <p14:creationId xmlns:p14="http://schemas.microsoft.com/office/powerpoint/2010/main" val="30664716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p:cNvSpPr>
            <a:spLocks noGrp="1"/>
          </p:cNvSpPr>
          <p:nvPr>
            <p:ph type="title"/>
          </p:nvPr>
        </p:nvSpPr>
        <p:spPr/>
        <p:txBody>
          <a:bodyPr anchor="ctr"/>
          <a:lstStyle/>
          <a:p>
            <a:r>
              <a:rPr lang="en-US" sz="4400" dirty="0"/>
              <a:t>Service Tiers</a:t>
            </a:r>
            <a:endParaRPr lang="en-US" sz="3500" dirty="0"/>
          </a:p>
        </p:txBody>
      </p:sp>
      <p:graphicFrame>
        <p:nvGraphicFramePr>
          <p:cNvPr id="8" name="Table 7"/>
          <p:cNvGraphicFramePr>
            <a:graphicFrameLocks noGrp="1"/>
          </p:cNvGraphicFramePr>
          <p:nvPr>
            <p:extLst>
              <p:ext uri="{D42A27DB-BD31-4B8C-83A1-F6EECF244321}">
                <p14:modId xmlns:p14="http://schemas.microsoft.com/office/powerpoint/2010/main" val="376025709"/>
              </p:ext>
            </p:extLst>
          </p:nvPr>
        </p:nvGraphicFramePr>
        <p:xfrm>
          <a:off x="148473" y="1501881"/>
          <a:ext cx="11995131" cy="3480649"/>
        </p:xfrm>
        <a:graphic>
          <a:graphicData uri="http://schemas.openxmlformats.org/drawingml/2006/table">
            <a:tbl>
              <a:tblPr firstRow="1" bandRow="1">
                <a:tableStyleId>{5C22544A-7EE6-4342-B048-85BDC9FD1C3A}</a:tableStyleId>
              </a:tblPr>
              <a:tblGrid>
                <a:gridCol w="2101445">
                  <a:extLst>
                    <a:ext uri="{9D8B030D-6E8A-4147-A177-3AD203B41FA5}">
                      <a16:colId xmlns:a16="http://schemas.microsoft.com/office/drawing/2014/main" val="2458008740"/>
                    </a:ext>
                  </a:extLst>
                </a:gridCol>
                <a:gridCol w="165290">
                  <a:extLst>
                    <a:ext uri="{9D8B030D-6E8A-4147-A177-3AD203B41FA5}">
                      <a16:colId xmlns:a16="http://schemas.microsoft.com/office/drawing/2014/main" val="771996407"/>
                    </a:ext>
                  </a:extLst>
                </a:gridCol>
                <a:gridCol w="1677722">
                  <a:extLst>
                    <a:ext uri="{9D8B030D-6E8A-4147-A177-3AD203B41FA5}">
                      <a16:colId xmlns:a16="http://schemas.microsoft.com/office/drawing/2014/main" val="2788520852"/>
                    </a:ext>
                  </a:extLst>
                </a:gridCol>
                <a:gridCol w="1677722">
                  <a:extLst>
                    <a:ext uri="{9D8B030D-6E8A-4147-A177-3AD203B41FA5}">
                      <a16:colId xmlns:a16="http://schemas.microsoft.com/office/drawing/2014/main" val="3319682639"/>
                    </a:ext>
                  </a:extLst>
                </a:gridCol>
                <a:gridCol w="637295">
                  <a:extLst>
                    <a:ext uri="{9D8B030D-6E8A-4147-A177-3AD203B41FA5}">
                      <a16:colId xmlns:a16="http://schemas.microsoft.com/office/drawing/2014/main" val="3743897793"/>
                    </a:ext>
                  </a:extLst>
                </a:gridCol>
                <a:gridCol w="637295">
                  <a:extLst>
                    <a:ext uri="{9D8B030D-6E8A-4147-A177-3AD203B41FA5}">
                      <a16:colId xmlns:a16="http://schemas.microsoft.com/office/drawing/2014/main" val="3276524214"/>
                    </a:ext>
                  </a:extLst>
                </a:gridCol>
                <a:gridCol w="637296">
                  <a:extLst>
                    <a:ext uri="{9D8B030D-6E8A-4147-A177-3AD203B41FA5}">
                      <a16:colId xmlns:a16="http://schemas.microsoft.com/office/drawing/2014/main" val="3534039848"/>
                    </a:ext>
                  </a:extLst>
                </a:gridCol>
                <a:gridCol w="637295">
                  <a:extLst>
                    <a:ext uri="{9D8B030D-6E8A-4147-A177-3AD203B41FA5}">
                      <a16:colId xmlns:a16="http://schemas.microsoft.com/office/drawing/2014/main" val="348656598"/>
                    </a:ext>
                  </a:extLst>
                </a:gridCol>
                <a:gridCol w="637295">
                  <a:extLst>
                    <a:ext uri="{9D8B030D-6E8A-4147-A177-3AD203B41FA5}">
                      <a16:colId xmlns:a16="http://schemas.microsoft.com/office/drawing/2014/main" val="934247913"/>
                    </a:ext>
                  </a:extLst>
                </a:gridCol>
                <a:gridCol w="637295">
                  <a:extLst>
                    <a:ext uri="{9D8B030D-6E8A-4147-A177-3AD203B41FA5}">
                      <a16:colId xmlns:a16="http://schemas.microsoft.com/office/drawing/2014/main" val="3859740486"/>
                    </a:ext>
                  </a:extLst>
                </a:gridCol>
                <a:gridCol w="637295">
                  <a:extLst>
                    <a:ext uri="{9D8B030D-6E8A-4147-A177-3AD203B41FA5}">
                      <a16:colId xmlns:a16="http://schemas.microsoft.com/office/drawing/2014/main" val="275020546"/>
                    </a:ext>
                  </a:extLst>
                </a:gridCol>
                <a:gridCol w="637296">
                  <a:extLst>
                    <a:ext uri="{9D8B030D-6E8A-4147-A177-3AD203B41FA5}">
                      <a16:colId xmlns:a16="http://schemas.microsoft.com/office/drawing/2014/main" val="585942749"/>
                    </a:ext>
                  </a:extLst>
                </a:gridCol>
                <a:gridCol w="637295">
                  <a:extLst>
                    <a:ext uri="{9D8B030D-6E8A-4147-A177-3AD203B41FA5}">
                      <a16:colId xmlns:a16="http://schemas.microsoft.com/office/drawing/2014/main" val="3608460031"/>
                    </a:ext>
                  </a:extLst>
                </a:gridCol>
                <a:gridCol w="637295">
                  <a:extLst>
                    <a:ext uri="{9D8B030D-6E8A-4147-A177-3AD203B41FA5}">
                      <a16:colId xmlns:a16="http://schemas.microsoft.com/office/drawing/2014/main" val="1620888994"/>
                    </a:ext>
                  </a:extLst>
                </a:gridCol>
              </a:tblGrid>
              <a:tr h="609190">
                <a:tc>
                  <a:txBody>
                    <a:bodyPr/>
                    <a:lstStyle/>
                    <a:p>
                      <a:pPr algn="r"/>
                      <a:r>
                        <a:rPr kumimoji="0" lang="en-US" sz="2200" b="1" i="0" u="none" strike="noStrike" kern="1200" cap="none" spc="0" normalizeH="0" baseline="0">
                          <a:ln>
                            <a:noFill/>
                          </a:ln>
                          <a:solidFill>
                            <a:schemeClr val="tx1">
                              <a:lumMod val="75000"/>
                            </a:schemeClr>
                          </a:solidFill>
                          <a:effectLst/>
                          <a:uLnTx/>
                          <a:uFillTx/>
                          <a:latin typeface="Segoe UI Semibold" panose="020B0702040204020203" pitchFamily="34" charset="0"/>
                          <a:ea typeface="Segoe UI" pitchFamily="34" charset="0"/>
                          <a:cs typeface="Segoe UI Semibold" panose="020B0702040204020203" pitchFamily="34" charset="0"/>
                        </a:rPr>
                        <a:t>Service Tier</a:t>
                      </a:r>
                    </a:p>
                  </a:txBody>
                  <a:tcPr marL="69945" marR="69945" marT="34974" marB="34974" anchor="ctr">
                    <a:lnL w="12700" cap="flat" cmpd="sng" algn="ctr">
                      <a:solidFill>
                        <a:schemeClr val="accent3">
                          <a:lumMod val="75000"/>
                        </a:schemeClr>
                      </a:solidFill>
                      <a:prstDash val="solid"/>
                      <a:round/>
                      <a:headEnd type="none" w="med" len="med"/>
                      <a:tailEnd type="none" w="med" len="med"/>
                    </a:lnL>
                    <a:lnR w="12700" cap="flat" cmpd="sng" algn="ctr">
                      <a:solidFill>
                        <a:schemeClr val="accent3">
                          <a:lumMod val="75000"/>
                        </a:schemeClr>
                      </a:solidFill>
                      <a:prstDash val="solid"/>
                      <a:round/>
                      <a:headEnd type="none" w="med" len="med"/>
                      <a:tailEnd type="none" w="med" len="med"/>
                    </a:lnR>
                    <a:lnT w="12700" cap="flat" cmpd="sng" algn="ctr">
                      <a:solidFill>
                        <a:schemeClr val="accent3">
                          <a:lumMod val="75000"/>
                        </a:schemeClr>
                      </a:solidFill>
                      <a:prstDash val="solid"/>
                      <a:round/>
                      <a:headEnd type="none" w="med" len="med"/>
                      <a:tailEnd type="none" w="med" len="med"/>
                    </a:lnT>
                    <a:lnB w="12700" cap="flat" cmpd="sng" algn="ctr">
                      <a:solidFill>
                        <a:schemeClr val="accent3">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kumimoji="0" lang="en-US" sz="2400" b="1"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endParaRPr>
                    </a:p>
                  </a:txBody>
                  <a:tcPr marL="69945" marR="69945" marT="34974" marB="34974" anchor="ctr">
                    <a:lnL w="12700" cap="flat" cmpd="sng" algn="ctr">
                      <a:solidFill>
                        <a:schemeClr val="accent3">
                          <a:lumMod val="75000"/>
                        </a:schemeClr>
                      </a:solidFill>
                      <a:prstDash val="solid"/>
                      <a:round/>
                      <a:headEnd type="none" w="med" len="med"/>
                      <a:tailEnd type="none" w="med" len="med"/>
                    </a:lnL>
                    <a:lnR w="12700" cap="flat" cmpd="sng" algn="ctr">
                      <a:solidFill>
                        <a:schemeClr val="accent3">
                          <a:lumMod val="75000"/>
                        </a:schemeClr>
                      </a:solidFill>
                      <a:prstDash val="solid"/>
                      <a:round/>
                      <a:headEnd type="none" w="med" len="med"/>
                      <a:tailEnd type="none" w="med" len="med"/>
                    </a:lnR>
                    <a:lnT w="12700" cap="flat" cmpd="sng" algn="ctr">
                      <a:solidFill>
                        <a:schemeClr val="accent3">
                          <a:lumMod val="75000"/>
                        </a:schemeClr>
                      </a:solidFill>
                      <a:prstDash val="solid"/>
                      <a:round/>
                      <a:headEnd type="none" w="med" len="med"/>
                      <a:tailEnd type="none" w="med" len="med"/>
                    </a:lnT>
                    <a:lnB w="12700" cap="flat" cmpd="sng" algn="ctr">
                      <a:solidFill>
                        <a:schemeClr val="accent3">
                          <a:lumMod val="75000"/>
                        </a:schemeClr>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algn="ctr"/>
                      <a:r>
                        <a:rPr kumimoji="0" lang="en-US" sz="2200" b="1"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Basic</a:t>
                      </a:r>
                    </a:p>
                  </a:txBody>
                  <a:tcPr marL="69945" marR="69945" marT="34974" marB="34974" anchor="ctr">
                    <a:lnL w="12700" cap="flat" cmpd="sng" algn="ctr">
                      <a:solidFill>
                        <a:schemeClr val="accent3">
                          <a:lumMod val="75000"/>
                        </a:schemeClr>
                      </a:solidFill>
                      <a:prstDash val="solid"/>
                      <a:round/>
                      <a:headEnd type="none" w="med" len="med"/>
                      <a:tailEnd type="none" w="med" len="med"/>
                    </a:lnL>
                    <a:lnR w="12700" cap="flat" cmpd="sng" algn="ctr">
                      <a:solidFill>
                        <a:schemeClr val="accent3">
                          <a:lumMod val="75000"/>
                        </a:schemeClr>
                      </a:solidFill>
                      <a:prstDash val="solid"/>
                      <a:round/>
                      <a:headEnd type="none" w="med" len="med"/>
                      <a:tailEnd type="none" w="med" len="med"/>
                    </a:lnR>
                    <a:lnT w="12700" cap="flat" cmpd="sng" algn="ctr">
                      <a:solidFill>
                        <a:schemeClr val="accent3">
                          <a:lumMod val="75000"/>
                        </a:schemeClr>
                      </a:solidFill>
                      <a:prstDash val="solid"/>
                      <a:round/>
                      <a:headEnd type="none" w="med" len="med"/>
                      <a:tailEnd type="none" w="med" len="med"/>
                    </a:lnT>
                    <a:lnB w="12700" cap="flat" cmpd="sng" algn="ctr">
                      <a:solidFill>
                        <a:schemeClr val="accent3">
                          <a:lumMod val="75000"/>
                        </a:schemeClr>
                      </a:solidFill>
                      <a:prstDash val="solid"/>
                      <a:round/>
                      <a:headEnd type="none" w="med" len="med"/>
                      <a:tailEnd type="none" w="med" len="med"/>
                    </a:lnB>
                    <a:lnTlToBr w="12700" cmpd="sng">
                      <a:noFill/>
                      <a:prstDash val="solid"/>
                    </a:lnTlToBr>
                    <a:lnBlToTr w="12700" cmpd="sng">
                      <a:noFill/>
                      <a:prstDash val="solid"/>
                    </a:lnBlToTr>
                    <a:solidFill>
                      <a:srgbClr val="7FBA00">
                        <a:alpha val="89804"/>
                      </a:srgbClr>
                    </a:solidFill>
                  </a:tcPr>
                </a:tc>
                <a:tc hMerge="1">
                  <a:txBody>
                    <a:bodyPr/>
                    <a:lstStyle/>
                    <a:p>
                      <a:endParaRPr lang="en-US"/>
                    </a:p>
                  </a:txBody>
                  <a:tcPr/>
                </a:tc>
                <a:tc gridSpan="5">
                  <a:txBody>
                    <a:bodyPr/>
                    <a:lstStyle/>
                    <a:p>
                      <a:pPr marL="0" algn="ctr" defTabSz="1079449" rtl="0" eaLnBrk="1" latinLnBrk="0" hangingPunct="1"/>
                      <a:r>
                        <a:rPr kumimoji="0" lang="en-US" sz="2200" b="1"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General Purpose</a:t>
                      </a:r>
                    </a:p>
                    <a:p>
                      <a:pPr algn="ct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cs typeface="Segoe UI Semibold" panose="020B0702040204020203" pitchFamily="34" charset="0"/>
                        </a:rPr>
                        <a:t>Balanced IO and Compute</a:t>
                      </a:r>
                      <a:endParaRPr lang="en-US" sz="1400" b="0">
                        <a:latin typeface="Segoe UI Semibold" panose="020B0702040204020203" pitchFamily="34" charset="0"/>
                        <a:cs typeface="Segoe UI Semibold" panose="020B0702040204020203" pitchFamily="34" charset="0"/>
                      </a:endParaRPr>
                    </a:p>
                  </a:txBody>
                  <a:tcPr marL="69945" marR="69945" marT="34974" marB="34974" anchor="ctr">
                    <a:lnL w="12700" cap="flat" cmpd="sng" algn="ctr">
                      <a:solidFill>
                        <a:schemeClr val="accent3">
                          <a:lumMod val="75000"/>
                        </a:schemeClr>
                      </a:solidFill>
                      <a:prstDash val="solid"/>
                      <a:round/>
                      <a:headEnd type="none" w="med" len="med"/>
                      <a:tailEnd type="none" w="med" len="med"/>
                    </a:lnL>
                    <a:lnR w="12700" cap="flat" cmpd="sng" algn="ctr">
                      <a:solidFill>
                        <a:schemeClr val="accent3">
                          <a:lumMod val="75000"/>
                        </a:schemeClr>
                      </a:solidFill>
                      <a:prstDash val="solid"/>
                      <a:round/>
                      <a:headEnd type="none" w="med" len="med"/>
                      <a:tailEnd type="none" w="med" len="med"/>
                    </a:lnR>
                    <a:lnT w="12700" cap="flat" cmpd="sng" algn="ctr">
                      <a:solidFill>
                        <a:schemeClr val="accent3">
                          <a:lumMod val="75000"/>
                        </a:schemeClr>
                      </a:solidFill>
                      <a:prstDash val="solid"/>
                      <a:round/>
                      <a:headEnd type="none" w="med" len="med"/>
                      <a:tailEnd type="none" w="med" len="med"/>
                    </a:lnT>
                    <a:lnB w="12700" cap="flat" cmpd="sng" algn="ctr">
                      <a:solidFill>
                        <a:schemeClr val="accent3">
                          <a:lumMod val="75000"/>
                        </a:schemeClr>
                      </a:solidFill>
                      <a:prstDash val="solid"/>
                      <a:round/>
                      <a:headEnd type="none" w="med" len="med"/>
                      <a:tailEnd type="none" w="med" len="med"/>
                    </a:lnB>
                    <a:lnTlToBr w="12700" cmpd="sng">
                      <a:noFill/>
                      <a:prstDash val="solid"/>
                    </a:lnTlToBr>
                    <a:lnBlToTr w="12700" cmpd="sng">
                      <a:noFill/>
                      <a:prstDash val="solid"/>
                    </a:lnBlToTr>
                    <a:solidFill>
                      <a:srgbClr val="4668C5"/>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5">
                  <a:txBody>
                    <a:bodyPr/>
                    <a:lstStyle/>
                    <a:p>
                      <a:pPr algn="ctr"/>
                      <a:r>
                        <a:rPr kumimoji="0" lang="en-US" sz="2200" b="1"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Performance Optimized</a:t>
                      </a:r>
                    </a:p>
                    <a:p>
                      <a:pPr marL="0" algn="ctr" defTabSz="1079449" rtl="0" eaLnBrk="1" latinLnBrk="0" hangingPunct="1"/>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Memory Optimized</a:t>
                      </a:r>
                      <a:endParaRPr kumimoji="0" lang="en-US" sz="1400" b="0" i="0" u="none" strike="noStrike" kern="1200" cap="none" spc="0" normalizeH="0" baseline="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a:txBody>
                  <a:tcPr marL="69945" marR="69945" marT="34974" marB="34974" anchor="ctr">
                    <a:lnL w="12700" cap="flat" cmpd="sng" algn="ctr">
                      <a:solidFill>
                        <a:schemeClr val="accent3">
                          <a:lumMod val="75000"/>
                        </a:schemeClr>
                      </a:solidFill>
                      <a:prstDash val="solid"/>
                      <a:round/>
                      <a:headEnd type="none" w="med" len="med"/>
                      <a:tailEnd type="none" w="med" len="med"/>
                    </a:lnL>
                    <a:lnR w="12700" cap="flat" cmpd="sng" algn="ctr">
                      <a:solidFill>
                        <a:schemeClr val="accent3">
                          <a:lumMod val="75000"/>
                        </a:schemeClr>
                      </a:solidFill>
                      <a:prstDash val="solid"/>
                      <a:round/>
                      <a:headEnd type="none" w="med" len="med"/>
                      <a:tailEnd type="none" w="med" len="med"/>
                    </a:lnR>
                    <a:lnT w="12700" cap="flat" cmpd="sng" algn="ctr">
                      <a:solidFill>
                        <a:schemeClr val="accent3">
                          <a:lumMod val="75000"/>
                        </a:schemeClr>
                      </a:solidFill>
                      <a:prstDash val="solid"/>
                      <a:round/>
                      <a:headEnd type="none" w="med" len="med"/>
                      <a:tailEnd type="none" w="med" len="med"/>
                    </a:lnT>
                    <a:lnB w="12700" cap="flat" cmpd="sng" algn="ctr">
                      <a:solidFill>
                        <a:schemeClr val="accent3">
                          <a:lumMod val="75000"/>
                        </a:schemeClr>
                      </a:solidFill>
                      <a:prstDash val="solid"/>
                      <a:round/>
                      <a:headEnd type="none" w="med" len="med"/>
                      <a:tailEnd type="none" w="med" len="med"/>
                    </a:lnB>
                    <a:lnTlToBr w="12700" cmpd="sng">
                      <a:noFill/>
                      <a:prstDash val="solid"/>
                    </a:lnTlToBr>
                    <a:lnBlToTr w="12700" cmpd="sng">
                      <a:noFill/>
                      <a:prstDash val="solid"/>
                    </a:lnBlToTr>
                    <a:solidFill>
                      <a:srgbClr val="4E195C"/>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049373735"/>
                  </a:ext>
                </a:extLst>
              </a:tr>
              <a:tr h="953968">
                <a:tc>
                  <a:txBody>
                    <a:bodyPr/>
                    <a:lstStyle/>
                    <a:p>
                      <a:pPr algn="r"/>
                      <a:r>
                        <a:rPr lang="en-US" sz="1500" b="0" kern="0" cap="none" spc="0">
                          <a:ln>
                            <a:noFill/>
                          </a:ln>
                          <a:solidFill>
                            <a:srgbClr val="FFFFFF"/>
                          </a:solidFill>
                          <a:effectLst/>
                          <a:latin typeface="Segoe UI Semibold" panose="020B0702040204020203" pitchFamily="34" charset="0"/>
                          <a:ea typeface="+mn-ea"/>
                          <a:cs typeface="Segoe UI Semibold" panose="020B0702040204020203" pitchFamily="34" charset="0"/>
                        </a:rPr>
                        <a:t>Intended Use Case</a:t>
                      </a:r>
                    </a:p>
                  </a:txBody>
                  <a:tcPr marL="69945" marR="69945" marT="34974" marB="34974" anchor="ctr">
                    <a:lnL w="12700" cap="flat" cmpd="sng" algn="ctr">
                      <a:solidFill>
                        <a:schemeClr val="accent3">
                          <a:lumMod val="75000"/>
                        </a:schemeClr>
                      </a:solidFill>
                      <a:prstDash val="solid"/>
                      <a:round/>
                      <a:headEnd type="none" w="med" len="med"/>
                      <a:tailEnd type="none" w="med" len="med"/>
                    </a:lnL>
                    <a:lnR w="12700" cap="flat" cmpd="sng" algn="ctr">
                      <a:solidFill>
                        <a:schemeClr val="accent3">
                          <a:lumMod val="75000"/>
                        </a:schemeClr>
                      </a:solidFill>
                      <a:prstDash val="solid"/>
                      <a:round/>
                      <a:headEnd type="none" w="med" len="med"/>
                      <a:tailEnd type="none" w="med" len="med"/>
                    </a:lnR>
                    <a:lnT w="12700" cap="flat" cmpd="sng" algn="ctr">
                      <a:solidFill>
                        <a:schemeClr val="accent3">
                          <a:lumMod val="75000"/>
                        </a:schemeClr>
                      </a:solidFill>
                      <a:prstDash val="solid"/>
                      <a:round/>
                      <a:headEnd type="none" w="med" len="med"/>
                      <a:tailEnd type="none" w="med" len="med"/>
                    </a:lnT>
                    <a:lnB w="12700" cap="flat" cmpd="sng" algn="ctr">
                      <a:solidFill>
                        <a:schemeClr val="accent3">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400">
                        <a:latin typeface="Segoe UI" panose="020B0502040204020203" pitchFamily="34" charset="0"/>
                        <a:cs typeface="Segoe UI" panose="020B0502040204020203" pitchFamily="34" charset="0"/>
                      </a:endParaRPr>
                    </a:p>
                  </a:txBody>
                  <a:tcPr marL="69945" marR="69945" marT="34974" marB="34974" anchor="ctr">
                    <a:lnL w="12700" cap="flat" cmpd="sng" algn="ctr">
                      <a:solidFill>
                        <a:schemeClr val="accent3">
                          <a:lumMod val="75000"/>
                        </a:schemeClr>
                      </a:solidFill>
                      <a:prstDash val="solid"/>
                      <a:round/>
                      <a:headEnd type="none" w="med" len="med"/>
                      <a:tailEnd type="none" w="med" len="med"/>
                    </a:lnL>
                    <a:lnR w="12700" cap="flat" cmpd="sng" algn="ctr">
                      <a:solidFill>
                        <a:schemeClr val="accent3">
                          <a:lumMod val="75000"/>
                        </a:schemeClr>
                      </a:solidFill>
                      <a:prstDash val="solid"/>
                      <a:round/>
                      <a:headEnd type="none" w="med" len="med"/>
                      <a:tailEnd type="none" w="med" len="med"/>
                    </a:lnR>
                    <a:lnT w="12700" cap="flat" cmpd="sng" algn="ctr">
                      <a:solidFill>
                        <a:schemeClr val="accent3">
                          <a:lumMod val="75000"/>
                        </a:schemeClr>
                      </a:solidFill>
                      <a:prstDash val="solid"/>
                      <a:round/>
                      <a:headEnd type="none" w="med" len="med"/>
                      <a:tailEnd type="none" w="med" len="med"/>
                    </a:lnT>
                    <a:lnB w="12700" cap="flat" cmpd="sng" algn="ctr">
                      <a:solidFill>
                        <a:schemeClr val="accent3">
                          <a:lumMod val="75000"/>
                        </a:schemeClr>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algn="ctr"/>
                      <a:r>
                        <a:rPr lang="en-US" sz="1400" kern="1200">
                          <a:solidFill>
                            <a:schemeClr val="dk1"/>
                          </a:solidFill>
                          <a:effectLst/>
                          <a:latin typeface="Segoe UI" panose="020B0502040204020203" pitchFamily="34" charset="0"/>
                          <a:ea typeface="+mn-ea"/>
                          <a:cs typeface="Segoe UI" panose="020B0502040204020203" pitchFamily="34" charset="0"/>
                        </a:rPr>
                        <a:t>Built for workloads with light compute needs and variable IO performance</a:t>
                      </a:r>
                      <a:endParaRPr lang="en-US" sz="1400" kern="1200">
                        <a:solidFill>
                          <a:schemeClr val="dk1"/>
                        </a:solidFill>
                        <a:effectLst/>
                        <a:latin typeface="Segoe UI" panose="020B0502040204020203" pitchFamily="34" charset="0"/>
                        <a:cs typeface="Segoe UI" panose="020B0502040204020203" pitchFamily="34" charset="0"/>
                      </a:endParaRPr>
                    </a:p>
                  </a:txBody>
                  <a:tcPr marL="69945" marR="69945" marT="34974" marB="34974" anchor="ctr">
                    <a:lnL w="12700" cap="flat" cmpd="sng" algn="ctr">
                      <a:solidFill>
                        <a:schemeClr val="accent3">
                          <a:lumMod val="75000"/>
                        </a:schemeClr>
                      </a:solidFill>
                      <a:prstDash val="solid"/>
                      <a:round/>
                      <a:headEnd type="none" w="med" len="med"/>
                      <a:tailEnd type="none" w="med" len="med"/>
                    </a:lnL>
                    <a:lnR w="12700" cap="flat" cmpd="sng" algn="ctr">
                      <a:solidFill>
                        <a:schemeClr val="accent3">
                          <a:lumMod val="75000"/>
                        </a:schemeClr>
                      </a:solidFill>
                      <a:prstDash val="solid"/>
                      <a:round/>
                      <a:headEnd type="none" w="med" len="med"/>
                      <a:tailEnd type="none" w="med" len="med"/>
                    </a:lnR>
                    <a:lnT w="12700" cap="flat" cmpd="sng" algn="ctr">
                      <a:solidFill>
                        <a:schemeClr val="accent3">
                          <a:lumMod val="75000"/>
                        </a:schemeClr>
                      </a:solidFill>
                      <a:prstDash val="solid"/>
                      <a:round/>
                      <a:headEnd type="none" w="med" len="med"/>
                      <a:tailEnd type="none" w="med" len="med"/>
                    </a:lnT>
                    <a:lnB w="12700" cap="flat" cmpd="sng" algn="ctr">
                      <a:solidFill>
                        <a:schemeClr val="accent3">
                          <a:lumMod val="75000"/>
                        </a:schemeClr>
                      </a:solidFill>
                      <a:prstDash val="solid"/>
                      <a:round/>
                      <a:headEnd type="none" w="med" len="med"/>
                      <a:tailEnd type="none" w="med" len="med"/>
                    </a:lnB>
                    <a:lnTlToBr w="12700" cmpd="sng">
                      <a:noFill/>
                      <a:prstDash val="solid"/>
                    </a:lnTlToBr>
                    <a:lnBlToTr w="12700" cmpd="sng">
                      <a:noFill/>
                      <a:prstDash val="solid"/>
                    </a:lnBlToTr>
                    <a:solidFill>
                      <a:srgbClr val="E7F3E5"/>
                    </a:solidFill>
                  </a:tcPr>
                </a:tc>
                <a:tc hMerge="1">
                  <a:txBody>
                    <a:bodyPr/>
                    <a:lstStyle/>
                    <a:p>
                      <a:endParaRPr lang="en-US"/>
                    </a:p>
                  </a:txBody>
                  <a:tcPr/>
                </a:tc>
                <a:tc gridSpan="5">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a:effectLst/>
                          <a:latin typeface="Segoe UI" panose="020B0502040204020203" pitchFamily="34" charset="0"/>
                          <a:ea typeface="Times New Roman" panose="02020603050405020304" pitchFamily="18" charset="0"/>
                          <a:cs typeface="Segoe UI" panose="020B0502040204020203" pitchFamily="34" charset="0"/>
                        </a:rPr>
                        <a:t>Ideal for most business workloads offering balanced and scalable compute and storage options</a:t>
                      </a:r>
                      <a:endParaRPr lang="en-US" sz="1400">
                        <a:latin typeface="Segoe UI" panose="020B0502040204020203" pitchFamily="34" charset="0"/>
                        <a:cs typeface="Segoe UI" panose="020B0502040204020203" pitchFamily="34" charset="0"/>
                      </a:endParaRPr>
                    </a:p>
                  </a:txBody>
                  <a:tcPr marL="69945" marR="69945" marT="34974" marB="34974" anchor="ctr">
                    <a:lnL w="12700" cap="flat" cmpd="sng" algn="ctr">
                      <a:solidFill>
                        <a:schemeClr val="accent3">
                          <a:lumMod val="75000"/>
                        </a:schemeClr>
                      </a:solidFill>
                      <a:prstDash val="solid"/>
                      <a:round/>
                      <a:headEnd type="none" w="med" len="med"/>
                      <a:tailEnd type="none" w="med" len="med"/>
                    </a:lnL>
                    <a:lnR w="12700" cap="flat" cmpd="sng" algn="ctr">
                      <a:solidFill>
                        <a:schemeClr val="accent3">
                          <a:lumMod val="75000"/>
                        </a:schemeClr>
                      </a:solidFill>
                      <a:prstDash val="solid"/>
                      <a:round/>
                      <a:headEnd type="none" w="med" len="med"/>
                      <a:tailEnd type="none" w="med" len="med"/>
                    </a:lnR>
                    <a:lnT w="12700" cap="flat" cmpd="sng" algn="ctr">
                      <a:solidFill>
                        <a:schemeClr val="accent3">
                          <a:lumMod val="75000"/>
                        </a:schemeClr>
                      </a:solidFill>
                      <a:prstDash val="solid"/>
                      <a:round/>
                      <a:headEnd type="none" w="med" len="med"/>
                      <a:tailEnd type="none" w="med" len="med"/>
                    </a:lnT>
                    <a:lnB w="12700" cap="flat" cmpd="sng" algn="ctr">
                      <a:solidFill>
                        <a:schemeClr val="accent3">
                          <a:lumMod val="75000"/>
                        </a:schemeClr>
                      </a:solidFill>
                      <a:prstDash val="solid"/>
                      <a:round/>
                      <a:headEnd type="none" w="med" len="med"/>
                      <a:tailEnd type="none" w="med" len="med"/>
                    </a:lnB>
                    <a:lnTlToBr w="12700" cmpd="sng">
                      <a:noFill/>
                      <a:prstDash val="solid"/>
                    </a:lnTlToBr>
                    <a:lnBlToTr w="12700" cmpd="sng">
                      <a:noFill/>
                      <a:prstDash val="solid"/>
                    </a:lnBlToTr>
                    <a:solidFill>
                      <a:srgbClr val="E8EBF8"/>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5">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a:effectLst/>
                          <a:latin typeface="Segoe UI" panose="020B0502040204020203" pitchFamily="34" charset="0"/>
                          <a:ea typeface="Times New Roman" panose="02020603050405020304" pitchFamily="18" charset="0"/>
                          <a:cs typeface="Segoe UI" panose="020B0502040204020203" pitchFamily="34" charset="0"/>
                        </a:rPr>
                        <a:t>Cache more data for faster transaction processing and higher concurrency</a:t>
                      </a:r>
                      <a:endParaRPr lang="en-US" sz="1400">
                        <a:latin typeface="Segoe UI" panose="020B0502040204020203" pitchFamily="34" charset="0"/>
                        <a:cs typeface="Segoe UI" panose="020B0502040204020203" pitchFamily="34" charset="0"/>
                      </a:endParaRPr>
                    </a:p>
                  </a:txBody>
                  <a:tcPr marL="69945" marR="69945" marT="34974" marB="34974" anchor="ctr">
                    <a:lnL w="12700" cap="flat" cmpd="sng" algn="ctr">
                      <a:solidFill>
                        <a:schemeClr val="accent3">
                          <a:lumMod val="75000"/>
                        </a:schemeClr>
                      </a:solidFill>
                      <a:prstDash val="solid"/>
                      <a:round/>
                      <a:headEnd type="none" w="med" len="med"/>
                      <a:tailEnd type="none" w="med" len="med"/>
                    </a:lnL>
                    <a:lnR w="12700" cap="flat" cmpd="sng" algn="ctr">
                      <a:solidFill>
                        <a:schemeClr val="accent3">
                          <a:lumMod val="75000"/>
                        </a:schemeClr>
                      </a:solidFill>
                      <a:prstDash val="solid"/>
                      <a:round/>
                      <a:headEnd type="none" w="med" len="med"/>
                      <a:tailEnd type="none" w="med" len="med"/>
                    </a:lnR>
                    <a:lnT w="12700" cap="flat" cmpd="sng" algn="ctr">
                      <a:solidFill>
                        <a:schemeClr val="accent3">
                          <a:lumMod val="75000"/>
                        </a:schemeClr>
                      </a:solidFill>
                      <a:prstDash val="solid"/>
                      <a:round/>
                      <a:headEnd type="none" w="med" len="med"/>
                      <a:tailEnd type="none" w="med" len="med"/>
                    </a:lnT>
                    <a:lnB w="12700" cap="flat" cmpd="sng" algn="ctr">
                      <a:solidFill>
                        <a:schemeClr val="accent3">
                          <a:lumMod val="75000"/>
                        </a:schemeClr>
                      </a:solidFill>
                      <a:prstDash val="solid"/>
                      <a:round/>
                      <a:headEnd type="none" w="med" len="med"/>
                      <a:tailEnd type="none" w="med" len="med"/>
                    </a:lnB>
                    <a:lnTlToBr w="12700" cmpd="sng">
                      <a:noFill/>
                      <a:prstDash val="solid"/>
                    </a:lnTlToBr>
                    <a:lnBlToTr w="12700" cmpd="sng">
                      <a:noFill/>
                      <a:prstDash val="solid"/>
                    </a:lnBlToTr>
                    <a:solidFill>
                      <a:srgbClr val="F6ECFA"/>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864478948"/>
                  </a:ext>
                </a:extLst>
              </a:tr>
              <a:tr h="404491">
                <a:tc>
                  <a:txBody>
                    <a:bodyPr/>
                    <a:lstStyle/>
                    <a:p>
                      <a:pPr algn="r"/>
                      <a:r>
                        <a:rPr lang="en-US" sz="1500" b="0" kern="0" cap="none" spc="0">
                          <a:ln>
                            <a:noFill/>
                          </a:ln>
                          <a:solidFill>
                            <a:srgbClr val="FFFFFF"/>
                          </a:solidFill>
                          <a:effectLst/>
                          <a:latin typeface="Segoe UI Semibold" panose="020B0702040204020203" pitchFamily="34" charset="0"/>
                          <a:ea typeface="+mn-ea"/>
                          <a:cs typeface="Segoe UI Semibold" panose="020B0702040204020203" pitchFamily="34" charset="0"/>
                        </a:rPr>
                        <a:t>vCore</a:t>
                      </a:r>
                    </a:p>
                  </a:txBody>
                  <a:tcPr marL="69945" marR="69945" marT="34974" marB="34974" anchor="ctr">
                    <a:lnL w="12700" cap="flat" cmpd="sng" algn="ctr">
                      <a:solidFill>
                        <a:schemeClr val="accent3">
                          <a:lumMod val="75000"/>
                        </a:schemeClr>
                      </a:solidFill>
                      <a:prstDash val="solid"/>
                      <a:round/>
                      <a:headEnd type="none" w="med" len="med"/>
                      <a:tailEnd type="none" w="med" len="med"/>
                    </a:lnL>
                    <a:lnR w="12700" cap="flat" cmpd="sng" algn="ctr">
                      <a:solidFill>
                        <a:schemeClr val="accent3">
                          <a:lumMod val="75000"/>
                        </a:schemeClr>
                      </a:solidFill>
                      <a:prstDash val="solid"/>
                      <a:round/>
                      <a:headEnd type="none" w="med" len="med"/>
                      <a:tailEnd type="none" w="med" len="med"/>
                    </a:lnR>
                    <a:lnT w="12700" cap="flat" cmpd="sng" algn="ctr">
                      <a:solidFill>
                        <a:schemeClr val="accent3">
                          <a:lumMod val="75000"/>
                        </a:schemeClr>
                      </a:solidFill>
                      <a:prstDash val="solid"/>
                      <a:round/>
                      <a:headEnd type="none" w="med" len="med"/>
                      <a:tailEnd type="none" w="med" len="med"/>
                    </a:lnT>
                    <a:lnB w="12700" cap="flat" cmpd="sng" algn="ctr">
                      <a:solidFill>
                        <a:schemeClr val="accent3">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400" kern="1200">
                        <a:solidFill>
                          <a:schemeClr val="dk1"/>
                        </a:solidFill>
                        <a:effectLst/>
                        <a:latin typeface="Segoe UI" panose="020B0502040204020203" pitchFamily="34" charset="0"/>
                        <a:ea typeface="Times New Roman" panose="02020603050405020304" pitchFamily="18" charset="0"/>
                        <a:cs typeface="Segoe UI" panose="020B0502040204020203" pitchFamily="34" charset="0"/>
                      </a:endParaRPr>
                    </a:p>
                  </a:txBody>
                  <a:tcPr marL="69945" marR="69945" marT="34974" marB="34974" anchor="ctr">
                    <a:lnL w="12700" cap="flat" cmpd="sng" algn="ctr">
                      <a:solidFill>
                        <a:schemeClr val="accent3">
                          <a:lumMod val="75000"/>
                        </a:schemeClr>
                      </a:solidFill>
                      <a:prstDash val="solid"/>
                      <a:round/>
                      <a:headEnd type="none" w="med" len="med"/>
                      <a:tailEnd type="none" w="med" len="med"/>
                    </a:lnL>
                    <a:lnR w="12700" cap="flat" cmpd="sng" algn="ctr">
                      <a:solidFill>
                        <a:schemeClr val="accent3">
                          <a:lumMod val="75000"/>
                        </a:schemeClr>
                      </a:solidFill>
                      <a:prstDash val="solid"/>
                      <a:round/>
                      <a:headEnd type="none" w="med" len="med"/>
                      <a:tailEnd type="none" w="med" len="med"/>
                    </a:lnR>
                    <a:lnT w="12700" cap="flat" cmpd="sng" algn="ctr">
                      <a:solidFill>
                        <a:schemeClr val="accent3">
                          <a:lumMod val="75000"/>
                        </a:schemeClr>
                      </a:solidFill>
                      <a:prstDash val="solid"/>
                      <a:round/>
                      <a:headEnd type="none" w="med" len="med"/>
                      <a:tailEnd type="none" w="med" len="med"/>
                    </a:lnT>
                    <a:lnB w="12700" cap="flat" cmpd="sng" algn="ctr">
                      <a:solidFill>
                        <a:schemeClr val="accent3">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kern="1200">
                          <a:solidFill>
                            <a:schemeClr val="dk1"/>
                          </a:solidFill>
                          <a:effectLst/>
                          <a:latin typeface="Segoe UI" panose="020B0502040204020203" pitchFamily="34" charset="0"/>
                          <a:ea typeface="Times New Roman" panose="02020603050405020304" pitchFamily="18" charset="0"/>
                          <a:cs typeface="Segoe UI" panose="020B0502040204020203" pitchFamily="34" charset="0"/>
                        </a:rPr>
                        <a:t>1</a:t>
                      </a:r>
                    </a:p>
                  </a:txBody>
                  <a:tcPr marL="69945" marR="69945" marT="34974" marB="34974" anchor="ctr">
                    <a:lnL w="12700" cap="flat" cmpd="sng" algn="ctr">
                      <a:solidFill>
                        <a:schemeClr val="accent3">
                          <a:lumMod val="75000"/>
                        </a:schemeClr>
                      </a:solidFill>
                      <a:prstDash val="solid"/>
                      <a:round/>
                      <a:headEnd type="none" w="med" len="med"/>
                      <a:tailEnd type="none" w="med" len="med"/>
                    </a:lnL>
                    <a:lnR w="12700" cap="flat" cmpd="sng" algn="ctr">
                      <a:solidFill>
                        <a:schemeClr val="accent3">
                          <a:lumMod val="75000"/>
                        </a:schemeClr>
                      </a:solidFill>
                      <a:prstDash val="solid"/>
                      <a:round/>
                      <a:headEnd type="none" w="med" len="med"/>
                      <a:tailEnd type="none" w="med" len="med"/>
                    </a:lnR>
                    <a:lnT w="12700" cap="flat" cmpd="sng" algn="ctr">
                      <a:solidFill>
                        <a:schemeClr val="accent3">
                          <a:lumMod val="75000"/>
                        </a:schemeClr>
                      </a:solidFill>
                      <a:prstDash val="solid"/>
                      <a:round/>
                      <a:headEnd type="none" w="med" len="med"/>
                      <a:tailEnd type="none" w="med" len="med"/>
                    </a:lnT>
                    <a:lnB w="12700" cap="flat" cmpd="sng" algn="ctr">
                      <a:solidFill>
                        <a:schemeClr val="accent3">
                          <a:lumMod val="75000"/>
                        </a:schemeClr>
                      </a:solidFill>
                      <a:prstDash val="solid"/>
                      <a:round/>
                      <a:headEnd type="none" w="med" len="med"/>
                      <a:tailEnd type="none" w="med" len="med"/>
                    </a:lnB>
                    <a:lnTlToBr w="12700" cmpd="sng">
                      <a:noFill/>
                      <a:prstDash val="solid"/>
                    </a:lnTlToBr>
                    <a:lnBlToTr w="12700" cmpd="sng">
                      <a:noFill/>
                      <a:prstDash val="solid"/>
                    </a:lnBlToTr>
                    <a:solidFill>
                      <a:srgbClr val="E7F3E5"/>
                    </a:solidFill>
                  </a:tcPr>
                </a:tc>
                <a:tc>
                  <a:txBody>
                    <a:bodyPr/>
                    <a:lstStyle/>
                    <a:p>
                      <a:pPr algn="ctr"/>
                      <a:r>
                        <a:rPr lang="en-US" sz="1400" kern="1200">
                          <a:solidFill>
                            <a:schemeClr val="dk1"/>
                          </a:solidFill>
                          <a:effectLst/>
                          <a:latin typeface="Segoe UI" panose="020B0502040204020203" pitchFamily="34" charset="0"/>
                          <a:ea typeface="Times New Roman" panose="02020603050405020304" pitchFamily="18" charset="0"/>
                          <a:cs typeface="Segoe UI" panose="020B0502040204020203" pitchFamily="34" charset="0"/>
                        </a:rPr>
                        <a:t>2</a:t>
                      </a:r>
                    </a:p>
                  </a:txBody>
                  <a:tcPr marL="69945" marR="69945" marT="34974" marB="34974" anchor="ctr">
                    <a:lnL w="12700" cap="flat" cmpd="sng" algn="ctr">
                      <a:solidFill>
                        <a:schemeClr val="accent3">
                          <a:lumMod val="75000"/>
                        </a:schemeClr>
                      </a:solidFill>
                      <a:prstDash val="solid"/>
                      <a:round/>
                      <a:headEnd type="none" w="med" len="med"/>
                      <a:tailEnd type="none" w="med" len="med"/>
                    </a:lnL>
                    <a:lnR w="12700" cap="flat" cmpd="sng" algn="ctr">
                      <a:solidFill>
                        <a:schemeClr val="accent3">
                          <a:lumMod val="75000"/>
                        </a:schemeClr>
                      </a:solidFill>
                      <a:prstDash val="solid"/>
                      <a:round/>
                      <a:headEnd type="none" w="med" len="med"/>
                      <a:tailEnd type="none" w="med" len="med"/>
                    </a:lnR>
                    <a:lnT w="12700" cap="flat" cmpd="sng" algn="ctr">
                      <a:solidFill>
                        <a:schemeClr val="accent3">
                          <a:lumMod val="75000"/>
                        </a:schemeClr>
                      </a:solidFill>
                      <a:prstDash val="solid"/>
                      <a:round/>
                      <a:headEnd type="none" w="med" len="med"/>
                      <a:tailEnd type="none" w="med" len="med"/>
                    </a:lnT>
                    <a:lnB w="12700" cap="flat" cmpd="sng" algn="ctr">
                      <a:solidFill>
                        <a:schemeClr val="accent3">
                          <a:lumMod val="75000"/>
                        </a:schemeClr>
                      </a:solidFill>
                      <a:prstDash val="solid"/>
                      <a:round/>
                      <a:headEnd type="none" w="med" len="med"/>
                      <a:tailEnd type="none" w="med" len="med"/>
                    </a:lnB>
                    <a:lnTlToBr w="12700" cmpd="sng">
                      <a:noFill/>
                      <a:prstDash val="solid"/>
                    </a:lnTlToBr>
                    <a:lnBlToTr w="12700" cmpd="sng">
                      <a:noFill/>
                      <a:prstDash val="solid"/>
                    </a:lnBlToTr>
                    <a:solidFill>
                      <a:srgbClr val="E7F3E5"/>
                    </a:solidFill>
                  </a:tcPr>
                </a:tc>
                <a:tc>
                  <a:txBody>
                    <a:bodyPr/>
                    <a:lstStyle/>
                    <a:p>
                      <a:pPr algn="ctr"/>
                      <a:r>
                        <a:rPr lang="en-US" sz="1400" kern="1200">
                          <a:solidFill>
                            <a:schemeClr val="dk1"/>
                          </a:solidFill>
                          <a:effectLst/>
                          <a:latin typeface="Segoe UI" panose="020B0502040204020203" pitchFamily="34" charset="0"/>
                          <a:ea typeface="Times New Roman" panose="02020603050405020304" pitchFamily="18" charset="0"/>
                          <a:cs typeface="Segoe UI" panose="020B0502040204020203" pitchFamily="34" charset="0"/>
                        </a:rPr>
                        <a:t>2</a:t>
                      </a:r>
                    </a:p>
                  </a:txBody>
                  <a:tcPr marL="69945" marR="69945" marT="34974" marB="34974" anchor="ctr">
                    <a:lnL w="12700" cap="flat" cmpd="sng" algn="ctr">
                      <a:solidFill>
                        <a:schemeClr val="accent3">
                          <a:lumMod val="75000"/>
                        </a:schemeClr>
                      </a:solidFill>
                      <a:prstDash val="solid"/>
                      <a:round/>
                      <a:headEnd type="none" w="med" len="med"/>
                      <a:tailEnd type="none" w="med" len="med"/>
                    </a:lnL>
                    <a:lnR w="12700" cap="flat" cmpd="sng" algn="ctr">
                      <a:solidFill>
                        <a:schemeClr val="accent3">
                          <a:lumMod val="75000"/>
                        </a:schemeClr>
                      </a:solidFill>
                      <a:prstDash val="solid"/>
                      <a:round/>
                      <a:headEnd type="none" w="med" len="med"/>
                      <a:tailEnd type="none" w="med" len="med"/>
                    </a:lnR>
                    <a:lnT w="12700" cap="flat" cmpd="sng" algn="ctr">
                      <a:solidFill>
                        <a:schemeClr val="accent3">
                          <a:lumMod val="75000"/>
                        </a:schemeClr>
                      </a:solidFill>
                      <a:prstDash val="solid"/>
                      <a:round/>
                      <a:headEnd type="none" w="med" len="med"/>
                      <a:tailEnd type="none" w="med" len="med"/>
                    </a:lnT>
                    <a:lnB w="12700" cap="flat" cmpd="sng" algn="ctr">
                      <a:solidFill>
                        <a:schemeClr val="accent3">
                          <a:lumMod val="75000"/>
                        </a:schemeClr>
                      </a:solidFill>
                      <a:prstDash val="solid"/>
                      <a:round/>
                      <a:headEnd type="none" w="med" len="med"/>
                      <a:tailEnd type="none" w="med" len="med"/>
                    </a:lnB>
                    <a:lnTlToBr w="12700" cmpd="sng">
                      <a:noFill/>
                      <a:prstDash val="solid"/>
                    </a:lnTlToBr>
                    <a:lnBlToTr w="12700" cmpd="sng">
                      <a:noFill/>
                      <a:prstDash val="solid"/>
                    </a:lnBlToTr>
                    <a:solidFill>
                      <a:srgbClr val="E8EBF8"/>
                    </a:solidFill>
                  </a:tcPr>
                </a:tc>
                <a:tc>
                  <a:txBody>
                    <a:bodyPr/>
                    <a:lstStyle/>
                    <a:p>
                      <a:pPr algn="ctr"/>
                      <a:r>
                        <a:rPr lang="en-US" sz="1400" kern="1200">
                          <a:solidFill>
                            <a:schemeClr val="dk1"/>
                          </a:solidFill>
                          <a:effectLst/>
                          <a:latin typeface="Segoe UI" panose="020B0502040204020203" pitchFamily="34" charset="0"/>
                          <a:ea typeface="Times New Roman" panose="02020603050405020304" pitchFamily="18" charset="0"/>
                          <a:cs typeface="Segoe UI" panose="020B0502040204020203" pitchFamily="34" charset="0"/>
                        </a:rPr>
                        <a:t>4</a:t>
                      </a:r>
                    </a:p>
                  </a:txBody>
                  <a:tcPr marL="69945" marR="69945" marT="34974" marB="34974" anchor="ctr">
                    <a:lnL w="12700" cap="flat" cmpd="sng" algn="ctr">
                      <a:solidFill>
                        <a:schemeClr val="accent3">
                          <a:lumMod val="75000"/>
                        </a:schemeClr>
                      </a:solidFill>
                      <a:prstDash val="solid"/>
                      <a:round/>
                      <a:headEnd type="none" w="med" len="med"/>
                      <a:tailEnd type="none" w="med" len="med"/>
                    </a:lnL>
                    <a:lnR w="12700" cap="flat" cmpd="sng" algn="ctr">
                      <a:solidFill>
                        <a:schemeClr val="accent3">
                          <a:lumMod val="75000"/>
                        </a:schemeClr>
                      </a:solidFill>
                      <a:prstDash val="solid"/>
                      <a:round/>
                      <a:headEnd type="none" w="med" len="med"/>
                      <a:tailEnd type="none" w="med" len="med"/>
                    </a:lnR>
                    <a:lnT w="12700" cap="flat" cmpd="sng" algn="ctr">
                      <a:solidFill>
                        <a:schemeClr val="accent3">
                          <a:lumMod val="75000"/>
                        </a:schemeClr>
                      </a:solidFill>
                      <a:prstDash val="solid"/>
                      <a:round/>
                      <a:headEnd type="none" w="med" len="med"/>
                      <a:tailEnd type="none" w="med" len="med"/>
                    </a:lnT>
                    <a:lnB w="12700" cap="flat" cmpd="sng" algn="ctr">
                      <a:solidFill>
                        <a:schemeClr val="accent3">
                          <a:lumMod val="75000"/>
                        </a:schemeClr>
                      </a:solidFill>
                      <a:prstDash val="solid"/>
                      <a:round/>
                      <a:headEnd type="none" w="med" len="med"/>
                      <a:tailEnd type="none" w="med" len="med"/>
                    </a:lnB>
                    <a:lnTlToBr w="12700" cmpd="sng">
                      <a:noFill/>
                      <a:prstDash val="solid"/>
                    </a:lnTlToBr>
                    <a:lnBlToTr w="12700" cmpd="sng">
                      <a:noFill/>
                      <a:prstDash val="solid"/>
                    </a:lnBlToTr>
                    <a:solidFill>
                      <a:srgbClr val="E8EBF8"/>
                    </a:solidFill>
                  </a:tcPr>
                </a:tc>
                <a:tc>
                  <a:txBody>
                    <a:bodyPr/>
                    <a:lstStyle/>
                    <a:p>
                      <a:pPr algn="ctr"/>
                      <a:r>
                        <a:rPr lang="en-US" sz="1400" kern="1200">
                          <a:solidFill>
                            <a:schemeClr val="dk1"/>
                          </a:solidFill>
                          <a:effectLst/>
                          <a:latin typeface="Segoe UI" panose="020B0502040204020203" pitchFamily="34" charset="0"/>
                          <a:ea typeface="Times New Roman" panose="02020603050405020304" pitchFamily="18" charset="0"/>
                          <a:cs typeface="Segoe UI" panose="020B0502040204020203" pitchFamily="34" charset="0"/>
                        </a:rPr>
                        <a:t>8</a:t>
                      </a:r>
                    </a:p>
                  </a:txBody>
                  <a:tcPr marL="69945" marR="69945" marT="34974" marB="34974" anchor="ctr">
                    <a:lnL w="12700" cap="flat" cmpd="sng" algn="ctr">
                      <a:solidFill>
                        <a:schemeClr val="accent3">
                          <a:lumMod val="75000"/>
                        </a:schemeClr>
                      </a:solidFill>
                      <a:prstDash val="solid"/>
                      <a:round/>
                      <a:headEnd type="none" w="med" len="med"/>
                      <a:tailEnd type="none" w="med" len="med"/>
                    </a:lnL>
                    <a:lnR w="12700" cap="flat" cmpd="sng" algn="ctr">
                      <a:solidFill>
                        <a:schemeClr val="accent3">
                          <a:lumMod val="75000"/>
                        </a:schemeClr>
                      </a:solidFill>
                      <a:prstDash val="solid"/>
                      <a:round/>
                      <a:headEnd type="none" w="med" len="med"/>
                      <a:tailEnd type="none" w="med" len="med"/>
                    </a:lnR>
                    <a:lnT w="12700" cap="flat" cmpd="sng" algn="ctr">
                      <a:solidFill>
                        <a:schemeClr val="accent3">
                          <a:lumMod val="75000"/>
                        </a:schemeClr>
                      </a:solidFill>
                      <a:prstDash val="solid"/>
                      <a:round/>
                      <a:headEnd type="none" w="med" len="med"/>
                      <a:tailEnd type="none" w="med" len="med"/>
                    </a:lnT>
                    <a:lnB w="12700" cap="flat" cmpd="sng" algn="ctr">
                      <a:solidFill>
                        <a:schemeClr val="accent3">
                          <a:lumMod val="75000"/>
                        </a:schemeClr>
                      </a:solidFill>
                      <a:prstDash val="solid"/>
                      <a:round/>
                      <a:headEnd type="none" w="med" len="med"/>
                      <a:tailEnd type="none" w="med" len="med"/>
                    </a:lnB>
                    <a:lnTlToBr w="12700" cmpd="sng">
                      <a:noFill/>
                      <a:prstDash val="solid"/>
                    </a:lnTlToBr>
                    <a:lnBlToTr w="12700" cmpd="sng">
                      <a:noFill/>
                      <a:prstDash val="solid"/>
                    </a:lnBlToTr>
                    <a:solidFill>
                      <a:srgbClr val="E8EBF8"/>
                    </a:solidFill>
                  </a:tcPr>
                </a:tc>
                <a:tc>
                  <a:txBody>
                    <a:bodyPr/>
                    <a:lstStyle/>
                    <a:p>
                      <a:pPr algn="ctr"/>
                      <a:r>
                        <a:rPr lang="en-US" sz="1400" kern="1200">
                          <a:solidFill>
                            <a:schemeClr val="dk1"/>
                          </a:solidFill>
                          <a:effectLst/>
                          <a:latin typeface="Segoe UI" panose="020B0502040204020203" pitchFamily="34" charset="0"/>
                          <a:ea typeface="Times New Roman" panose="02020603050405020304" pitchFamily="18" charset="0"/>
                          <a:cs typeface="Segoe UI" panose="020B0502040204020203" pitchFamily="34" charset="0"/>
                        </a:rPr>
                        <a:t>16</a:t>
                      </a:r>
                    </a:p>
                  </a:txBody>
                  <a:tcPr marL="69945" marR="69945" marT="34974" marB="34974" anchor="ctr">
                    <a:lnL w="12700" cap="flat" cmpd="sng" algn="ctr">
                      <a:solidFill>
                        <a:schemeClr val="accent3">
                          <a:lumMod val="75000"/>
                        </a:schemeClr>
                      </a:solidFill>
                      <a:prstDash val="solid"/>
                      <a:round/>
                      <a:headEnd type="none" w="med" len="med"/>
                      <a:tailEnd type="none" w="med" len="med"/>
                    </a:lnL>
                    <a:lnR w="12700" cap="flat" cmpd="sng" algn="ctr">
                      <a:solidFill>
                        <a:schemeClr val="accent3">
                          <a:lumMod val="75000"/>
                        </a:schemeClr>
                      </a:solidFill>
                      <a:prstDash val="solid"/>
                      <a:round/>
                      <a:headEnd type="none" w="med" len="med"/>
                      <a:tailEnd type="none" w="med" len="med"/>
                    </a:lnR>
                    <a:lnT w="12700" cap="flat" cmpd="sng" algn="ctr">
                      <a:solidFill>
                        <a:schemeClr val="accent3">
                          <a:lumMod val="75000"/>
                        </a:schemeClr>
                      </a:solidFill>
                      <a:prstDash val="solid"/>
                      <a:round/>
                      <a:headEnd type="none" w="med" len="med"/>
                      <a:tailEnd type="none" w="med" len="med"/>
                    </a:lnT>
                    <a:lnB w="12700" cap="flat" cmpd="sng" algn="ctr">
                      <a:solidFill>
                        <a:schemeClr val="accent3">
                          <a:lumMod val="75000"/>
                        </a:schemeClr>
                      </a:solidFill>
                      <a:prstDash val="solid"/>
                      <a:round/>
                      <a:headEnd type="none" w="med" len="med"/>
                      <a:tailEnd type="none" w="med" len="med"/>
                    </a:lnB>
                    <a:lnTlToBr w="12700" cmpd="sng">
                      <a:noFill/>
                      <a:prstDash val="solid"/>
                    </a:lnTlToBr>
                    <a:lnBlToTr w="12700" cmpd="sng">
                      <a:noFill/>
                      <a:prstDash val="solid"/>
                    </a:lnBlToTr>
                    <a:solidFill>
                      <a:srgbClr val="E8EBF8"/>
                    </a:solidFill>
                  </a:tcPr>
                </a:tc>
                <a:tc>
                  <a:txBody>
                    <a:bodyPr/>
                    <a:lstStyle/>
                    <a:p>
                      <a:pPr algn="ctr"/>
                      <a:r>
                        <a:rPr lang="en-US" sz="1400" kern="1200">
                          <a:solidFill>
                            <a:schemeClr val="dk1"/>
                          </a:solidFill>
                          <a:effectLst/>
                          <a:latin typeface="Segoe UI" panose="020B0502040204020203" pitchFamily="34" charset="0"/>
                          <a:ea typeface="Times New Roman" panose="02020603050405020304" pitchFamily="18" charset="0"/>
                          <a:cs typeface="Segoe UI" panose="020B0502040204020203" pitchFamily="34" charset="0"/>
                        </a:rPr>
                        <a:t>32</a:t>
                      </a:r>
                    </a:p>
                  </a:txBody>
                  <a:tcPr marL="69945" marR="69945" marT="34974" marB="34974" anchor="ctr">
                    <a:lnL w="12700" cap="flat" cmpd="sng" algn="ctr">
                      <a:solidFill>
                        <a:schemeClr val="accent3">
                          <a:lumMod val="75000"/>
                        </a:schemeClr>
                      </a:solidFill>
                      <a:prstDash val="solid"/>
                      <a:round/>
                      <a:headEnd type="none" w="med" len="med"/>
                      <a:tailEnd type="none" w="med" len="med"/>
                    </a:lnL>
                    <a:lnR w="12700" cap="flat" cmpd="sng" algn="ctr">
                      <a:solidFill>
                        <a:schemeClr val="accent3">
                          <a:lumMod val="75000"/>
                        </a:schemeClr>
                      </a:solidFill>
                      <a:prstDash val="solid"/>
                      <a:round/>
                      <a:headEnd type="none" w="med" len="med"/>
                      <a:tailEnd type="none" w="med" len="med"/>
                    </a:lnR>
                    <a:lnT w="12700" cap="flat" cmpd="sng" algn="ctr">
                      <a:solidFill>
                        <a:schemeClr val="accent3">
                          <a:lumMod val="75000"/>
                        </a:schemeClr>
                      </a:solidFill>
                      <a:prstDash val="solid"/>
                      <a:round/>
                      <a:headEnd type="none" w="med" len="med"/>
                      <a:tailEnd type="none" w="med" len="med"/>
                    </a:lnT>
                    <a:lnB w="12700" cap="flat" cmpd="sng" algn="ctr">
                      <a:solidFill>
                        <a:schemeClr val="accent3">
                          <a:lumMod val="75000"/>
                        </a:schemeClr>
                      </a:solidFill>
                      <a:prstDash val="solid"/>
                      <a:round/>
                      <a:headEnd type="none" w="med" len="med"/>
                      <a:tailEnd type="none" w="med" len="med"/>
                    </a:lnB>
                    <a:lnTlToBr w="12700" cmpd="sng">
                      <a:noFill/>
                      <a:prstDash val="solid"/>
                    </a:lnTlToBr>
                    <a:lnBlToTr w="12700" cmpd="sng">
                      <a:noFill/>
                      <a:prstDash val="solid"/>
                    </a:lnBlToTr>
                    <a:solidFill>
                      <a:srgbClr val="E8EBF8"/>
                    </a:solidFill>
                  </a:tcPr>
                </a:tc>
                <a:tc>
                  <a:txBody>
                    <a:bodyPr/>
                    <a:lstStyle/>
                    <a:p>
                      <a:pPr algn="ctr"/>
                      <a:r>
                        <a:rPr lang="en-US" sz="1400" kern="1200">
                          <a:solidFill>
                            <a:schemeClr val="dk1"/>
                          </a:solidFill>
                          <a:effectLst/>
                          <a:latin typeface="Segoe UI" panose="020B0502040204020203" pitchFamily="34" charset="0"/>
                          <a:ea typeface="Times New Roman" panose="02020603050405020304" pitchFamily="18" charset="0"/>
                          <a:cs typeface="Segoe UI" panose="020B0502040204020203" pitchFamily="34" charset="0"/>
                        </a:rPr>
                        <a:t>2</a:t>
                      </a:r>
                    </a:p>
                  </a:txBody>
                  <a:tcPr marL="69945" marR="69945" marT="34974" marB="34974" anchor="ctr">
                    <a:lnL w="12700" cap="flat" cmpd="sng" algn="ctr">
                      <a:solidFill>
                        <a:schemeClr val="accent3">
                          <a:lumMod val="75000"/>
                        </a:schemeClr>
                      </a:solidFill>
                      <a:prstDash val="solid"/>
                      <a:round/>
                      <a:headEnd type="none" w="med" len="med"/>
                      <a:tailEnd type="none" w="med" len="med"/>
                    </a:lnL>
                    <a:lnR w="12700" cap="flat" cmpd="sng" algn="ctr">
                      <a:solidFill>
                        <a:schemeClr val="accent3">
                          <a:lumMod val="75000"/>
                        </a:schemeClr>
                      </a:solidFill>
                      <a:prstDash val="solid"/>
                      <a:round/>
                      <a:headEnd type="none" w="med" len="med"/>
                      <a:tailEnd type="none" w="med" len="med"/>
                    </a:lnR>
                    <a:lnT w="12700" cap="flat" cmpd="sng" algn="ctr">
                      <a:solidFill>
                        <a:schemeClr val="accent3">
                          <a:lumMod val="75000"/>
                        </a:schemeClr>
                      </a:solidFill>
                      <a:prstDash val="solid"/>
                      <a:round/>
                      <a:headEnd type="none" w="med" len="med"/>
                      <a:tailEnd type="none" w="med" len="med"/>
                    </a:lnT>
                    <a:lnB w="12700" cap="flat" cmpd="sng" algn="ctr">
                      <a:solidFill>
                        <a:schemeClr val="accent3">
                          <a:lumMod val="75000"/>
                        </a:schemeClr>
                      </a:solidFill>
                      <a:prstDash val="solid"/>
                      <a:round/>
                      <a:headEnd type="none" w="med" len="med"/>
                      <a:tailEnd type="none" w="med" len="med"/>
                    </a:lnB>
                    <a:lnTlToBr w="12700" cmpd="sng">
                      <a:noFill/>
                      <a:prstDash val="solid"/>
                    </a:lnTlToBr>
                    <a:lnBlToTr w="12700" cmpd="sng">
                      <a:noFill/>
                      <a:prstDash val="solid"/>
                    </a:lnBlToTr>
                    <a:solidFill>
                      <a:srgbClr val="F6ECFA"/>
                    </a:solidFill>
                  </a:tcPr>
                </a:tc>
                <a:tc>
                  <a:txBody>
                    <a:bodyPr/>
                    <a:lstStyle/>
                    <a:p>
                      <a:pPr algn="ctr"/>
                      <a:r>
                        <a:rPr lang="en-US" sz="1400" kern="1200">
                          <a:solidFill>
                            <a:schemeClr val="dk1"/>
                          </a:solidFill>
                          <a:effectLst/>
                          <a:latin typeface="Segoe UI" panose="020B0502040204020203" pitchFamily="34" charset="0"/>
                          <a:ea typeface="Times New Roman" panose="02020603050405020304" pitchFamily="18" charset="0"/>
                          <a:cs typeface="Segoe UI" panose="020B0502040204020203" pitchFamily="34" charset="0"/>
                        </a:rPr>
                        <a:t>4</a:t>
                      </a:r>
                    </a:p>
                  </a:txBody>
                  <a:tcPr marL="69945" marR="69945" marT="34974" marB="34974" anchor="ctr">
                    <a:lnL w="12700" cap="flat" cmpd="sng" algn="ctr">
                      <a:solidFill>
                        <a:schemeClr val="accent3">
                          <a:lumMod val="75000"/>
                        </a:schemeClr>
                      </a:solidFill>
                      <a:prstDash val="solid"/>
                      <a:round/>
                      <a:headEnd type="none" w="med" len="med"/>
                      <a:tailEnd type="none" w="med" len="med"/>
                    </a:lnL>
                    <a:lnR w="12700" cap="flat" cmpd="sng" algn="ctr">
                      <a:solidFill>
                        <a:schemeClr val="accent3">
                          <a:lumMod val="75000"/>
                        </a:schemeClr>
                      </a:solidFill>
                      <a:prstDash val="solid"/>
                      <a:round/>
                      <a:headEnd type="none" w="med" len="med"/>
                      <a:tailEnd type="none" w="med" len="med"/>
                    </a:lnR>
                    <a:lnT w="12700" cap="flat" cmpd="sng" algn="ctr">
                      <a:solidFill>
                        <a:schemeClr val="accent3">
                          <a:lumMod val="75000"/>
                        </a:schemeClr>
                      </a:solidFill>
                      <a:prstDash val="solid"/>
                      <a:round/>
                      <a:headEnd type="none" w="med" len="med"/>
                      <a:tailEnd type="none" w="med" len="med"/>
                    </a:lnT>
                    <a:lnB w="12700" cap="flat" cmpd="sng" algn="ctr">
                      <a:solidFill>
                        <a:schemeClr val="accent3">
                          <a:lumMod val="75000"/>
                        </a:schemeClr>
                      </a:solidFill>
                      <a:prstDash val="solid"/>
                      <a:round/>
                      <a:headEnd type="none" w="med" len="med"/>
                      <a:tailEnd type="none" w="med" len="med"/>
                    </a:lnB>
                    <a:lnTlToBr w="12700" cmpd="sng">
                      <a:noFill/>
                      <a:prstDash val="solid"/>
                    </a:lnTlToBr>
                    <a:lnBlToTr w="12700" cmpd="sng">
                      <a:noFill/>
                      <a:prstDash val="solid"/>
                    </a:lnBlToTr>
                    <a:solidFill>
                      <a:srgbClr val="F6ECFA"/>
                    </a:solidFill>
                  </a:tcPr>
                </a:tc>
                <a:tc>
                  <a:txBody>
                    <a:bodyPr/>
                    <a:lstStyle/>
                    <a:p>
                      <a:pPr algn="ctr"/>
                      <a:r>
                        <a:rPr lang="en-US" sz="1400" kern="1200">
                          <a:solidFill>
                            <a:schemeClr val="dk1"/>
                          </a:solidFill>
                          <a:effectLst/>
                          <a:latin typeface="Segoe UI" panose="020B0502040204020203" pitchFamily="34" charset="0"/>
                          <a:ea typeface="Times New Roman" panose="02020603050405020304" pitchFamily="18" charset="0"/>
                          <a:cs typeface="Segoe UI" panose="020B0502040204020203" pitchFamily="34" charset="0"/>
                        </a:rPr>
                        <a:t>8</a:t>
                      </a:r>
                    </a:p>
                  </a:txBody>
                  <a:tcPr marL="69945" marR="69945" marT="34974" marB="34974" anchor="ctr">
                    <a:lnL w="12700" cap="flat" cmpd="sng" algn="ctr">
                      <a:solidFill>
                        <a:schemeClr val="accent3">
                          <a:lumMod val="75000"/>
                        </a:schemeClr>
                      </a:solidFill>
                      <a:prstDash val="solid"/>
                      <a:round/>
                      <a:headEnd type="none" w="med" len="med"/>
                      <a:tailEnd type="none" w="med" len="med"/>
                    </a:lnL>
                    <a:lnR w="12700" cap="flat" cmpd="sng" algn="ctr">
                      <a:solidFill>
                        <a:schemeClr val="accent3">
                          <a:lumMod val="75000"/>
                        </a:schemeClr>
                      </a:solidFill>
                      <a:prstDash val="solid"/>
                      <a:round/>
                      <a:headEnd type="none" w="med" len="med"/>
                      <a:tailEnd type="none" w="med" len="med"/>
                    </a:lnR>
                    <a:lnT w="12700" cap="flat" cmpd="sng" algn="ctr">
                      <a:solidFill>
                        <a:schemeClr val="accent3">
                          <a:lumMod val="75000"/>
                        </a:schemeClr>
                      </a:solidFill>
                      <a:prstDash val="solid"/>
                      <a:round/>
                      <a:headEnd type="none" w="med" len="med"/>
                      <a:tailEnd type="none" w="med" len="med"/>
                    </a:lnT>
                    <a:lnB w="12700" cap="flat" cmpd="sng" algn="ctr">
                      <a:solidFill>
                        <a:schemeClr val="accent3">
                          <a:lumMod val="75000"/>
                        </a:schemeClr>
                      </a:solidFill>
                      <a:prstDash val="solid"/>
                      <a:round/>
                      <a:headEnd type="none" w="med" len="med"/>
                      <a:tailEnd type="none" w="med" len="med"/>
                    </a:lnB>
                    <a:lnTlToBr w="12700" cmpd="sng">
                      <a:noFill/>
                      <a:prstDash val="solid"/>
                    </a:lnTlToBr>
                    <a:lnBlToTr w="12700" cmpd="sng">
                      <a:noFill/>
                      <a:prstDash val="solid"/>
                    </a:lnBlToTr>
                    <a:solidFill>
                      <a:srgbClr val="F6ECFA"/>
                    </a:solidFill>
                  </a:tcPr>
                </a:tc>
                <a:tc>
                  <a:txBody>
                    <a:bodyPr/>
                    <a:lstStyle/>
                    <a:p>
                      <a:pPr algn="ctr"/>
                      <a:r>
                        <a:rPr lang="en-US" sz="1400" kern="1200">
                          <a:solidFill>
                            <a:schemeClr val="dk1"/>
                          </a:solidFill>
                          <a:effectLst/>
                          <a:latin typeface="Segoe UI" panose="020B0502040204020203" pitchFamily="34" charset="0"/>
                          <a:ea typeface="Times New Roman" panose="02020603050405020304" pitchFamily="18" charset="0"/>
                          <a:cs typeface="Segoe UI" panose="020B0502040204020203" pitchFamily="34" charset="0"/>
                        </a:rPr>
                        <a:t>16</a:t>
                      </a:r>
                    </a:p>
                  </a:txBody>
                  <a:tcPr marL="69945" marR="69945" marT="34974" marB="34974" anchor="ctr">
                    <a:lnL w="12700" cap="flat" cmpd="sng" algn="ctr">
                      <a:solidFill>
                        <a:schemeClr val="accent3">
                          <a:lumMod val="75000"/>
                        </a:schemeClr>
                      </a:solidFill>
                      <a:prstDash val="solid"/>
                      <a:round/>
                      <a:headEnd type="none" w="med" len="med"/>
                      <a:tailEnd type="none" w="med" len="med"/>
                    </a:lnL>
                    <a:lnR w="12700" cap="flat" cmpd="sng" algn="ctr">
                      <a:solidFill>
                        <a:schemeClr val="accent3">
                          <a:lumMod val="75000"/>
                        </a:schemeClr>
                      </a:solidFill>
                      <a:prstDash val="solid"/>
                      <a:round/>
                      <a:headEnd type="none" w="med" len="med"/>
                      <a:tailEnd type="none" w="med" len="med"/>
                    </a:lnR>
                    <a:lnT w="12700" cap="flat" cmpd="sng" algn="ctr">
                      <a:solidFill>
                        <a:schemeClr val="accent3">
                          <a:lumMod val="75000"/>
                        </a:schemeClr>
                      </a:solidFill>
                      <a:prstDash val="solid"/>
                      <a:round/>
                      <a:headEnd type="none" w="med" len="med"/>
                      <a:tailEnd type="none" w="med" len="med"/>
                    </a:lnT>
                    <a:lnB w="12700" cap="flat" cmpd="sng" algn="ctr">
                      <a:solidFill>
                        <a:schemeClr val="accent3">
                          <a:lumMod val="75000"/>
                        </a:schemeClr>
                      </a:solidFill>
                      <a:prstDash val="solid"/>
                      <a:round/>
                      <a:headEnd type="none" w="med" len="med"/>
                      <a:tailEnd type="none" w="med" len="med"/>
                    </a:lnB>
                    <a:lnTlToBr w="12700" cmpd="sng">
                      <a:noFill/>
                      <a:prstDash val="solid"/>
                    </a:lnTlToBr>
                    <a:lnBlToTr w="12700" cmpd="sng">
                      <a:noFill/>
                      <a:prstDash val="solid"/>
                    </a:lnBlToTr>
                    <a:solidFill>
                      <a:srgbClr val="F6ECFA"/>
                    </a:solidFill>
                  </a:tcPr>
                </a:tc>
                <a:tc>
                  <a:txBody>
                    <a:bodyPr/>
                    <a:lstStyle/>
                    <a:p>
                      <a:pPr algn="ctr"/>
                      <a:r>
                        <a:rPr lang="en-US" sz="1400" kern="1200">
                          <a:solidFill>
                            <a:schemeClr val="dk1"/>
                          </a:solidFill>
                          <a:effectLst/>
                          <a:latin typeface="Segoe UI" panose="020B0502040204020203" pitchFamily="34" charset="0"/>
                          <a:ea typeface="Times New Roman" panose="02020603050405020304" pitchFamily="18" charset="0"/>
                          <a:cs typeface="Segoe UI" panose="020B0502040204020203" pitchFamily="34" charset="0"/>
                        </a:rPr>
                        <a:t>32</a:t>
                      </a:r>
                    </a:p>
                  </a:txBody>
                  <a:tcPr marL="69945" marR="69945" marT="34974" marB="34974" anchor="ctr">
                    <a:lnL w="12700" cap="flat" cmpd="sng" algn="ctr">
                      <a:solidFill>
                        <a:schemeClr val="accent3">
                          <a:lumMod val="75000"/>
                        </a:schemeClr>
                      </a:solidFill>
                      <a:prstDash val="solid"/>
                      <a:round/>
                      <a:headEnd type="none" w="med" len="med"/>
                      <a:tailEnd type="none" w="med" len="med"/>
                    </a:lnL>
                    <a:lnR w="12700" cap="flat" cmpd="sng" algn="ctr">
                      <a:solidFill>
                        <a:schemeClr val="accent3">
                          <a:lumMod val="75000"/>
                        </a:schemeClr>
                      </a:solidFill>
                      <a:prstDash val="solid"/>
                      <a:round/>
                      <a:headEnd type="none" w="med" len="med"/>
                      <a:tailEnd type="none" w="med" len="med"/>
                    </a:lnR>
                    <a:lnT w="12700" cap="flat" cmpd="sng" algn="ctr">
                      <a:solidFill>
                        <a:schemeClr val="accent3">
                          <a:lumMod val="75000"/>
                        </a:schemeClr>
                      </a:solidFill>
                      <a:prstDash val="solid"/>
                      <a:round/>
                      <a:headEnd type="none" w="med" len="med"/>
                      <a:tailEnd type="none" w="med" len="med"/>
                    </a:lnT>
                    <a:lnB w="12700" cap="flat" cmpd="sng" algn="ctr">
                      <a:solidFill>
                        <a:schemeClr val="accent3">
                          <a:lumMod val="75000"/>
                        </a:schemeClr>
                      </a:solidFill>
                      <a:prstDash val="solid"/>
                      <a:round/>
                      <a:headEnd type="none" w="med" len="med"/>
                      <a:tailEnd type="none" w="med" len="med"/>
                    </a:lnB>
                    <a:lnTlToBr w="12700" cmpd="sng">
                      <a:noFill/>
                      <a:prstDash val="solid"/>
                    </a:lnTlToBr>
                    <a:lnBlToTr w="12700" cmpd="sng">
                      <a:noFill/>
                      <a:prstDash val="solid"/>
                    </a:lnBlToTr>
                    <a:solidFill>
                      <a:srgbClr val="F6ECFA"/>
                    </a:solidFill>
                  </a:tcPr>
                </a:tc>
                <a:extLst>
                  <a:ext uri="{0D108BD9-81ED-4DB2-BD59-A6C34878D82A}">
                    <a16:rowId xmlns:a16="http://schemas.microsoft.com/office/drawing/2014/main" val="3510748988"/>
                  </a:ext>
                </a:extLst>
              </a:tr>
              <a:tr h="404491">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500" b="0" kern="0" cap="none" spc="0" baseline="30000">
                          <a:ln>
                            <a:noFill/>
                          </a:ln>
                          <a:solidFill>
                            <a:srgbClr val="FFFFFF"/>
                          </a:solidFill>
                          <a:effectLst/>
                          <a:latin typeface="Segoe UI Semibold" panose="020B0702040204020203" pitchFamily="34" charset="0"/>
                          <a:ea typeface="+mn-ea"/>
                          <a:cs typeface="Segoe UI Semibold" panose="020B0702040204020203" pitchFamily="34" charset="0"/>
                        </a:rPr>
                        <a:t>1</a:t>
                      </a:r>
                      <a:r>
                        <a:rPr lang="en-US" sz="1500" b="0" kern="0" cap="none" spc="0">
                          <a:ln>
                            <a:noFill/>
                          </a:ln>
                          <a:solidFill>
                            <a:srgbClr val="FFFFFF"/>
                          </a:solidFill>
                          <a:effectLst/>
                          <a:latin typeface="Segoe UI Semibold" panose="020B0702040204020203" pitchFamily="34" charset="0"/>
                          <a:ea typeface="+mn-ea"/>
                          <a:cs typeface="Segoe UI Semibold" panose="020B0702040204020203" pitchFamily="34" charset="0"/>
                        </a:rPr>
                        <a:t>Compute Generation</a:t>
                      </a:r>
                    </a:p>
                  </a:txBody>
                  <a:tcPr marL="69945" marR="69945" marT="34974" marB="34974" anchor="ctr">
                    <a:lnL w="12700" cap="flat" cmpd="sng" algn="ctr">
                      <a:solidFill>
                        <a:schemeClr val="accent3">
                          <a:lumMod val="75000"/>
                        </a:schemeClr>
                      </a:solidFill>
                      <a:prstDash val="solid"/>
                      <a:round/>
                      <a:headEnd type="none" w="med" len="med"/>
                      <a:tailEnd type="none" w="med" len="med"/>
                    </a:lnL>
                    <a:lnR w="12700" cap="flat" cmpd="sng" algn="ctr">
                      <a:solidFill>
                        <a:schemeClr val="accent3">
                          <a:lumMod val="75000"/>
                        </a:schemeClr>
                      </a:solidFill>
                      <a:prstDash val="solid"/>
                      <a:round/>
                      <a:headEnd type="none" w="med" len="med"/>
                      <a:tailEnd type="none" w="med" len="med"/>
                    </a:lnR>
                    <a:lnT w="12700" cap="flat" cmpd="sng" algn="ctr">
                      <a:solidFill>
                        <a:schemeClr val="accent3">
                          <a:lumMod val="75000"/>
                        </a:schemeClr>
                      </a:solidFill>
                      <a:prstDash val="solid"/>
                      <a:round/>
                      <a:headEnd type="none" w="med" len="med"/>
                      <a:tailEnd type="none" w="med" len="med"/>
                    </a:lnT>
                    <a:lnB w="12700" cap="flat" cmpd="sng" algn="ctr">
                      <a:solidFill>
                        <a:schemeClr val="accent3">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400" kern="1200">
                        <a:solidFill>
                          <a:srgbClr val="FF0000"/>
                        </a:solidFill>
                        <a:effectLst/>
                        <a:latin typeface="Segoe UI" panose="020B0502040204020203" pitchFamily="34" charset="0"/>
                        <a:ea typeface="Times New Roman" panose="02020603050405020304" pitchFamily="18" charset="0"/>
                        <a:cs typeface="Segoe UI" panose="020B0502040204020203" pitchFamily="34" charset="0"/>
                      </a:endParaRPr>
                    </a:p>
                  </a:txBody>
                  <a:tcPr marL="69945" marR="69945" marT="34974" marB="34974" anchor="ctr">
                    <a:lnL w="12700" cap="flat" cmpd="sng" algn="ctr">
                      <a:solidFill>
                        <a:schemeClr val="accent3">
                          <a:lumMod val="75000"/>
                        </a:schemeClr>
                      </a:solidFill>
                      <a:prstDash val="solid"/>
                      <a:round/>
                      <a:headEnd type="none" w="med" len="med"/>
                      <a:tailEnd type="none" w="med" len="med"/>
                    </a:lnL>
                    <a:lnR w="12700" cap="flat" cmpd="sng" algn="ctr">
                      <a:solidFill>
                        <a:schemeClr val="accent3">
                          <a:lumMod val="75000"/>
                        </a:schemeClr>
                      </a:solidFill>
                      <a:prstDash val="solid"/>
                      <a:round/>
                      <a:headEnd type="none" w="med" len="med"/>
                      <a:tailEnd type="none" w="med" len="med"/>
                    </a:lnR>
                    <a:lnT w="12700" cap="flat" cmpd="sng" algn="ctr">
                      <a:solidFill>
                        <a:schemeClr val="accent3">
                          <a:lumMod val="75000"/>
                        </a:schemeClr>
                      </a:solidFill>
                      <a:prstDash val="solid"/>
                      <a:round/>
                      <a:headEnd type="none" w="med" len="med"/>
                      <a:tailEnd type="none" w="med" len="med"/>
                    </a:lnT>
                    <a:lnB w="12700" cap="flat" cmpd="sng" algn="ctr">
                      <a:solidFill>
                        <a:schemeClr val="accent3">
                          <a:lumMod val="75000"/>
                        </a:schemeClr>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algn="ctr" defTabSz="932742" rtl="0" eaLnBrk="1" latinLnBrk="0" hangingPunct="1"/>
                      <a:r>
                        <a:rPr lang="en-US" sz="1400" kern="1200">
                          <a:solidFill>
                            <a:schemeClr val="dk1"/>
                          </a:solidFill>
                          <a:effectLst/>
                          <a:latin typeface="Segoe UI" panose="020B0502040204020203" pitchFamily="34" charset="0"/>
                          <a:ea typeface="Times New Roman" panose="02020603050405020304" pitchFamily="18" charset="0"/>
                          <a:cs typeface="Segoe UI" panose="020B0502040204020203" pitchFamily="34" charset="0"/>
                        </a:rPr>
                        <a:t>Gen 4, Gen 5</a:t>
                      </a:r>
                    </a:p>
                  </a:txBody>
                  <a:tcPr marL="69945" marR="69945" marT="34974" marB="34974" anchor="ctr">
                    <a:lnL w="12700" cap="flat" cmpd="sng" algn="ctr">
                      <a:solidFill>
                        <a:schemeClr val="accent3">
                          <a:lumMod val="75000"/>
                        </a:schemeClr>
                      </a:solidFill>
                      <a:prstDash val="solid"/>
                      <a:round/>
                      <a:headEnd type="none" w="med" len="med"/>
                      <a:tailEnd type="none" w="med" len="med"/>
                    </a:lnL>
                    <a:lnR w="12700" cap="flat" cmpd="sng" algn="ctr">
                      <a:solidFill>
                        <a:schemeClr val="accent3">
                          <a:lumMod val="75000"/>
                        </a:schemeClr>
                      </a:solidFill>
                      <a:prstDash val="solid"/>
                      <a:round/>
                      <a:headEnd type="none" w="med" len="med"/>
                      <a:tailEnd type="none" w="med" len="med"/>
                    </a:lnR>
                    <a:lnT w="12700" cap="flat" cmpd="sng" algn="ctr">
                      <a:solidFill>
                        <a:schemeClr val="accent3">
                          <a:lumMod val="75000"/>
                        </a:schemeClr>
                      </a:solidFill>
                      <a:prstDash val="solid"/>
                      <a:round/>
                      <a:headEnd type="none" w="med" len="med"/>
                      <a:tailEnd type="none" w="med" len="med"/>
                    </a:lnT>
                    <a:lnB w="12700" cap="flat" cmpd="sng" algn="ctr">
                      <a:solidFill>
                        <a:schemeClr val="accent3">
                          <a:lumMod val="75000"/>
                        </a:schemeClr>
                      </a:solidFill>
                      <a:prstDash val="solid"/>
                      <a:round/>
                      <a:headEnd type="none" w="med" len="med"/>
                      <a:tailEnd type="none" w="med" len="med"/>
                    </a:lnB>
                    <a:lnTlToBr w="12700" cmpd="sng">
                      <a:noFill/>
                      <a:prstDash val="solid"/>
                    </a:lnTlToBr>
                    <a:lnBlToTr w="12700" cmpd="sng">
                      <a:noFill/>
                      <a:prstDash val="solid"/>
                    </a:lnBlToTr>
                    <a:solidFill>
                      <a:srgbClr val="E7F3E5"/>
                    </a:solidFill>
                  </a:tcPr>
                </a:tc>
                <a:tc hMerge="1">
                  <a:txBody>
                    <a:bodyPr/>
                    <a:lstStyle/>
                    <a:p>
                      <a:pPr marL="0" algn="ctr" defTabSz="932742" rtl="0" eaLnBrk="1" latinLnBrk="0" hangingPunct="1"/>
                      <a:endParaRPr lang="en-US" sz="1400" kern="1200">
                        <a:solidFill>
                          <a:schemeClr val="dk1"/>
                        </a:solidFill>
                        <a:effectLst/>
                        <a:latin typeface="Segoe UI" panose="020B0502040204020203" pitchFamily="34" charset="0"/>
                        <a:ea typeface="Times New Roman" panose="02020603050405020304" pitchFamily="18" charset="0"/>
                        <a:cs typeface="Segoe UI" panose="020B0502040204020203" pitchFamily="34" charset="0"/>
                      </a:endParaRPr>
                    </a:p>
                  </a:txBody>
                  <a:tcPr marL="69945" marR="69945" marT="34974" marB="34974" anchor="ctr">
                    <a:lnL w="12700" cap="flat" cmpd="sng" algn="ctr">
                      <a:solidFill>
                        <a:schemeClr val="accent3">
                          <a:lumMod val="75000"/>
                        </a:schemeClr>
                      </a:solidFill>
                      <a:prstDash val="solid"/>
                      <a:round/>
                      <a:headEnd type="none" w="med" len="med"/>
                      <a:tailEnd type="none" w="med" len="med"/>
                    </a:lnL>
                    <a:lnR w="12700" cap="flat" cmpd="sng" algn="ctr">
                      <a:solidFill>
                        <a:schemeClr val="accent3">
                          <a:lumMod val="75000"/>
                        </a:schemeClr>
                      </a:solidFill>
                      <a:prstDash val="solid"/>
                      <a:round/>
                      <a:headEnd type="none" w="med" len="med"/>
                      <a:tailEnd type="none" w="med" len="med"/>
                    </a:lnR>
                    <a:lnT w="12700" cap="flat" cmpd="sng" algn="ctr">
                      <a:solidFill>
                        <a:schemeClr val="accent3">
                          <a:lumMod val="75000"/>
                        </a:schemeClr>
                      </a:solidFill>
                      <a:prstDash val="solid"/>
                      <a:round/>
                      <a:headEnd type="none" w="med" len="med"/>
                      <a:tailEnd type="none" w="med" len="med"/>
                    </a:lnT>
                    <a:lnB w="12700" cap="flat" cmpd="sng" algn="ctr">
                      <a:solidFill>
                        <a:schemeClr val="accent3">
                          <a:lumMod val="75000"/>
                        </a:schemeClr>
                      </a:solidFill>
                      <a:prstDash val="solid"/>
                      <a:round/>
                      <a:headEnd type="none" w="med" len="med"/>
                      <a:tailEnd type="none" w="med" len="med"/>
                    </a:lnB>
                    <a:lnTlToBr w="12700" cmpd="sng">
                      <a:noFill/>
                      <a:prstDash val="solid"/>
                    </a:lnTlToBr>
                    <a:lnBlToTr w="12700" cmpd="sng">
                      <a:noFill/>
                      <a:prstDash val="solid"/>
                    </a:lnBlToTr>
                    <a:solidFill>
                      <a:srgbClr val="E7F3E5"/>
                    </a:solidFill>
                  </a:tcPr>
                </a:tc>
                <a:tc gridSpan="5">
                  <a:txBody>
                    <a:bodyPr/>
                    <a:lstStyle/>
                    <a:p>
                      <a:pPr algn="ctr"/>
                      <a:r>
                        <a:rPr lang="en-US" sz="1400" kern="1200">
                          <a:solidFill>
                            <a:schemeClr val="dk1"/>
                          </a:solidFill>
                          <a:effectLst/>
                          <a:latin typeface="Segoe UI" panose="020B0502040204020203" pitchFamily="34" charset="0"/>
                          <a:ea typeface="Times New Roman" panose="02020603050405020304" pitchFamily="18" charset="0"/>
                          <a:cs typeface="Segoe UI" panose="020B0502040204020203" pitchFamily="34" charset="0"/>
                        </a:rPr>
                        <a:t>Gen 4, Gen</a:t>
                      </a:r>
                      <a:r>
                        <a:rPr lang="en-US" sz="1400" kern="1200" baseline="0">
                          <a:solidFill>
                            <a:schemeClr val="dk1"/>
                          </a:solidFill>
                          <a:effectLst/>
                          <a:latin typeface="Segoe UI" panose="020B0502040204020203" pitchFamily="34" charset="0"/>
                          <a:ea typeface="Times New Roman" panose="02020603050405020304" pitchFamily="18" charset="0"/>
                          <a:cs typeface="Segoe UI" panose="020B0502040204020203" pitchFamily="34" charset="0"/>
                        </a:rPr>
                        <a:t> 5</a:t>
                      </a:r>
                      <a:endParaRPr lang="en-US" sz="1400" kern="1200">
                        <a:solidFill>
                          <a:schemeClr val="dk1"/>
                        </a:solidFill>
                        <a:effectLst/>
                        <a:latin typeface="Segoe UI" panose="020B0502040204020203" pitchFamily="34" charset="0"/>
                        <a:ea typeface="Times New Roman" panose="02020603050405020304" pitchFamily="18" charset="0"/>
                        <a:cs typeface="Segoe UI" panose="020B0502040204020203" pitchFamily="34" charset="0"/>
                      </a:endParaRPr>
                    </a:p>
                  </a:txBody>
                  <a:tcPr marL="69945" marR="69945" marT="34974" marB="34974" anchor="ctr">
                    <a:lnL w="12700" cap="flat" cmpd="sng" algn="ctr">
                      <a:solidFill>
                        <a:schemeClr val="accent3">
                          <a:lumMod val="75000"/>
                        </a:schemeClr>
                      </a:solidFill>
                      <a:prstDash val="solid"/>
                      <a:round/>
                      <a:headEnd type="none" w="med" len="med"/>
                      <a:tailEnd type="none" w="med" len="med"/>
                    </a:lnL>
                    <a:lnR w="12700" cap="flat" cmpd="sng" algn="ctr">
                      <a:solidFill>
                        <a:schemeClr val="accent3">
                          <a:lumMod val="75000"/>
                        </a:schemeClr>
                      </a:solidFill>
                      <a:prstDash val="solid"/>
                      <a:round/>
                      <a:headEnd type="none" w="med" len="med"/>
                      <a:tailEnd type="none" w="med" len="med"/>
                    </a:lnR>
                    <a:lnT w="12700" cap="flat" cmpd="sng" algn="ctr">
                      <a:solidFill>
                        <a:schemeClr val="accent3">
                          <a:lumMod val="75000"/>
                        </a:schemeClr>
                      </a:solidFill>
                      <a:prstDash val="solid"/>
                      <a:round/>
                      <a:headEnd type="none" w="med" len="med"/>
                      <a:tailEnd type="none" w="med" len="med"/>
                    </a:lnT>
                    <a:lnB w="12700" cap="flat" cmpd="sng" algn="ctr">
                      <a:solidFill>
                        <a:schemeClr val="accent3">
                          <a:lumMod val="75000"/>
                        </a:schemeClr>
                      </a:solidFill>
                      <a:prstDash val="solid"/>
                      <a:round/>
                      <a:headEnd type="none" w="med" len="med"/>
                      <a:tailEnd type="none" w="med" len="med"/>
                    </a:lnB>
                    <a:lnTlToBr w="12700" cmpd="sng">
                      <a:noFill/>
                      <a:prstDash val="solid"/>
                    </a:lnTlToBr>
                    <a:lnBlToTr w="12700" cmpd="sng">
                      <a:noFill/>
                      <a:prstDash val="solid"/>
                    </a:lnBlToTr>
                    <a:solidFill>
                      <a:srgbClr val="E8EBF8"/>
                    </a:solidFill>
                  </a:tcPr>
                </a:tc>
                <a:tc hMerge="1">
                  <a:txBody>
                    <a:bodyPr/>
                    <a:lstStyle/>
                    <a:p>
                      <a:pPr algn="ctr"/>
                      <a:endParaRPr lang="en-US" sz="1400" kern="1200">
                        <a:solidFill>
                          <a:schemeClr val="dk1"/>
                        </a:solidFill>
                        <a:effectLst/>
                        <a:latin typeface="Segoe UI" panose="020B0502040204020203" pitchFamily="34" charset="0"/>
                        <a:ea typeface="Times New Roman" panose="02020603050405020304" pitchFamily="18" charset="0"/>
                        <a:cs typeface="Segoe UI" panose="020B0502040204020203" pitchFamily="34" charset="0"/>
                      </a:endParaRPr>
                    </a:p>
                  </a:txBody>
                  <a:tcPr marL="69945" marR="69945" marT="34974" marB="34974" anchor="ctr">
                    <a:lnL w="12700" cap="flat" cmpd="sng" algn="ctr">
                      <a:solidFill>
                        <a:schemeClr val="accent3">
                          <a:lumMod val="75000"/>
                        </a:schemeClr>
                      </a:solidFill>
                      <a:prstDash val="solid"/>
                      <a:round/>
                      <a:headEnd type="none" w="med" len="med"/>
                      <a:tailEnd type="none" w="med" len="med"/>
                    </a:lnL>
                    <a:lnR w="12700" cap="flat" cmpd="sng" algn="ctr">
                      <a:solidFill>
                        <a:schemeClr val="accent3">
                          <a:lumMod val="75000"/>
                        </a:schemeClr>
                      </a:solidFill>
                      <a:prstDash val="solid"/>
                      <a:round/>
                      <a:headEnd type="none" w="med" len="med"/>
                      <a:tailEnd type="none" w="med" len="med"/>
                    </a:lnR>
                    <a:lnT w="12700" cap="flat" cmpd="sng" algn="ctr">
                      <a:solidFill>
                        <a:schemeClr val="accent3">
                          <a:lumMod val="75000"/>
                        </a:schemeClr>
                      </a:solidFill>
                      <a:prstDash val="solid"/>
                      <a:round/>
                      <a:headEnd type="none" w="med" len="med"/>
                      <a:tailEnd type="none" w="med" len="med"/>
                    </a:lnT>
                    <a:lnB w="12700" cap="flat" cmpd="sng" algn="ctr">
                      <a:solidFill>
                        <a:schemeClr val="accent3">
                          <a:lumMod val="75000"/>
                        </a:schemeClr>
                      </a:solidFill>
                      <a:prstDash val="solid"/>
                      <a:round/>
                      <a:headEnd type="none" w="med" len="med"/>
                      <a:tailEnd type="none" w="med" len="med"/>
                    </a:lnB>
                    <a:lnTlToBr w="12700" cmpd="sng">
                      <a:noFill/>
                      <a:prstDash val="solid"/>
                    </a:lnTlToBr>
                    <a:lnBlToTr w="12700" cmpd="sng">
                      <a:noFill/>
                      <a:prstDash val="solid"/>
                    </a:lnBlToTr>
                    <a:solidFill>
                      <a:srgbClr val="E8EBF8"/>
                    </a:solidFill>
                  </a:tcPr>
                </a:tc>
                <a:tc hMerge="1">
                  <a:txBody>
                    <a:bodyPr/>
                    <a:lstStyle/>
                    <a:p>
                      <a:pPr algn="ctr"/>
                      <a:endParaRPr lang="en-US" sz="1400" kern="1200">
                        <a:solidFill>
                          <a:schemeClr val="dk1"/>
                        </a:solidFill>
                        <a:effectLst/>
                        <a:latin typeface="Segoe UI" panose="020B0502040204020203" pitchFamily="34" charset="0"/>
                        <a:ea typeface="Times New Roman" panose="02020603050405020304" pitchFamily="18" charset="0"/>
                        <a:cs typeface="Segoe UI" panose="020B0502040204020203" pitchFamily="34" charset="0"/>
                      </a:endParaRPr>
                    </a:p>
                  </a:txBody>
                  <a:tcPr marL="69945" marR="69945" marT="34974" marB="34974" anchor="ctr">
                    <a:lnL w="12700" cap="flat" cmpd="sng" algn="ctr">
                      <a:solidFill>
                        <a:schemeClr val="accent3">
                          <a:lumMod val="75000"/>
                        </a:schemeClr>
                      </a:solidFill>
                      <a:prstDash val="solid"/>
                      <a:round/>
                      <a:headEnd type="none" w="med" len="med"/>
                      <a:tailEnd type="none" w="med" len="med"/>
                    </a:lnL>
                    <a:lnR w="12700" cap="flat" cmpd="sng" algn="ctr">
                      <a:solidFill>
                        <a:schemeClr val="accent3">
                          <a:lumMod val="75000"/>
                        </a:schemeClr>
                      </a:solidFill>
                      <a:prstDash val="solid"/>
                      <a:round/>
                      <a:headEnd type="none" w="med" len="med"/>
                      <a:tailEnd type="none" w="med" len="med"/>
                    </a:lnR>
                    <a:lnT w="12700" cap="flat" cmpd="sng" algn="ctr">
                      <a:solidFill>
                        <a:schemeClr val="accent3">
                          <a:lumMod val="75000"/>
                        </a:schemeClr>
                      </a:solidFill>
                      <a:prstDash val="solid"/>
                      <a:round/>
                      <a:headEnd type="none" w="med" len="med"/>
                      <a:tailEnd type="none" w="med" len="med"/>
                    </a:lnT>
                    <a:lnB w="12700" cap="flat" cmpd="sng" algn="ctr">
                      <a:solidFill>
                        <a:schemeClr val="accent3">
                          <a:lumMod val="75000"/>
                        </a:schemeClr>
                      </a:solidFill>
                      <a:prstDash val="solid"/>
                      <a:round/>
                      <a:headEnd type="none" w="med" len="med"/>
                      <a:tailEnd type="none" w="med" len="med"/>
                    </a:lnB>
                    <a:lnTlToBr w="12700" cmpd="sng">
                      <a:noFill/>
                      <a:prstDash val="solid"/>
                    </a:lnTlToBr>
                    <a:lnBlToTr w="12700" cmpd="sng">
                      <a:noFill/>
                      <a:prstDash val="solid"/>
                    </a:lnBlToTr>
                    <a:solidFill>
                      <a:srgbClr val="E8EBF8"/>
                    </a:solidFill>
                  </a:tcPr>
                </a:tc>
                <a:tc hMerge="1">
                  <a:txBody>
                    <a:bodyPr/>
                    <a:lstStyle/>
                    <a:p>
                      <a:pPr algn="ctr"/>
                      <a:endParaRPr lang="en-US" sz="1400" kern="1200">
                        <a:solidFill>
                          <a:schemeClr val="dk1"/>
                        </a:solidFill>
                        <a:effectLst/>
                        <a:latin typeface="Segoe UI" panose="020B0502040204020203" pitchFamily="34" charset="0"/>
                        <a:ea typeface="Times New Roman" panose="02020603050405020304" pitchFamily="18" charset="0"/>
                        <a:cs typeface="Segoe UI" panose="020B0502040204020203" pitchFamily="34" charset="0"/>
                      </a:endParaRPr>
                    </a:p>
                  </a:txBody>
                  <a:tcPr marL="69945" marR="69945" marT="34974" marB="34974" anchor="ctr">
                    <a:lnL w="12700" cap="flat" cmpd="sng" algn="ctr">
                      <a:solidFill>
                        <a:schemeClr val="accent3">
                          <a:lumMod val="75000"/>
                        </a:schemeClr>
                      </a:solidFill>
                      <a:prstDash val="solid"/>
                      <a:round/>
                      <a:headEnd type="none" w="med" len="med"/>
                      <a:tailEnd type="none" w="med" len="med"/>
                    </a:lnL>
                    <a:lnR w="12700" cap="flat" cmpd="sng" algn="ctr">
                      <a:solidFill>
                        <a:schemeClr val="accent3">
                          <a:lumMod val="75000"/>
                        </a:schemeClr>
                      </a:solidFill>
                      <a:prstDash val="solid"/>
                      <a:round/>
                      <a:headEnd type="none" w="med" len="med"/>
                      <a:tailEnd type="none" w="med" len="med"/>
                    </a:lnR>
                    <a:lnT w="12700" cap="flat" cmpd="sng" algn="ctr">
                      <a:solidFill>
                        <a:schemeClr val="accent3">
                          <a:lumMod val="75000"/>
                        </a:schemeClr>
                      </a:solidFill>
                      <a:prstDash val="solid"/>
                      <a:round/>
                      <a:headEnd type="none" w="med" len="med"/>
                      <a:tailEnd type="none" w="med" len="med"/>
                    </a:lnT>
                    <a:lnB w="12700" cap="flat" cmpd="sng" algn="ctr">
                      <a:solidFill>
                        <a:schemeClr val="accent3">
                          <a:lumMod val="75000"/>
                        </a:schemeClr>
                      </a:solidFill>
                      <a:prstDash val="solid"/>
                      <a:round/>
                      <a:headEnd type="none" w="med" len="med"/>
                      <a:tailEnd type="none" w="med" len="med"/>
                    </a:lnB>
                    <a:lnTlToBr w="12700" cmpd="sng">
                      <a:noFill/>
                      <a:prstDash val="solid"/>
                    </a:lnTlToBr>
                    <a:lnBlToTr w="12700" cmpd="sng">
                      <a:noFill/>
                      <a:prstDash val="solid"/>
                    </a:lnBlToTr>
                    <a:solidFill>
                      <a:srgbClr val="E8EBF8"/>
                    </a:solidFill>
                  </a:tcPr>
                </a:tc>
                <a:tc hMerge="1">
                  <a:txBody>
                    <a:bodyPr/>
                    <a:lstStyle/>
                    <a:p>
                      <a:pPr algn="ctr"/>
                      <a:endParaRPr lang="en-US" sz="1400" kern="1200">
                        <a:solidFill>
                          <a:schemeClr val="dk1"/>
                        </a:solidFill>
                        <a:effectLst/>
                        <a:latin typeface="Segoe UI" panose="020B0502040204020203" pitchFamily="34" charset="0"/>
                        <a:ea typeface="Times New Roman" panose="02020603050405020304" pitchFamily="18" charset="0"/>
                        <a:cs typeface="Segoe UI" panose="020B0502040204020203" pitchFamily="34" charset="0"/>
                      </a:endParaRPr>
                    </a:p>
                  </a:txBody>
                  <a:tcPr marL="69945" marR="69945" marT="34974" marB="34974" anchor="ctr">
                    <a:lnL w="12700" cap="flat" cmpd="sng" algn="ctr">
                      <a:solidFill>
                        <a:schemeClr val="accent3">
                          <a:lumMod val="75000"/>
                        </a:schemeClr>
                      </a:solidFill>
                      <a:prstDash val="solid"/>
                      <a:round/>
                      <a:headEnd type="none" w="med" len="med"/>
                      <a:tailEnd type="none" w="med" len="med"/>
                    </a:lnL>
                    <a:lnR w="12700" cap="flat" cmpd="sng" algn="ctr">
                      <a:solidFill>
                        <a:schemeClr val="accent3">
                          <a:lumMod val="75000"/>
                        </a:schemeClr>
                      </a:solidFill>
                      <a:prstDash val="solid"/>
                      <a:round/>
                      <a:headEnd type="none" w="med" len="med"/>
                      <a:tailEnd type="none" w="med" len="med"/>
                    </a:lnR>
                    <a:lnT w="12700" cap="flat" cmpd="sng" algn="ctr">
                      <a:solidFill>
                        <a:schemeClr val="accent3">
                          <a:lumMod val="75000"/>
                        </a:schemeClr>
                      </a:solidFill>
                      <a:prstDash val="solid"/>
                      <a:round/>
                      <a:headEnd type="none" w="med" len="med"/>
                      <a:tailEnd type="none" w="med" len="med"/>
                    </a:lnT>
                    <a:lnB w="12700" cap="flat" cmpd="sng" algn="ctr">
                      <a:solidFill>
                        <a:schemeClr val="accent3">
                          <a:lumMod val="75000"/>
                        </a:schemeClr>
                      </a:solidFill>
                      <a:prstDash val="solid"/>
                      <a:round/>
                      <a:headEnd type="none" w="med" len="med"/>
                      <a:tailEnd type="none" w="med" len="med"/>
                    </a:lnB>
                    <a:lnTlToBr w="12700" cmpd="sng">
                      <a:noFill/>
                      <a:prstDash val="solid"/>
                    </a:lnTlToBr>
                    <a:lnBlToTr w="12700" cmpd="sng">
                      <a:noFill/>
                      <a:prstDash val="solid"/>
                    </a:lnBlToTr>
                    <a:solidFill>
                      <a:srgbClr val="E8EBF8"/>
                    </a:solidFill>
                  </a:tcPr>
                </a:tc>
                <a:tc gridSpan="5">
                  <a:txBody>
                    <a:bodyPr/>
                    <a:lstStyle/>
                    <a:p>
                      <a:pPr algn="ctr"/>
                      <a:r>
                        <a:rPr lang="en-US" sz="1400" kern="1200">
                          <a:solidFill>
                            <a:schemeClr val="dk1"/>
                          </a:solidFill>
                          <a:effectLst/>
                          <a:latin typeface="Segoe UI" panose="020B0502040204020203" pitchFamily="34" charset="0"/>
                          <a:ea typeface="Times New Roman" panose="02020603050405020304" pitchFamily="18" charset="0"/>
                          <a:cs typeface="Segoe UI" panose="020B0502040204020203" pitchFamily="34" charset="0"/>
                        </a:rPr>
                        <a:t>Gen 5 only</a:t>
                      </a:r>
                    </a:p>
                  </a:txBody>
                  <a:tcPr marL="69945" marR="69945" marT="34974" marB="34974" anchor="ctr">
                    <a:lnL w="12700" cap="flat" cmpd="sng" algn="ctr">
                      <a:solidFill>
                        <a:schemeClr val="accent3">
                          <a:lumMod val="75000"/>
                        </a:schemeClr>
                      </a:solidFill>
                      <a:prstDash val="solid"/>
                      <a:round/>
                      <a:headEnd type="none" w="med" len="med"/>
                      <a:tailEnd type="none" w="med" len="med"/>
                    </a:lnL>
                    <a:lnR w="12700" cap="flat" cmpd="sng" algn="ctr">
                      <a:solidFill>
                        <a:schemeClr val="accent3">
                          <a:lumMod val="75000"/>
                        </a:schemeClr>
                      </a:solidFill>
                      <a:prstDash val="solid"/>
                      <a:round/>
                      <a:headEnd type="none" w="med" len="med"/>
                      <a:tailEnd type="none" w="med" len="med"/>
                    </a:lnR>
                    <a:lnT w="12700" cap="flat" cmpd="sng" algn="ctr">
                      <a:solidFill>
                        <a:schemeClr val="accent3">
                          <a:lumMod val="75000"/>
                        </a:schemeClr>
                      </a:solidFill>
                      <a:prstDash val="solid"/>
                      <a:round/>
                      <a:headEnd type="none" w="med" len="med"/>
                      <a:tailEnd type="none" w="med" len="med"/>
                    </a:lnT>
                    <a:lnB w="12700" cap="flat" cmpd="sng" algn="ctr">
                      <a:solidFill>
                        <a:schemeClr val="accent3">
                          <a:lumMod val="75000"/>
                        </a:schemeClr>
                      </a:solidFill>
                      <a:prstDash val="solid"/>
                      <a:round/>
                      <a:headEnd type="none" w="med" len="med"/>
                      <a:tailEnd type="none" w="med" len="med"/>
                    </a:lnB>
                    <a:lnTlToBr w="12700" cmpd="sng">
                      <a:noFill/>
                      <a:prstDash val="solid"/>
                    </a:lnTlToBr>
                    <a:lnBlToTr w="12700" cmpd="sng">
                      <a:noFill/>
                      <a:prstDash val="solid"/>
                    </a:lnBlToTr>
                    <a:solidFill>
                      <a:srgbClr val="F6ECFA"/>
                    </a:solidFill>
                  </a:tcPr>
                </a:tc>
                <a:tc hMerge="1">
                  <a:txBody>
                    <a:bodyPr/>
                    <a:lstStyle/>
                    <a:p>
                      <a:pPr algn="ctr"/>
                      <a:endParaRPr lang="en-US" sz="1400" kern="1200">
                        <a:solidFill>
                          <a:schemeClr val="dk1"/>
                        </a:solidFill>
                        <a:effectLst/>
                        <a:latin typeface="Segoe UI" panose="020B0502040204020203" pitchFamily="34" charset="0"/>
                        <a:ea typeface="Times New Roman" panose="02020603050405020304" pitchFamily="18" charset="0"/>
                        <a:cs typeface="Segoe UI" panose="020B0502040204020203" pitchFamily="34" charset="0"/>
                      </a:endParaRPr>
                    </a:p>
                  </a:txBody>
                  <a:tcPr marL="69945" marR="69945" marT="34974" marB="34974" anchor="ctr">
                    <a:lnL w="12700" cap="flat" cmpd="sng" algn="ctr">
                      <a:solidFill>
                        <a:schemeClr val="accent3">
                          <a:lumMod val="75000"/>
                        </a:schemeClr>
                      </a:solidFill>
                      <a:prstDash val="solid"/>
                      <a:round/>
                      <a:headEnd type="none" w="med" len="med"/>
                      <a:tailEnd type="none" w="med" len="med"/>
                    </a:lnL>
                    <a:lnR w="12700" cap="flat" cmpd="sng" algn="ctr">
                      <a:solidFill>
                        <a:schemeClr val="accent3">
                          <a:lumMod val="75000"/>
                        </a:schemeClr>
                      </a:solidFill>
                      <a:prstDash val="solid"/>
                      <a:round/>
                      <a:headEnd type="none" w="med" len="med"/>
                      <a:tailEnd type="none" w="med" len="med"/>
                    </a:lnR>
                    <a:lnT w="12700" cap="flat" cmpd="sng" algn="ctr">
                      <a:solidFill>
                        <a:schemeClr val="accent3">
                          <a:lumMod val="75000"/>
                        </a:schemeClr>
                      </a:solidFill>
                      <a:prstDash val="solid"/>
                      <a:round/>
                      <a:headEnd type="none" w="med" len="med"/>
                      <a:tailEnd type="none" w="med" len="med"/>
                    </a:lnT>
                    <a:lnB w="12700" cap="flat" cmpd="sng" algn="ctr">
                      <a:solidFill>
                        <a:schemeClr val="accent3">
                          <a:lumMod val="75000"/>
                        </a:schemeClr>
                      </a:solidFill>
                      <a:prstDash val="solid"/>
                      <a:round/>
                      <a:headEnd type="none" w="med" len="med"/>
                      <a:tailEnd type="none" w="med" len="med"/>
                    </a:lnB>
                    <a:lnTlToBr w="12700" cmpd="sng">
                      <a:noFill/>
                      <a:prstDash val="solid"/>
                    </a:lnTlToBr>
                    <a:lnBlToTr w="12700" cmpd="sng">
                      <a:noFill/>
                      <a:prstDash val="solid"/>
                    </a:lnBlToTr>
                    <a:solidFill>
                      <a:srgbClr val="F6ECFA"/>
                    </a:solidFill>
                  </a:tcPr>
                </a:tc>
                <a:tc hMerge="1">
                  <a:txBody>
                    <a:bodyPr/>
                    <a:lstStyle/>
                    <a:p>
                      <a:pPr algn="ctr"/>
                      <a:endParaRPr lang="en-US" sz="1400" kern="1200">
                        <a:solidFill>
                          <a:schemeClr val="dk1"/>
                        </a:solidFill>
                        <a:effectLst/>
                        <a:latin typeface="Segoe UI" panose="020B0502040204020203" pitchFamily="34" charset="0"/>
                        <a:ea typeface="Times New Roman" panose="02020603050405020304" pitchFamily="18" charset="0"/>
                        <a:cs typeface="Segoe UI" panose="020B0502040204020203" pitchFamily="34" charset="0"/>
                      </a:endParaRPr>
                    </a:p>
                  </a:txBody>
                  <a:tcPr marL="69945" marR="69945" marT="34974" marB="34974" anchor="ctr">
                    <a:lnL w="12700" cap="flat" cmpd="sng" algn="ctr">
                      <a:solidFill>
                        <a:schemeClr val="accent3">
                          <a:lumMod val="75000"/>
                        </a:schemeClr>
                      </a:solidFill>
                      <a:prstDash val="solid"/>
                      <a:round/>
                      <a:headEnd type="none" w="med" len="med"/>
                      <a:tailEnd type="none" w="med" len="med"/>
                    </a:lnL>
                    <a:lnR w="12700" cap="flat" cmpd="sng" algn="ctr">
                      <a:solidFill>
                        <a:schemeClr val="accent3">
                          <a:lumMod val="75000"/>
                        </a:schemeClr>
                      </a:solidFill>
                      <a:prstDash val="solid"/>
                      <a:round/>
                      <a:headEnd type="none" w="med" len="med"/>
                      <a:tailEnd type="none" w="med" len="med"/>
                    </a:lnR>
                    <a:lnT w="12700" cap="flat" cmpd="sng" algn="ctr">
                      <a:solidFill>
                        <a:schemeClr val="accent3">
                          <a:lumMod val="75000"/>
                        </a:schemeClr>
                      </a:solidFill>
                      <a:prstDash val="solid"/>
                      <a:round/>
                      <a:headEnd type="none" w="med" len="med"/>
                      <a:tailEnd type="none" w="med" len="med"/>
                    </a:lnT>
                    <a:lnB w="12700" cap="flat" cmpd="sng" algn="ctr">
                      <a:solidFill>
                        <a:schemeClr val="accent3">
                          <a:lumMod val="75000"/>
                        </a:schemeClr>
                      </a:solidFill>
                      <a:prstDash val="solid"/>
                      <a:round/>
                      <a:headEnd type="none" w="med" len="med"/>
                      <a:tailEnd type="none" w="med" len="med"/>
                    </a:lnB>
                    <a:lnTlToBr w="12700" cmpd="sng">
                      <a:noFill/>
                      <a:prstDash val="solid"/>
                    </a:lnTlToBr>
                    <a:lnBlToTr w="12700" cmpd="sng">
                      <a:noFill/>
                      <a:prstDash val="solid"/>
                    </a:lnBlToTr>
                    <a:solidFill>
                      <a:srgbClr val="F6ECFA"/>
                    </a:solidFill>
                  </a:tcPr>
                </a:tc>
                <a:tc hMerge="1">
                  <a:txBody>
                    <a:bodyPr/>
                    <a:lstStyle/>
                    <a:p>
                      <a:pPr algn="ctr"/>
                      <a:endParaRPr lang="en-US" sz="1400" kern="1200">
                        <a:solidFill>
                          <a:schemeClr val="dk1"/>
                        </a:solidFill>
                        <a:effectLst/>
                        <a:latin typeface="Segoe UI" panose="020B0502040204020203" pitchFamily="34" charset="0"/>
                        <a:ea typeface="Times New Roman" panose="02020603050405020304" pitchFamily="18" charset="0"/>
                        <a:cs typeface="Segoe UI" panose="020B0502040204020203" pitchFamily="34" charset="0"/>
                      </a:endParaRPr>
                    </a:p>
                  </a:txBody>
                  <a:tcPr marL="69945" marR="69945" marT="34974" marB="34974" anchor="ctr">
                    <a:lnL w="12700" cap="flat" cmpd="sng" algn="ctr">
                      <a:solidFill>
                        <a:schemeClr val="accent3">
                          <a:lumMod val="75000"/>
                        </a:schemeClr>
                      </a:solidFill>
                      <a:prstDash val="solid"/>
                      <a:round/>
                      <a:headEnd type="none" w="med" len="med"/>
                      <a:tailEnd type="none" w="med" len="med"/>
                    </a:lnL>
                    <a:lnR w="12700" cap="flat" cmpd="sng" algn="ctr">
                      <a:solidFill>
                        <a:schemeClr val="accent3">
                          <a:lumMod val="75000"/>
                        </a:schemeClr>
                      </a:solidFill>
                      <a:prstDash val="solid"/>
                      <a:round/>
                      <a:headEnd type="none" w="med" len="med"/>
                      <a:tailEnd type="none" w="med" len="med"/>
                    </a:lnR>
                    <a:lnT w="12700" cap="flat" cmpd="sng" algn="ctr">
                      <a:solidFill>
                        <a:schemeClr val="accent3">
                          <a:lumMod val="75000"/>
                        </a:schemeClr>
                      </a:solidFill>
                      <a:prstDash val="solid"/>
                      <a:round/>
                      <a:headEnd type="none" w="med" len="med"/>
                      <a:tailEnd type="none" w="med" len="med"/>
                    </a:lnT>
                    <a:lnB w="12700" cap="flat" cmpd="sng" algn="ctr">
                      <a:solidFill>
                        <a:schemeClr val="accent3">
                          <a:lumMod val="75000"/>
                        </a:schemeClr>
                      </a:solidFill>
                      <a:prstDash val="solid"/>
                      <a:round/>
                      <a:headEnd type="none" w="med" len="med"/>
                      <a:tailEnd type="none" w="med" len="med"/>
                    </a:lnB>
                    <a:lnTlToBr w="12700" cmpd="sng">
                      <a:noFill/>
                      <a:prstDash val="solid"/>
                    </a:lnTlToBr>
                    <a:lnBlToTr w="12700" cmpd="sng">
                      <a:noFill/>
                      <a:prstDash val="solid"/>
                    </a:lnBlToTr>
                    <a:solidFill>
                      <a:srgbClr val="F6ECFA"/>
                    </a:solidFill>
                  </a:tcPr>
                </a:tc>
                <a:tc hMerge="1">
                  <a:txBody>
                    <a:bodyPr/>
                    <a:lstStyle/>
                    <a:p>
                      <a:pPr algn="ctr"/>
                      <a:endParaRPr lang="en-US" sz="1400" kern="1200">
                        <a:solidFill>
                          <a:schemeClr val="dk1"/>
                        </a:solidFill>
                        <a:effectLst/>
                        <a:latin typeface="Segoe UI" panose="020B0502040204020203" pitchFamily="34" charset="0"/>
                        <a:ea typeface="Times New Roman" panose="02020603050405020304" pitchFamily="18" charset="0"/>
                        <a:cs typeface="Segoe UI" panose="020B0502040204020203" pitchFamily="34" charset="0"/>
                      </a:endParaRPr>
                    </a:p>
                  </a:txBody>
                  <a:tcPr marL="69945" marR="69945" marT="34974" marB="34974" anchor="ctr">
                    <a:lnL w="12700" cap="flat" cmpd="sng" algn="ctr">
                      <a:solidFill>
                        <a:schemeClr val="accent3">
                          <a:lumMod val="75000"/>
                        </a:schemeClr>
                      </a:solidFill>
                      <a:prstDash val="solid"/>
                      <a:round/>
                      <a:headEnd type="none" w="med" len="med"/>
                      <a:tailEnd type="none" w="med" len="med"/>
                    </a:lnL>
                    <a:lnR w="12700" cap="flat" cmpd="sng" algn="ctr">
                      <a:solidFill>
                        <a:schemeClr val="accent3">
                          <a:lumMod val="75000"/>
                        </a:schemeClr>
                      </a:solidFill>
                      <a:prstDash val="solid"/>
                      <a:round/>
                      <a:headEnd type="none" w="med" len="med"/>
                      <a:tailEnd type="none" w="med" len="med"/>
                    </a:lnR>
                    <a:lnT w="12700" cap="flat" cmpd="sng" algn="ctr">
                      <a:solidFill>
                        <a:schemeClr val="accent3">
                          <a:lumMod val="75000"/>
                        </a:schemeClr>
                      </a:solidFill>
                      <a:prstDash val="solid"/>
                      <a:round/>
                      <a:headEnd type="none" w="med" len="med"/>
                      <a:tailEnd type="none" w="med" len="med"/>
                    </a:lnT>
                    <a:lnB w="12700" cap="flat" cmpd="sng" algn="ctr">
                      <a:solidFill>
                        <a:schemeClr val="accent3">
                          <a:lumMod val="75000"/>
                        </a:schemeClr>
                      </a:solidFill>
                      <a:prstDash val="solid"/>
                      <a:round/>
                      <a:headEnd type="none" w="med" len="med"/>
                      <a:tailEnd type="none" w="med" len="med"/>
                    </a:lnB>
                    <a:lnTlToBr w="12700" cmpd="sng">
                      <a:noFill/>
                      <a:prstDash val="solid"/>
                    </a:lnTlToBr>
                    <a:lnBlToTr w="12700" cmpd="sng">
                      <a:noFill/>
                      <a:prstDash val="solid"/>
                    </a:lnBlToTr>
                    <a:solidFill>
                      <a:srgbClr val="F6ECFA"/>
                    </a:solidFill>
                  </a:tcPr>
                </a:tc>
                <a:extLst>
                  <a:ext uri="{0D108BD9-81ED-4DB2-BD59-A6C34878D82A}">
                    <a16:rowId xmlns:a16="http://schemas.microsoft.com/office/drawing/2014/main" val="2724911472"/>
                  </a:ext>
                </a:extLst>
              </a:tr>
              <a:tr h="404491">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500" b="0" kern="0" cap="none" spc="0">
                          <a:ln>
                            <a:noFill/>
                          </a:ln>
                          <a:solidFill>
                            <a:srgbClr val="FFFFFF"/>
                          </a:solidFill>
                          <a:effectLst/>
                          <a:latin typeface="Segoe UI Semibold" panose="020B0702040204020203" pitchFamily="34" charset="0"/>
                          <a:ea typeface="+mn-ea"/>
                          <a:cs typeface="Segoe UI Semibold" panose="020B0702040204020203" pitchFamily="34" charset="0"/>
                        </a:rPr>
                        <a:t>Storage</a:t>
                      </a:r>
                    </a:p>
                  </a:txBody>
                  <a:tcPr marL="69945" marR="69945" marT="34974" marB="34974" anchor="ctr">
                    <a:lnL w="12700" cap="flat" cmpd="sng" algn="ctr">
                      <a:solidFill>
                        <a:schemeClr val="accent3">
                          <a:lumMod val="75000"/>
                        </a:schemeClr>
                      </a:solidFill>
                      <a:prstDash val="solid"/>
                      <a:round/>
                      <a:headEnd type="none" w="med" len="med"/>
                      <a:tailEnd type="none" w="med" len="med"/>
                    </a:lnL>
                    <a:lnR w="12700" cap="flat" cmpd="sng" algn="ctr">
                      <a:solidFill>
                        <a:schemeClr val="accent3">
                          <a:lumMod val="75000"/>
                        </a:schemeClr>
                      </a:solidFill>
                      <a:prstDash val="solid"/>
                      <a:round/>
                      <a:headEnd type="none" w="med" len="med"/>
                      <a:tailEnd type="none" w="med" len="med"/>
                    </a:lnR>
                    <a:lnT w="12700" cap="flat" cmpd="sng" algn="ctr">
                      <a:solidFill>
                        <a:schemeClr val="accent3">
                          <a:lumMod val="75000"/>
                        </a:schemeClr>
                      </a:solidFill>
                      <a:prstDash val="solid"/>
                      <a:round/>
                      <a:headEnd type="none" w="med" len="med"/>
                      <a:tailEnd type="none" w="med" len="med"/>
                    </a:lnT>
                    <a:lnB w="12700" cap="flat" cmpd="sng" algn="ctr">
                      <a:solidFill>
                        <a:schemeClr val="accent3">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400" kern="1200">
                        <a:solidFill>
                          <a:srgbClr val="FF0000"/>
                        </a:solidFill>
                        <a:effectLst/>
                        <a:latin typeface="Segoe UI" panose="020B0502040204020203" pitchFamily="34" charset="0"/>
                        <a:ea typeface="Times New Roman" panose="02020603050405020304" pitchFamily="18" charset="0"/>
                        <a:cs typeface="Segoe UI" panose="020B0502040204020203" pitchFamily="34" charset="0"/>
                      </a:endParaRPr>
                    </a:p>
                  </a:txBody>
                  <a:tcPr marL="69945" marR="69945" marT="34974" marB="34974" anchor="ctr">
                    <a:lnL w="12700" cap="flat" cmpd="sng" algn="ctr">
                      <a:solidFill>
                        <a:schemeClr val="accent3">
                          <a:lumMod val="75000"/>
                        </a:schemeClr>
                      </a:solidFill>
                      <a:prstDash val="solid"/>
                      <a:round/>
                      <a:headEnd type="none" w="med" len="med"/>
                      <a:tailEnd type="none" w="med" len="med"/>
                    </a:lnL>
                    <a:lnR w="12700" cap="flat" cmpd="sng" algn="ctr">
                      <a:solidFill>
                        <a:schemeClr val="accent3">
                          <a:lumMod val="75000"/>
                        </a:schemeClr>
                      </a:solidFill>
                      <a:prstDash val="solid"/>
                      <a:round/>
                      <a:headEnd type="none" w="med" len="med"/>
                      <a:tailEnd type="none" w="med" len="med"/>
                    </a:lnR>
                    <a:lnT w="12700" cap="flat" cmpd="sng" algn="ctr">
                      <a:solidFill>
                        <a:schemeClr val="accent3">
                          <a:lumMod val="75000"/>
                        </a:schemeClr>
                      </a:solidFill>
                      <a:prstDash val="solid"/>
                      <a:round/>
                      <a:headEnd type="none" w="med" len="med"/>
                      <a:tailEnd type="none" w="med" len="med"/>
                    </a:lnT>
                    <a:lnB w="12700" cap="flat" cmpd="sng" algn="ctr">
                      <a:solidFill>
                        <a:schemeClr val="accent3">
                          <a:lumMod val="75000"/>
                        </a:schemeClr>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algn="ctr"/>
                      <a:r>
                        <a:rPr lang="en-US" sz="1400" kern="1200">
                          <a:solidFill>
                            <a:schemeClr val="dk1"/>
                          </a:solidFill>
                          <a:effectLst/>
                          <a:latin typeface="Segoe UI" panose="020B0502040204020203" pitchFamily="34" charset="0"/>
                          <a:ea typeface="Times New Roman" panose="02020603050405020304" pitchFamily="18" charset="0"/>
                          <a:cs typeface="Segoe UI" panose="020B0502040204020203" pitchFamily="34" charset="0"/>
                        </a:rPr>
                        <a:t>5GB – 1TB</a:t>
                      </a:r>
                    </a:p>
                    <a:p>
                      <a:pPr algn="ctr"/>
                      <a:r>
                        <a:rPr lang="en-US" sz="1400" kern="1200">
                          <a:solidFill>
                            <a:schemeClr val="dk1"/>
                          </a:solidFill>
                          <a:effectLst/>
                          <a:latin typeface="Segoe UI" panose="020B0502040204020203" pitchFamily="34" charset="0"/>
                          <a:ea typeface="Times New Roman" panose="02020603050405020304" pitchFamily="18" charset="0"/>
                          <a:cs typeface="Segoe UI" panose="020B0502040204020203" pitchFamily="34" charset="0"/>
                        </a:rPr>
                        <a:t>Magnetic Media</a:t>
                      </a:r>
                      <a:endParaRPr lang="en-US" sz="1400" kern="1200">
                        <a:solidFill>
                          <a:srgbClr val="FF0000"/>
                        </a:solidFill>
                        <a:effectLst/>
                        <a:latin typeface="Segoe UI" panose="020B0502040204020203" pitchFamily="34" charset="0"/>
                        <a:ea typeface="Times New Roman" panose="02020603050405020304" pitchFamily="18" charset="0"/>
                        <a:cs typeface="Segoe UI" panose="020B0502040204020203" pitchFamily="34" charset="0"/>
                      </a:endParaRPr>
                    </a:p>
                  </a:txBody>
                  <a:tcPr marL="69945" marR="69945" marT="34974" marB="34974" anchor="ctr">
                    <a:lnL w="12700" cap="flat" cmpd="sng" algn="ctr">
                      <a:solidFill>
                        <a:schemeClr val="accent3">
                          <a:lumMod val="75000"/>
                        </a:schemeClr>
                      </a:solidFill>
                      <a:prstDash val="solid"/>
                      <a:round/>
                      <a:headEnd type="none" w="med" len="med"/>
                      <a:tailEnd type="none" w="med" len="med"/>
                    </a:lnL>
                    <a:lnR w="12700" cap="flat" cmpd="sng" algn="ctr">
                      <a:solidFill>
                        <a:schemeClr val="accent3">
                          <a:lumMod val="75000"/>
                        </a:schemeClr>
                      </a:solidFill>
                      <a:prstDash val="solid"/>
                      <a:round/>
                      <a:headEnd type="none" w="med" len="med"/>
                      <a:tailEnd type="none" w="med" len="med"/>
                    </a:lnR>
                    <a:lnT w="12700" cap="flat" cmpd="sng" algn="ctr">
                      <a:solidFill>
                        <a:schemeClr val="accent3">
                          <a:lumMod val="75000"/>
                        </a:schemeClr>
                      </a:solidFill>
                      <a:prstDash val="solid"/>
                      <a:round/>
                      <a:headEnd type="none" w="med" len="med"/>
                      <a:tailEnd type="none" w="med" len="med"/>
                    </a:lnT>
                    <a:lnB w="12700" cap="flat" cmpd="sng" algn="ctr">
                      <a:solidFill>
                        <a:schemeClr val="accent3">
                          <a:lumMod val="75000"/>
                        </a:schemeClr>
                      </a:solidFill>
                      <a:prstDash val="solid"/>
                      <a:round/>
                      <a:headEnd type="none" w="med" len="med"/>
                      <a:tailEnd type="none" w="med" len="med"/>
                    </a:lnB>
                    <a:lnTlToBr w="12700" cmpd="sng">
                      <a:noFill/>
                      <a:prstDash val="solid"/>
                    </a:lnTlToBr>
                    <a:lnBlToTr w="12700" cmpd="sng">
                      <a:noFill/>
                      <a:prstDash val="solid"/>
                    </a:lnBlToTr>
                    <a:solidFill>
                      <a:srgbClr val="E7F3E5"/>
                    </a:solidFill>
                  </a:tcPr>
                </a:tc>
                <a:tc hMerge="1">
                  <a:txBody>
                    <a:bodyPr/>
                    <a:lstStyle/>
                    <a:p>
                      <a:endParaRPr lang="en-US"/>
                    </a:p>
                  </a:txBody>
                  <a:tcPr/>
                </a:tc>
                <a:tc gridSpan="5">
                  <a:txBody>
                    <a:bodyPr/>
                    <a:lstStyle/>
                    <a:p>
                      <a:pPr algn="ctr"/>
                      <a:r>
                        <a:rPr lang="en-US" sz="1400" kern="1200">
                          <a:solidFill>
                            <a:schemeClr val="dk1"/>
                          </a:solidFill>
                          <a:effectLst/>
                          <a:latin typeface="Segoe UI" panose="020B0502040204020203" pitchFamily="34" charset="0"/>
                          <a:ea typeface="Times New Roman" panose="02020603050405020304" pitchFamily="18" charset="0"/>
                          <a:cs typeface="Segoe UI" panose="020B0502040204020203" pitchFamily="34" charset="0"/>
                        </a:rPr>
                        <a:t>5GB – 2TB</a:t>
                      </a:r>
                    </a:p>
                    <a:p>
                      <a:pPr algn="ctr"/>
                      <a:r>
                        <a:rPr lang="en-US" sz="1400" kern="1200">
                          <a:solidFill>
                            <a:schemeClr val="dk1"/>
                          </a:solidFill>
                          <a:effectLst/>
                          <a:latin typeface="Segoe UI" panose="020B0502040204020203" pitchFamily="34" charset="0"/>
                          <a:ea typeface="Times New Roman" panose="02020603050405020304" pitchFamily="18" charset="0"/>
                          <a:cs typeface="Segoe UI" panose="020B0502040204020203" pitchFamily="34" charset="0"/>
                        </a:rPr>
                        <a:t>Remote SSD</a:t>
                      </a:r>
                    </a:p>
                  </a:txBody>
                  <a:tcPr marL="69945" marR="69945" marT="34974" marB="34974" anchor="ctr">
                    <a:lnL w="12700" cap="flat" cmpd="sng" algn="ctr">
                      <a:solidFill>
                        <a:schemeClr val="accent3">
                          <a:lumMod val="75000"/>
                        </a:schemeClr>
                      </a:solidFill>
                      <a:prstDash val="solid"/>
                      <a:round/>
                      <a:headEnd type="none" w="med" len="med"/>
                      <a:tailEnd type="none" w="med" len="med"/>
                    </a:lnL>
                    <a:lnR w="12700" cap="flat" cmpd="sng" algn="ctr">
                      <a:solidFill>
                        <a:schemeClr val="accent3">
                          <a:lumMod val="75000"/>
                        </a:schemeClr>
                      </a:solidFill>
                      <a:prstDash val="solid"/>
                      <a:round/>
                      <a:headEnd type="none" w="med" len="med"/>
                      <a:tailEnd type="none" w="med" len="med"/>
                    </a:lnR>
                    <a:lnT w="12700" cap="flat" cmpd="sng" algn="ctr">
                      <a:solidFill>
                        <a:schemeClr val="accent3">
                          <a:lumMod val="75000"/>
                        </a:schemeClr>
                      </a:solidFill>
                      <a:prstDash val="solid"/>
                      <a:round/>
                      <a:headEnd type="none" w="med" len="med"/>
                      <a:tailEnd type="none" w="med" len="med"/>
                    </a:lnT>
                    <a:lnB w="12700" cap="flat" cmpd="sng" algn="ctr">
                      <a:solidFill>
                        <a:schemeClr val="accent3">
                          <a:lumMod val="75000"/>
                        </a:schemeClr>
                      </a:solidFill>
                      <a:prstDash val="solid"/>
                      <a:round/>
                      <a:headEnd type="none" w="med" len="med"/>
                      <a:tailEnd type="none" w="med" len="med"/>
                    </a:lnB>
                    <a:lnTlToBr w="12700" cmpd="sng">
                      <a:noFill/>
                      <a:prstDash val="solid"/>
                    </a:lnTlToBr>
                    <a:lnBlToTr w="12700" cmpd="sng">
                      <a:noFill/>
                      <a:prstDash val="solid"/>
                    </a:lnBlToTr>
                    <a:solidFill>
                      <a:srgbClr val="E8EBF8"/>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5">
                  <a:txBody>
                    <a:bodyPr/>
                    <a:lstStyle/>
                    <a:p>
                      <a:pPr algn="ctr"/>
                      <a:r>
                        <a:rPr lang="en-US" sz="1400" kern="1200">
                          <a:solidFill>
                            <a:schemeClr val="dk1"/>
                          </a:solidFill>
                          <a:effectLst/>
                          <a:latin typeface="Segoe UI" panose="020B0502040204020203" pitchFamily="34" charset="0"/>
                          <a:ea typeface="Times New Roman" panose="02020603050405020304" pitchFamily="18" charset="0"/>
                          <a:cs typeface="Segoe UI" panose="020B0502040204020203" pitchFamily="34" charset="0"/>
                        </a:rPr>
                        <a:t>5GB – 2TB</a:t>
                      </a:r>
                    </a:p>
                    <a:p>
                      <a:pPr algn="ctr"/>
                      <a:r>
                        <a:rPr lang="en-US" sz="1400" kern="1200">
                          <a:solidFill>
                            <a:schemeClr val="dk1"/>
                          </a:solidFill>
                          <a:effectLst/>
                          <a:latin typeface="Segoe UI" panose="020B0502040204020203" pitchFamily="34" charset="0"/>
                          <a:ea typeface="Times New Roman" panose="02020603050405020304" pitchFamily="18" charset="0"/>
                          <a:cs typeface="Segoe UI" panose="020B0502040204020203" pitchFamily="34" charset="0"/>
                        </a:rPr>
                        <a:t>Remote SSD</a:t>
                      </a:r>
                    </a:p>
                  </a:txBody>
                  <a:tcPr marL="69945" marR="69945" marT="34974" marB="34974" anchor="ctr">
                    <a:lnL w="12700" cap="flat" cmpd="sng" algn="ctr">
                      <a:solidFill>
                        <a:schemeClr val="accent3">
                          <a:lumMod val="75000"/>
                        </a:schemeClr>
                      </a:solidFill>
                      <a:prstDash val="solid"/>
                      <a:round/>
                      <a:headEnd type="none" w="med" len="med"/>
                      <a:tailEnd type="none" w="med" len="med"/>
                    </a:lnL>
                    <a:lnR w="12700" cap="flat" cmpd="sng" algn="ctr">
                      <a:solidFill>
                        <a:schemeClr val="accent3">
                          <a:lumMod val="75000"/>
                        </a:schemeClr>
                      </a:solidFill>
                      <a:prstDash val="solid"/>
                      <a:round/>
                      <a:headEnd type="none" w="med" len="med"/>
                      <a:tailEnd type="none" w="med" len="med"/>
                    </a:lnR>
                    <a:lnT w="12700" cap="flat" cmpd="sng" algn="ctr">
                      <a:solidFill>
                        <a:schemeClr val="accent3">
                          <a:lumMod val="75000"/>
                        </a:schemeClr>
                      </a:solidFill>
                      <a:prstDash val="solid"/>
                      <a:round/>
                      <a:headEnd type="none" w="med" len="med"/>
                      <a:tailEnd type="none" w="med" len="med"/>
                    </a:lnT>
                    <a:lnB w="12700" cap="flat" cmpd="sng" algn="ctr">
                      <a:solidFill>
                        <a:schemeClr val="accent3">
                          <a:lumMod val="75000"/>
                        </a:schemeClr>
                      </a:solidFill>
                      <a:prstDash val="solid"/>
                      <a:round/>
                      <a:headEnd type="none" w="med" len="med"/>
                      <a:tailEnd type="none" w="med" len="med"/>
                    </a:lnB>
                    <a:lnTlToBr w="12700" cmpd="sng">
                      <a:noFill/>
                      <a:prstDash val="solid"/>
                    </a:lnTlToBr>
                    <a:lnBlToTr w="12700" cmpd="sng">
                      <a:noFill/>
                      <a:prstDash val="solid"/>
                    </a:lnBlToTr>
                    <a:solidFill>
                      <a:srgbClr val="F6ECFA"/>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118575741"/>
                  </a:ext>
                </a:extLst>
              </a:tr>
              <a:tr h="602443">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500" b="0" kern="0" cap="none" spc="0">
                          <a:ln>
                            <a:noFill/>
                          </a:ln>
                          <a:solidFill>
                            <a:srgbClr val="FFFFFF"/>
                          </a:solidFill>
                          <a:effectLst/>
                          <a:latin typeface="Segoe UI Semibold" panose="020B0702040204020203" pitchFamily="34" charset="0"/>
                          <a:ea typeface="+mn-ea"/>
                          <a:cs typeface="Segoe UI Semibold" panose="020B0702040204020203" pitchFamily="34" charset="0"/>
                        </a:rPr>
                        <a:t>IOPS</a:t>
                      </a:r>
                    </a:p>
                  </a:txBody>
                  <a:tcPr marL="69945" marR="69945" marT="34974" marB="34974" anchor="ctr">
                    <a:lnL w="12700" cap="flat" cmpd="sng" algn="ctr">
                      <a:solidFill>
                        <a:schemeClr val="accent3">
                          <a:lumMod val="75000"/>
                        </a:schemeClr>
                      </a:solidFill>
                      <a:prstDash val="solid"/>
                      <a:round/>
                      <a:headEnd type="none" w="med" len="med"/>
                      <a:tailEnd type="none" w="med" len="med"/>
                    </a:lnL>
                    <a:lnR w="12700" cap="flat" cmpd="sng" algn="ctr">
                      <a:solidFill>
                        <a:schemeClr val="accent3">
                          <a:lumMod val="75000"/>
                        </a:schemeClr>
                      </a:solidFill>
                      <a:prstDash val="solid"/>
                      <a:round/>
                      <a:headEnd type="none" w="med" len="med"/>
                      <a:tailEnd type="none" w="med" len="med"/>
                    </a:lnR>
                    <a:lnT w="12700" cap="flat" cmpd="sng" algn="ctr">
                      <a:solidFill>
                        <a:schemeClr val="accent3">
                          <a:lumMod val="75000"/>
                        </a:schemeClr>
                      </a:solidFill>
                      <a:prstDash val="solid"/>
                      <a:round/>
                      <a:headEnd type="none" w="med" len="med"/>
                      <a:tailEnd type="none" w="med" len="med"/>
                    </a:lnT>
                    <a:lnB w="12700" cap="flat" cmpd="sng" algn="ctr">
                      <a:solidFill>
                        <a:schemeClr val="accent3">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400" kern="1200">
                        <a:solidFill>
                          <a:schemeClr val="dk1"/>
                        </a:solidFill>
                        <a:effectLst/>
                        <a:latin typeface="Segoe UI" panose="020B0502040204020203" pitchFamily="34" charset="0"/>
                        <a:ea typeface="Times New Roman" panose="02020603050405020304" pitchFamily="18" charset="0"/>
                        <a:cs typeface="Segoe UI" panose="020B0502040204020203" pitchFamily="34" charset="0"/>
                      </a:endParaRPr>
                    </a:p>
                  </a:txBody>
                  <a:tcPr marL="69945" marR="69945" marT="34974" marB="34974" anchor="ctr">
                    <a:lnL w="12700" cap="flat" cmpd="sng" algn="ctr">
                      <a:solidFill>
                        <a:schemeClr val="accent3">
                          <a:lumMod val="75000"/>
                        </a:schemeClr>
                      </a:solidFill>
                      <a:prstDash val="solid"/>
                      <a:round/>
                      <a:headEnd type="none" w="med" len="med"/>
                      <a:tailEnd type="none" w="med" len="med"/>
                    </a:lnL>
                    <a:lnR w="12700" cap="flat" cmpd="sng" algn="ctr">
                      <a:solidFill>
                        <a:schemeClr val="accent3">
                          <a:lumMod val="75000"/>
                        </a:schemeClr>
                      </a:solidFill>
                      <a:prstDash val="solid"/>
                      <a:round/>
                      <a:headEnd type="none" w="med" len="med"/>
                      <a:tailEnd type="none" w="med" len="med"/>
                    </a:lnR>
                    <a:lnT w="12700" cap="flat" cmpd="sng" algn="ctr">
                      <a:solidFill>
                        <a:schemeClr val="accent3">
                          <a:lumMod val="75000"/>
                        </a:schemeClr>
                      </a:solidFill>
                      <a:prstDash val="solid"/>
                      <a:round/>
                      <a:headEnd type="none" w="med" len="med"/>
                      <a:tailEnd type="none" w="med" len="med"/>
                    </a:lnT>
                    <a:lnB w="12700" cap="flat" cmpd="sng" algn="ctr">
                      <a:solidFill>
                        <a:schemeClr val="accent3">
                          <a:lumMod val="75000"/>
                        </a:schemeClr>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kern="1200">
                          <a:solidFill>
                            <a:schemeClr val="dk1"/>
                          </a:solidFill>
                          <a:effectLst/>
                          <a:latin typeface="Segoe UI" panose="020B0502040204020203" pitchFamily="34" charset="0"/>
                          <a:ea typeface="Times New Roman" panose="02020603050405020304" pitchFamily="18" charset="0"/>
                          <a:cs typeface="Segoe UI" panose="020B0502040204020203" pitchFamily="34" charset="0"/>
                        </a:rPr>
                        <a:t>Variable</a:t>
                      </a:r>
                    </a:p>
                  </a:txBody>
                  <a:tcPr marL="69945" marR="69945" marT="34974" marB="34974" anchor="ctr">
                    <a:lnL w="12700" cap="flat" cmpd="sng" algn="ctr">
                      <a:solidFill>
                        <a:schemeClr val="accent3">
                          <a:lumMod val="75000"/>
                        </a:schemeClr>
                      </a:solidFill>
                      <a:prstDash val="solid"/>
                      <a:round/>
                      <a:headEnd type="none" w="med" len="med"/>
                      <a:tailEnd type="none" w="med" len="med"/>
                    </a:lnL>
                    <a:lnR w="12700" cap="flat" cmpd="sng" algn="ctr">
                      <a:solidFill>
                        <a:schemeClr val="accent3">
                          <a:lumMod val="75000"/>
                        </a:schemeClr>
                      </a:solidFill>
                      <a:prstDash val="solid"/>
                      <a:round/>
                      <a:headEnd type="none" w="med" len="med"/>
                      <a:tailEnd type="none" w="med" len="med"/>
                    </a:lnR>
                    <a:lnT w="12700" cap="flat" cmpd="sng" algn="ctr">
                      <a:solidFill>
                        <a:schemeClr val="accent3">
                          <a:lumMod val="75000"/>
                        </a:schemeClr>
                      </a:solidFill>
                      <a:prstDash val="solid"/>
                      <a:round/>
                      <a:headEnd type="none" w="med" len="med"/>
                      <a:tailEnd type="none" w="med" len="med"/>
                    </a:lnT>
                    <a:lnB w="12700" cap="flat" cmpd="sng" algn="ctr">
                      <a:solidFill>
                        <a:schemeClr val="accent3">
                          <a:lumMod val="75000"/>
                        </a:schemeClr>
                      </a:solidFill>
                      <a:prstDash val="solid"/>
                      <a:round/>
                      <a:headEnd type="none" w="med" len="med"/>
                      <a:tailEnd type="none" w="med" len="med"/>
                    </a:lnB>
                    <a:lnTlToBr w="12700" cmpd="sng">
                      <a:noFill/>
                      <a:prstDash val="solid"/>
                    </a:lnTlToBr>
                    <a:lnBlToTr w="12700" cmpd="sng">
                      <a:noFill/>
                      <a:prstDash val="solid"/>
                    </a:lnBlToTr>
                    <a:solidFill>
                      <a:srgbClr val="E7F3E5"/>
                    </a:solidFill>
                  </a:tcPr>
                </a:tc>
                <a:tc hMerge="1">
                  <a:txBody>
                    <a:bodyPr/>
                    <a:lstStyle/>
                    <a:p>
                      <a:endParaRPr lang="en-US"/>
                    </a:p>
                  </a:txBody>
                  <a:tcPr/>
                </a:tc>
                <a:tc gridSpan="5">
                  <a:txBody>
                    <a:bodyPr/>
                    <a:lstStyle/>
                    <a:p>
                      <a:pPr algn="ctr"/>
                      <a:r>
                        <a:rPr lang="en-US" sz="1400" kern="1200">
                          <a:solidFill>
                            <a:schemeClr val="dk1"/>
                          </a:solidFill>
                          <a:effectLst/>
                          <a:latin typeface="Segoe UI" panose="020B0502040204020203" pitchFamily="34" charset="0"/>
                          <a:ea typeface="Times New Roman" panose="02020603050405020304" pitchFamily="18" charset="0"/>
                          <a:cs typeface="Segoe UI" panose="020B0502040204020203" pitchFamily="34" charset="0"/>
                        </a:rPr>
                        <a:t>100-6000 IOPS</a:t>
                      </a:r>
                    </a:p>
                  </a:txBody>
                  <a:tcPr marL="69945" marR="69945" marT="34974" marB="34974" anchor="ctr">
                    <a:lnL w="12700" cap="flat" cmpd="sng" algn="ctr">
                      <a:solidFill>
                        <a:schemeClr val="accent3">
                          <a:lumMod val="75000"/>
                        </a:schemeClr>
                      </a:solidFill>
                      <a:prstDash val="solid"/>
                      <a:round/>
                      <a:headEnd type="none" w="med" len="med"/>
                      <a:tailEnd type="none" w="med" len="med"/>
                    </a:lnL>
                    <a:lnR w="12700" cap="flat" cmpd="sng" algn="ctr">
                      <a:solidFill>
                        <a:schemeClr val="accent3">
                          <a:lumMod val="75000"/>
                        </a:schemeClr>
                      </a:solidFill>
                      <a:prstDash val="solid"/>
                      <a:round/>
                      <a:headEnd type="none" w="med" len="med"/>
                      <a:tailEnd type="none" w="med" len="med"/>
                    </a:lnR>
                    <a:lnT w="12700" cap="flat" cmpd="sng" algn="ctr">
                      <a:solidFill>
                        <a:schemeClr val="accent3">
                          <a:lumMod val="75000"/>
                        </a:schemeClr>
                      </a:solidFill>
                      <a:prstDash val="solid"/>
                      <a:round/>
                      <a:headEnd type="none" w="med" len="med"/>
                      <a:tailEnd type="none" w="med" len="med"/>
                    </a:lnT>
                    <a:lnB w="12700" cap="flat" cmpd="sng" algn="ctr">
                      <a:solidFill>
                        <a:schemeClr val="accent3">
                          <a:lumMod val="75000"/>
                        </a:schemeClr>
                      </a:solidFill>
                      <a:prstDash val="solid"/>
                      <a:round/>
                      <a:headEnd type="none" w="med" len="med"/>
                      <a:tailEnd type="none" w="med" len="med"/>
                    </a:lnB>
                    <a:lnTlToBr w="12700" cmpd="sng">
                      <a:noFill/>
                      <a:prstDash val="solid"/>
                    </a:lnTlToBr>
                    <a:lnBlToTr w="12700" cmpd="sng">
                      <a:noFill/>
                      <a:prstDash val="solid"/>
                    </a:lnBlToTr>
                    <a:solidFill>
                      <a:srgbClr val="E8EBF8"/>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5">
                  <a:txBody>
                    <a:bodyPr/>
                    <a:lstStyle/>
                    <a:p>
                      <a:pPr algn="ctr"/>
                      <a:r>
                        <a:rPr lang="en-US" sz="1400" kern="1200">
                          <a:solidFill>
                            <a:schemeClr val="dk1"/>
                          </a:solidFill>
                          <a:effectLst/>
                          <a:latin typeface="Segoe UI" panose="020B0502040204020203" pitchFamily="34" charset="0"/>
                          <a:ea typeface="Times New Roman" panose="02020603050405020304" pitchFamily="18" charset="0"/>
                          <a:cs typeface="Segoe UI" panose="020B0502040204020203" pitchFamily="34" charset="0"/>
                        </a:rPr>
                        <a:t>100-6000 IOPS</a:t>
                      </a:r>
                    </a:p>
                  </a:txBody>
                  <a:tcPr marL="69945" marR="69945" marT="34974" marB="34974" anchor="ctr">
                    <a:lnL w="12700" cap="flat" cmpd="sng" algn="ctr">
                      <a:solidFill>
                        <a:schemeClr val="accent3">
                          <a:lumMod val="75000"/>
                        </a:schemeClr>
                      </a:solidFill>
                      <a:prstDash val="solid"/>
                      <a:round/>
                      <a:headEnd type="none" w="med" len="med"/>
                      <a:tailEnd type="none" w="med" len="med"/>
                    </a:lnL>
                    <a:lnR w="12700" cap="flat" cmpd="sng" algn="ctr">
                      <a:solidFill>
                        <a:schemeClr val="accent3">
                          <a:lumMod val="75000"/>
                        </a:schemeClr>
                      </a:solidFill>
                      <a:prstDash val="solid"/>
                      <a:round/>
                      <a:headEnd type="none" w="med" len="med"/>
                      <a:tailEnd type="none" w="med" len="med"/>
                    </a:lnR>
                    <a:lnT w="12700" cap="flat" cmpd="sng" algn="ctr">
                      <a:solidFill>
                        <a:schemeClr val="accent3">
                          <a:lumMod val="75000"/>
                        </a:schemeClr>
                      </a:solidFill>
                      <a:prstDash val="solid"/>
                      <a:round/>
                      <a:headEnd type="none" w="med" len="med"/>
                      <a:tailEnd type="none" w="med" len="med"/>
                    </a:lnT>
                    <a:lnB w="12700" cap="flat" cmpd="sng" algn="ctr">
                      <a:solidFill>
                        <a:schemeClr val="accent3">
                          <a:lumMod val="75000"/>
                        </a:schemeClr>
                      </a:solidFill>
                      <a:prstDash val="solid"/>
                      <a:round/>
                      <a:headEnd type="none" w="med" len="med"/>
                      <a:tailEnd type="none" w="med" len="med"/>
                    </a:lnB>
                    <a:lnTlToBr w="12700" cmpd="sng">
                      <a:noFill/>
                      <a:prstDash val="solid"/>
                    </a:lnTlToBr>
                    <a:lnBlToTr w="12700" cmpd="sng">
                      <a:noFill/>
                      <a:prstDash val="solid"/>
                    </a:lnBlToTr>
                    <a:solidFill>
                      <a:srgbClr val="F6ECFA"/>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072827319"/>
                  </a:ext>
                </a:extLst>
              </a:tr>
            </a:tbl>
          </a:graphicData>
        </a:graphic>
      </p:graphicFrame>
      <p:sp>
        <p:nvSpPr>
          <p:cNvPr id="6" name="Rectangle 5">
            <a:extLst/>
          </p:cNvPr>
          <p:cNvSpPr/>
          <p:nvPr/>
        </p:nvSpPr>
        <p:spPr bwMode="auto">
          <a:xfrm>
            <a:off x="5761037" y="754062"/>
            <a:ext cx="3203980" cy="4772924"/>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91440" rIns="91440" bIns="91440" numCol="1" rtlCol="0" anchor="ctr" anchorCtr="0" compatLnSpc="1">
            <a:prstTxWarp prst="textNoShape">
              <a:avLst/>
            </a:prstTxWarp>
            <a:noAutofit/>
          </a:bodyPr>
          <a:lstStyle/>
          <a:p>
            <a:pPr marL="0" marR="0" indent="0" algn="ctr" defTabSz="889000" rtl="0" eaLnBrk="1" fontAlgn="base" latinLnBrk="0" hangingPunct="1"/>
            <a:endParaRPr kumimoji="0" lang="en-US" sz="1400" b="0" i="0" u="none" strike="noStrike" cap="none" normalizeH="0" baseline="0">
              <a:solidFill>
                <a:schemeClr val="tx1"/>
              </a:solidFill>
              <a:effectLst/>
              <a:latin typeface="+mn-lt"/>
              <a:cs typeface="+mn-cs"/>
            </a:endParaRPr>
          </a:p>
        </p:txBody>
      </p:sp>
      <p:sp>
        <p:nvSpPr>
          <p:cNvPr id="7" name="Rectangle 6">
            <a:extLst/>
          </p:cNvPr>
          <p:cNvSpPr/>
          <p:nvPr/>
        </p:nvSpPr>
        <p:spPr bwMode="auto">
          <a:xfrm>
            <a:off x="8961437" y="906462"/>
            <a:ext cx="3203980" cy="4772924"/>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91440" rIns="91440" bIns="91440" numCol="1" rtlCol="0" anchor="ctr" anchorCtr="0" compatLnSpc="1">
            <a:prstTxWarp prst="textNoShape">
              <a:avLst/>
            </a:prstTxWarp>
            <a:noAutofit/>
          </a:bodyPr>
          <a:lstStyle/>
          <a:p>
            <a:pPr marL="0" marR="0" indent="0" algn="ctr" defTabSz="889000" rtl="0" eaLnBrk="1" fontAlgn="base" latinLnBrk="0" hangingPunct="1"/>
            <a:endParaRPr kumimoji="0" lang="en-US" sz="1400" b="0" i="0" u="none" strike="noStrike" cap="none" normalizeH="0" baseline="0">
              <a:solidFill>
                <a:schemeClr val="tx1"/>
              </a:solidFill>
              <a:effectLst/>
              <a:latin typeface="+mn-lt"/>
              <a:cs typeface="+mn-cs"/>
            </a:endParaRPr>
          </a:p>
        </p:txBody>
      </p:sp>
    </p:spTree>
    <p:extLst>
      <p:ext uri="{BB962C8B-B14F-4D97-AF65-F5344CB8AC3E}">
        <p14:creationId xmlns:p14="http://schemas.microsoft.com/office/powerpoint/2010/main" val="3333635347"/>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p:cNvSpPr>
            <a:spLocks noGrp="1"/>
          </p:cNvSpPr>
          <p:nvPr>
            <p:ph type="title"/>
          </p:nvPr>
        </p:nvSpPr>
        <p:spPr/>
        <p:txBody>
          <a:bodyPr anchor="ctr"/>
          <a:lstStyle/>
          <a:p>
            <a:r>
              <a:rPr lang="en-US" sz="4400" dirty="0"/>
              <a:t>Service Tiers</a:t>
            </a:r>
            <a:endParaRPr lang="en-US" sz="3500" dirty="0"/>
          </a:p>
        </p:txBody>
      </p:sp>
      <p:graphicFrame>
        <p:nvGraphicFramePr>
          <p:cNvPr id="8" name="Table 7"/>
          <p:cNvGraphicFramePr>
            <a:graphicFrameLocks noGrp="1"/>
          </p:cNvGraphicFramePr>
          <p:nvPr>
            <p:extLst>
              <p:ext uri="{D42A27DB-BD31-4B8C-83A1-F6EECF244321}">
                <p14:modId xmlns:p14="http://schemas.microsoft.com/office/powerpoint/2010/main" val="3445298793"/>
              </p:ext>
            </p:extLst>
          </p:nvPr>
        </p:nvGraphicFramePr>
        <p:xfrm>
          <a:off x="148473" y="1501881"/>
          <a:ext cx="11995131" cy="3480649"/>
        </p:xfrm>
        <a:graphic>
          <a:graphicData uri="http://schemas.openxmlformats.org/drawingml/2006/table">
            <a:tbl>
              <a:tblPr firstRow="1" bandRow="1">
                <a:tableStyleId>{5C22544A-7EE6-4342-B048-85BDC9FD1C3A}</a:tableStyleId>
              </a:tblPr>
              <a:tblGrid>
                <a:gridCol w="2101445">
                  <a:extLst>
                    <a:ext uri="{9D8B030D-6E8A-4147-A177-3AD203B41FA5}">
                      <a16:colId xmlns:a16="http://schemas.microsoft.com/office/drawing/2014/main" val="2458008740"/>
                    </a:ext>
                  </a:extLst>
                </a:gridCol>
                <a:gridCol w="165290">
                  <a:extLst>
                    <a:ext uri="{9D8B030D-6E8A-4147-A177-3AD203B41FA5}">
                      <a16:colId xmlns:a16="http://schemas.microsoft.com/office/drawing/2014/main" val="771996407"/>
                    </a:ext>
                  </a:extLst>
                </a:gridCol>
                <a:gridCol w="1677722">
                  <a:extLst>
                    <a:ext uri="{9D8B030D-6E8A-4147-A177-3AD203B41FA5}">
                      <a16:colId xmlns:a16="http://schemas.microsoft.com/office/drawing/2014/main" val="2788520852"/>
                    </a:ext>
                  </a:extLst>
                </a:gridCol>
                <a:gridCol w="1677722">
                  <a:extLst>
                    <a:ext uri="{9D8B030D-6E8A-4147-A177-3AD203B41FA5}">
                      <a16:colId xmlns:a16="http://schemas.microsoft.com/office/drawing/2014/main" val="3319682639"/>
                    </a:ext>
                  </a:extLst>
                </a:gridCol>
                <a:gridCol w="637295">
                  <a:extLst>
                    <a:ext uri="{9D8B030D-6E8A-4147-A177-3AD203B41FA5}">
                      <a16:colId xmlns:a16="http://schemas.microsoft.com/office/drawing/2014/main" val="3743897793"/>
                    </a:ext>
                  </a:extLst>
                </a:gridCol>
                <a:gridCol w="637295">
                  <a:extLst>
                    <a:ext uri="{9D8B030D-6E8A-4147-A177-3AD203B41FA5}">
                      <a16:colId xmlns:a16="http://schemas.microsoft.com/office/drawing/2014/main" val="3276524214"/>
                    </a:ext>
                  </a:extLst>
                </a:gridCol>
                <a:gridCol w="637296">
                  <a:extLst>
                    <a:ext uri="{9D8B030D-6E8A-4147-A177-3AD203B41FA5}">
                      <a16:colId xmlns:a16="http://schemas.microsoft.com/office/drawing/2014/main" val="3534039848"/>
                    </a:ext>
                  </a:extLst>
                </a:gridCol>
                <a:gridCol w="637295">
                  <a:extLst>
                    <a:ext uri="{9D8B030D-6E8A-4147-A177-3AD203B41FA5}">
                      <a16:colId xmlns:a16="http://schemas.microsoft.com/office/drawing/2014/main" val="348656598"/>
                    </a:ext>
                  </a:extLst>
                </a:gridCol>
                <a:gridCol w="637295">
                  <a:extLst>
                    <a:ext uri="{9D8B030D-6E8A-4147-A177-3AD203B41FA5}">
                      <a16:colId xmlns:a16="http://schemas.microsoft.com/office/drawing/2014/main" val="934247913"/>
                    </a:ext>
                  </a:extLst>
                </a:gridCol>
                <a:gridCol w="637295">
                  <a:extLst>
                    <a:ext uri="{9D8B030D-6E8A-4147-A177-3AD203B41FA5}">
                      <a16:colId xmlns:a16="http://schemas.microsoft.com/office/drawing/2014/main" val="3859740486"/>
                    </a:ext>
                  </a:extLst>
                </a:gridCol>
                <a:gridCol w="637295">
                  <a:extLst>
                    <a:ext uri="{9D8B030D-6E8A-4147-A177-3AD203B41FA5}">
                      <a16:colId xmlns:a16="http://schemas.microsoft.com/office/drawing/2014/main" val="275020546"/>
                    </a:ext>
                  </a:extLst>
                </a:gridCol>
                <a:gridCol w="637296">
                  <a:extLst>
                    <a:ext uri="{9D8B030D-6E8A-4147-A177-3AD203B41FA5}">
                      <a16:colId xmlns:a16="http://schemas.microsoft.com/office/drawing/2014/main" val="585942749"/>
                    </a:ext>
                  </a:extLst>
                </a:gridCol>
                <a:gridCol w="637295">
                  <a:extLst>
                    <a:ext uri="{9D8B030D-6E8A-4147-A177-3AD203B41FA5}">
                      <a16:colId xmlns:a16="http://schemas.microsoft.com/office/drawing/2014/main" val="3608460031"/>
                    </a:ext>
                  </a:extLst>
                </a:gridCol>
                <a:gridCol w="637295">
                  <a:extLst>
                    <a:ext uri="{9D8B030D-6E8A-4147-A177-3AD203B41FA5}">
                      <a16:colId xmlns:a16="http://schemas.microsoft.com/office/drawing/2014/main" val="1620888994"/>
                    </a:ext>
                  </a:extLst>
                </a:gridCol>
              </a:tblGrid>
              <a:tr h="609190">
                <a:tc>
                  <a:txBody>
                    <a:bodyPr/>
                    <a:lstStyle/>
                    <a:p>
                      <a:pPr algn="r"/>
                      <a:r>
                        <a:rPr kumimoji="0" lang="en-US" sz="2200" b="1" i="0" u="none" strike="noStrike" kern="1200" cap="none" spc="0" normalizeH="0" baseline="0">
                          <a:ln>
                            <a:noFill/>
                          </a:ln>
                          <a:solidFill>
                            <a:srgbClr val="BFBFBF"/>
                          </a:solidFill>
                          <a:effectLst/>
                          <a:uLnTx/>
                          <a:uFillTx/>
                          <a:latin typeface="Segoe UI Semibold"/>
                          <a:ea typeface="Segoe UI" pitchFamily="34" charset="0"/>
                          <a:cs typeface="Segoe UI Semibold"/>
                        </a:rPr>
                        <a:t>Service Tier</a:t>
                      </a:r>
                    </a:p>
                  </a:txBody>
                  <a:tcPr marL="69945" marR="69945" marT="34974" marB="34974" anchor="ctr">
                    <a:lnL w="12700" cap="flat" cmpd="sng" algn="ctr">
                      <a:solidFill>
                        <a:schemeClr val="accent3">
                          <a:lumMod val="75000"/>
                        </a:schemeClr>
                      </a:solidFill>
                      <a:prstDash val="solid"/>
                      <a:round/>
                      <a:headEnd type="none" w="med" len="med"/>
                      <a:tailEnd type="none" w="med" len="med"/>
                    </a:lnL>
                    <a:lnR w="12700" cap="flat" cmpd="sng" algn="ctr">
                      <a:solidFill>
                        <a:schemeClr val="accent3">
                          <a:lumMod val="75000"/>
                        </a:schemeClr>
                      </a:solidFill>
                      <a:prstDash val="solid"/>
                      <a:round/>
                      <a:headEnd type="none" w="med" len="med"/>
                      <a:tailEnd type="none" w="med" len="med"/>
                    </a:lnR>
                    <a:lnT w="12700" cap="flat" cmpd="sng" algn="ctr">
                      <a:solidFill>
                        <a:schemeClr val="accent3">
                          <a:lumMod val="75000"/>
                        </a:schemeClr>
                      </a:solidFill>
                      <a:prstDash val="solid"/>
                      <a:round/>
                      <a:headEnd type="none" w="med" len="med"/>
                      <a:tailEnd type="none" w="med" len="med"/>
                    </a:lnT>
                    <a:lnB w="12700" cap="flat" cmpd="sng" algn="ctr">
                      <a:solidFill>
                        <a:schemeClr val="accent3">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kumimoji="0" lang="en-US" sz="2400" b="1"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endParaRPr>
                    </a:p>
                  </a:txBody>
                  <a:tcPr marL="69945" marR="69945" marT="34974" marB="34974" anchor="ctr">
                    <a:lnL w="12700" cap="flat" cmpd="sng" algn="ctr">
                      <a:solidFill>
                        <a:schemeClr val="accent3">
                          <a:lumMod val="75000"/>
                        </a:schemeClr>
                      </a:solidFill>
                      <a:prstDash val="solid"/>
                      <a:round/>
                      <a:headEnd type="none" w="med" len="med"/>
                      <a:tailEnd type="none" w="med" len="med"/>
                    </a:lnL>
                    <a:lnR w="12700" cap="flat" cmpd="sng" algn="ctr">
                      <a:solidFill>
                        <a:schemeClr val="accent3">
                          <a:lumMod val="75000"/>
                        </a:schemeClr>
                      </a:solidFill>
                      <a:prstDash val="solid"/>
                      <a:round/>
                      <a:headEnd type="none" w="med" len="med"/>
                      <a:tailEnd type="none" w="med" len="med"/>
                    </a:lnR>
                    <a:lnT w="12700" cap="flat" cmpd="sng" algn="ctr">
                      <a:solidFill>
                        <a:schemeClr val="accent3">
                          <a:lumMod val="75000"/>
                        </a:schemeClr>
                      </a:solidFill>
                      <a:prstDash val="solid"/>
                      <a:round/>
                      <a:headEnd type="none" w="med" len="med"/>
                      <a:tailEnd type="none" w="med" len="med"/>
                    </a:lnT>
                    <a:lnB w="12700" cap="flat" cmpd="sng" algn="ctr">
                      <a:solidFill>
                        <a:schemeClr val="accent3">
                          <a:lumMod val="75000"/>
                        </a:schemeClr>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algn="ctr"/>
                      <a:r>
                        <a:rPr kumimoji="0" lang="en-US" sz="2200" b="1" i="0" u="none" strike="noStrike" kern="1200" cap="none" spc="0" normalizeH="0" baseline="0" noProof="0">
                          <a:ln>
                            <a:noFill/>
                          </a:ln>
                          <a:solidFill>
                            <a:srgbClr val="FFFFFF"/>
                          </a:solidFill>
                          <a:effectLst/>
                          <a:uLnTx/>
                          <a:uFillTx/>
                          <a:latin typeface="Segoe UI Semibold"/>
                          <a:ea typeface="Segoe UI" pitchFamily="34" charset="0"/>
                          <a:cs typeface="Segoe UI Semibold"/>
                        </a:rPr>
                        <a:t>Basic</a:t>
                      </a:r>
                    </a:p>
                  </a:txBody>
                  <a:tcPr marL="69945" marR="69945" marT="34974" marB="34974" anchor="ctr">
                    <a:lnL w="12700" cap="flat" cmpd="sng" algn="ctr">
                      <a:solidFill>
                        <a:schemeClr val="accent3">
                          <a:lumMod val="75000"/>
                        </a:schemeClr>
                      </a:solidFill>
                      <a:prstDash val="solid"/>
                      <a:round/>
                      <a:headEnd type="none" w="med" len="med"/>
                      <a:tailEnd type="none" w="med" len="med"/>
                    </a:lnL>
                    <a:lnR w="12700" cap="flat" cmpd="sng" algn="ctr">
                      <a:solidFill>
                        <a:schemeClr val="accent3">
                          <a:lumMod val="75000"/>
                        </a:schemeClr>
                      </a:solidFill>
                      <a:prstDash val="solid"/>
                      <a:round/>
                      <a:headEnd type="none" w="med" len="med"/>
                      <a:tailEnd type="none" w="med" len="med"/>
                    </a:lnR>
                    <a:lnT w="12700" cap="flat" cmpd="sng" algn="ctr">
                      <a:solidFill>
                        <a:schemeClr val="accent3">
                          <a:lumMod val="75000"/>
                        </a:schemeClr>
                      </a:solidFill>
                      <a:prstDash val="solid"/>
                      <a:round/>
                      <a:headEnd type="none" w="med" len="med"/>
                      <a:tailEnd type="none" w="med" len="med"/>
                    </a:lnT>
                    <a:lnB w="12700" cap="flat" cmpd="sng" algn="ctr">
                      <a:solidFill>
                        <a:schemeClr val="accent3">
                          <a:lumMod val="75000"/>
                        </a:schemeClr>
                      </a:solidFill>
                      <a:prstDash val="solid"/>
                      <a:round/>
                      <a:headEnd type="none" w="med" len="med"/>
                      <a:tailEnd type="none" w="med" len="med"/>
                    </a:lnB>
                    <a:lnTlToBr w="12700" cmpd="sng">
                      <a:noFill/>
                      <a:prstDash val="solid"/>
                    </a:lnTlToBr>
                    <a:lnBlToTr w="12700" cmpd="sng">
                      <a:noFill/>
                      <a:prstDash val="solid"/>
                    </a:lnBlToTr>
                    <a:solidFill>
                      <a:srgbClr val="7FBA00">
                        <a:alpha val="89804"/>
                      </a:srgbClr>
                    </a:solidFill>
                  </a:tcPr>
                </a:tc>
                <a:tc hMerge="1">
                  <a:txBody>
                    <a:bodyPr/>
                    <a:lstStyle/>
                    <a:p>
                      <a:endParaRPr lang="en-US"/>
                    </a:p>
                  </a:txBody>
                  <a:tcPr/>
                </a:tc>
                <a:tc gridSpan="5">
                  <a:txBody>
                    <a:bodyPr/>
                    <a:lstStyle/>
                    <a:p>
                      <a:pPr marL="0" algn="ctr" defTabSz="1079449" rtl="0" eaLnBrk="1" latinLnBrk="0" hangingPunct="1"/>
                      <a:r>
                        <a:rPr kumimoji="0" lang="en-US" sz="2200" b="1" i="0" u="none" strike="noStrike" kern="1200" cap="none" spc="0" normalizeH="0" baseline="0" noProof="0">
                          <a:ln>
                            <a:noFill/>
                          </a:ln>
                          <a:solidFill>
                            <a:srgbClr val="FFFFFF"/>
                          </a:solidFill>
                          <a:effectLst/>
                          <a:uLnTx/>
                          <a:uFillTx/>
                          <a:latin typeface="Segoe UI Semibold"/>
                          <a:ea typeface="Segoe UI" pitchFamily="34" charset="0"/>
                          <a:cs typeface="Segoe UI Semibold"/>
                        </a:rPr>
                        <a:t>General Purpose</a:t>
                      </a:r>
                    </a:p>
                    <a:p>
                      <a:pPr algn="ctr"/>
                      <a:r>
                        <a:rPr kumimoji="0" lang="en-US" sz="1400" b="0" i="0" u="none" strike="noStrike" kern="1200" cap="none" spc="0" normalizeH="0" baseline="0" noProof="0">
                          <a:ln>
                            <a:noFill/>
                          </a:ln>
                          <a:solidFill>
                            <a:srgbClr val="FFFFFF"/>
                          </a:solidFill>
                          <a:effectLst/>
                          <a:uLnTx/>
                          <a:uFillTx/>
                          <a:latin typeface="Segoe UI Semibold"/>
                          <a:cs typeface="Segoe UI Semibold"/>
                        </a:rPr>
                        <a:t>Balanced IO and Compute</a:t>
                      </a:r>
                      <a:endParaRPr lang="en-US" sz="1400" b="0">
                        <a:solidFill>
                          <a:srgbClr val="FFFFFF"/>
                        </a:solidFill>
                        <a:latin typeface="Segoe UI Semibold"/>
                        <a:cs typeface="Segoe UI Semibold"/>
                      </a:endParaRPr>
                    </a:p>
                  </a:txBody>
                  <a:tcPr marL="69945" marR="69945" marT="34974" marB="34974" anchor="ctr">
                    <a:lnL w="12700" cap="flat" cmpd="sng" algn="ctr">
                      <a:solidFill>
                        <a:schemeClr val="accent3">
                          <a:lumMod val="75000"/>
                        </a:schemeClr>
                      </a:solidFill>
                      <a:prstDash val="solid"/>
                      <a:round/>
                      <a:headEnd type="none" w="med" len="med"/>
                      <a:tailEnd type="none" w="med" len="med"/>
                    </a:lnL>
                    <a:lnR w="12700" cap="flat" cmpd="sng" algn="ctr">
                      <a:solidFill>
                        <a:schemeClr val="accent3">
                          <a:lumMod val="75000"/>
                        </a:schemeClr>
                      </a:solidFill>
                      <a:prstDash val="solid"/>
                      <a:round/>
                      <a:headEnd type="none" w="med" len="med"/>
                      <a:tailEnd type="none" w="med" len="med"/>
                    </a:lnR>
                    <a:lnT w="12700" cap="flat" cmpd="sng" algn="ctr">
                      <a:solidFill>
                        <a:schemeClr val="accent3">
                          <a:lumMod val="75000"/>
                        </a:schemeClr>
                      </a:solidFill>
                      <a:prstDash val="solid"/>
                      <a:round/>
                      <a:headEnd type="none" w="med" len="med"/>
                      <a:tailEnd type="none" w="med" len="med"/>
                    </a:lnT>
                    <a:lnB w="12700" cap="flat" cmpd="sng" algn="ctr">
                      <a:solidFill>
                        <a:schemeClr val="accent3">
                          <a:lumMod val="75000"/>
                        </a:schemeClr>
                      </a:solidFill>
                      <a:prstDash val="solid"/>
                      <a:round/>
                      <a:headEnd type="none" w="med" len="med"/>
                      <a:tailEnd type="none" w="med" len="med"/>
                    </a:lnB>
                    <a:lnTlToBr w="12700" cmpd="sng">
                      <a:noFill/>
                      <a:prstDash val="solid"/>
                    </a:lnTlToBr>
                    <a:lnBlToTr w="12700" cmpd="sng">
                      <a:noFill/>
                      <a:prstDash val="solid"/>
                    </a:lnBlToTr>
                    <a:solidFill>
                      <a:srgbClr val="4668C5"/>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5">
                  <a:txBody>
                    <a:bodyPr/>
                    <a:lstStyle/>
                    <a:p>
                      <a:pPr algn="ctr"/>
                      <a:r>
                        <a:rPr kumimoji="0" lang="en-US" sz="2200" b="1" i="0" u="none" strike="noStrike" kern="1200" cap="none" spc="0" normalizeH="0" baseline="0" noProof="0">
                          <a:ln>
                            <a:noFill/>
                          </a:ln>
                          <a:solidFill>
                            <a:srgbClr val="FFFFFF"/>
                          </a:solidFill>
                          <a:effectLst/>
                          <a:uLnTx/>
                          <a:uFillTx/>
                          <a:latin typeface="Segoe UI Semibold"/>
                          <a:ea typeface="Segoe UI" pitchFamily="34" charset="0"/>
                          <a:cs typeface="Segoe UI Semibold"/>
                        </a:rPr>
                        <a:t>Performance Optimized</a:t>
                      </a:r>
                    </a:p>
                    <a:p>
                      <a:pPr marL="0" algn="ctr" defTabSz="1079449" rtl="0" eaLnBrk="1" latinLnBrk="0" hangingPunct="1"/>
                      <a:r>
                        <a:rPr kumimoji="0" lang="en-US" sz="1400" b="0" i="0" u="none" strike="noStrike" kern="1200" cap="none" spc="0" normalizeH="0" baseline="0" noProof="0">
                          <a:ln>
                            <a:noFill/>
                          </a:ln>
                          <a:solidFill>
                            <a:srgbClr val="FFFFFF"/>
                          </a:solidFill>
                          <a:effectLst/>
                          <a:uLnTx/>
                          <a:uFillTx/>
                          <a:latin typeface="Segoe UI Semibold"/>
                          <a:ea typeface="+mn-ea"/>
                          <a:cs typeface="Segoe UI Semibold"/>
                        </a:rPr>
                        <a:t>Memory Optimized</a:t>
                      </a:r>
                      <a:endParaRPr kumimoji="0" lang="en-US" sz="1400" b="0" i="0" u="none" strike="noStrike" kern="1200" cap="none" spc="0" normalizeH="0" baseline="0">
                        <a:ln>
                          <a:noFill/>
                        </a:ln>
                        <a:solidFill>
                          <a:srgbClr val="FFFFFF"/>
                        </a:solidFill>
                        <a:effectLst/>
                        <a:uLnTx/>
                        <a:uFillTx/>
                        <a:latin typeface="Segoe UI Semibold"/>
                        <a:ea typeface="+mn-ea"/>
                        <a:cs typeface="Segoe UI Semibold"/>
                      </a:endParaRPr>
                    </a:p>
                  </a:txBody>
                  <a:tcPr marL="69945" marR="69945" marT="34974" marB="34974" anchor="ctr">
                    <a:lnL w="12700" cap="flat" cmpd="sng" algn="ctr">
                      <a:solidFill>
                        <a:schemeClr val="accent3">
                          <a:lumMod val="75000"/>
                        </a:schemeClr>
                      </a:solidFill>
                      <a:prstDash val="solid"/>
                      <a:round/>
                      <a:headEnd type="none" w="med" len="med"/>
                      <a:tailEnd type="none" w="med" len="med"/>
                    </a:lnL>
                    <a:lnR w="12700" cap="flat" cmpd="sng" algn="ctr">
                      <a:solidFill>
                        <a:schemeClr val="accent3">
                          <a:lumMod val="75000"/>
                        </a:schemeClr>
                      </a:solidFill>
                      <a:prstDash val="solid"/>
                      <a:round/>
                      <a:headEnd type="none" w="med" len="med"/>
                      <a:tailEnd type="none" w="med" len="med"/>
                    </a:lnR>
                    <a:lnT w="12700" cap="flat" cmpd="sng" algn="ctr">
                      <a:solidFill>
                        <a:schemeClr val="accent3">
                          <a:lumMod val="75000"/>
                        </a:schemeClr>
                      </a:solidFill>
                      <a:prstDash val="solid"/>
                      <a:round/>
                      <a:headEnd type="none" w="med" len="med"/>
                      <a:tailEnd type="none" w="med" len="med"/>
                    </a:lnT>
                    <a:lnB w="12700" cap="flat" cmpd="sng" algn="ctr">
                      <a:solidFill>
                        <a:schemeClr val="accent3">
                          <a:lumMod val="75000"/>
                        </a:schemeClr>
                      </a:solidFill>
                      <a:prstDash val="solid"/>
                      <a:round/>
                      <a:headEnd type="none" w="med" len="med"/>
                      <a:tailEnd type="none" w="med" len="med"/>
                    </a:lnB>
                    <a:lnTlToBr w="12700" cmpd="sng">
                      <a:noFill/>
                      <a:prstDash val="solid"/>
                    </a:lnTlToBr>
                    <a:lnBlToTr w="12700" cmpd="sng">
                      <a:noFill/>
                      <a:prstDash val="solid"/>
                    </a:lnBlToTr>
                    <a:solidFill>
                      <a:srgbClr val="4E195C"/>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049373735"/>
                  </a:ext>
                </a:extLst>
              </a:tr>
              <a:tr h="953968">
                <a:tc>
                  <a:txBody>
                    <a:bodyPr/>
                    <a:lstStyle/>
                    <a:p>
                      <a:pPr algn="r"/>
                      <a:r>
                        <a:rPr lang="en-US" sz="1500" b="0" kern="0" cap="none" spc="0">
                          <a:ln>
                            <a:noFill/>
                          </a:ln>
                          <a:solidFill>
                            <a:srgbClr val="FFFFFF"/>
                          </a:solidFill>
                          <a:effectLst/>
                          <a:latin typeface="Segoe UI Semibold"/>
                          <a:ea typeface="+mn-ea"/>
                          <a:cs typeface="Segoe UI Semibold"/>
                        </a:rPr>
                        <a:t>Intended Use Case</a:t>
                      </a:r>
                    </a:p>
                  </a:txBody>
                  <a:tcPr marL="69945" marR="69945" marT="34974" marB="34974" anchor="ctr">
                    <a:lnL w="12700" cap="flat" cmpd="sng" algn="ctr">
                      <a:solidFill>
                        <a:schemeClr val="accent3">
                          <a:lumMod val="75000"/>
                        </a:schemeClr>
                      </a:solidFill>
                      <a:prstDash val="solid"/>
                      <a:round/>
                      <a:headEnd type="none" w="med" len="med"/>
                      <a:tailEnd type="none" w="med" len="med"/>
                    </a:lnL>
                    <a:lnR w="12700" cap="flat" cmpd="sng" algn="ctr">
                      <a:solidFill>
                        <a:schemeClr val="accent3">
                          <a:lumMod val="75000"/>
                        </a:schemeClr>
                      </a:solidFill>
                      <a:prstDash val="solid"/>
                      <a:round/>
                      <a:headEnd type="none" w="med" len="med"/>
                      <a:tailEnd type="none" w="med" len="med"/>
                    </a:lnR>
                    <a:lnT w="12700" cap="flat" cmpd="sng" algn="ctr">
                      <a:solidFill>
                        <a:schemeClr val="accent3">
                          <a:lumMod val="75000"/>
                        </a:schemeClr>
                      </a:solidFill>
                      <a:prstDash val="solid"/>
                      <a:round/>
                      <a:headEnd type="none" w="med" len="med"/>
                      <a:tailEnd type="none" w="med" len="med"/>
                    </a:lnT>
                    <a:lnB w="12700" cap="flat" cmpd="sng" algn="ctr">
                      <a:solidFill>
                        <a:schemeClr val="accent3">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400">
                        <a:latin typeface="Segoe UI" panose="020B0502040204020203" pitchFamily="34" charset="0"/>
                        <a:cs typeface="Segoe UI" panose="020B0502040204020203" pitchFamily="34" charset="0"/>
                      </a:endParaRPr>
                    </a:p>
                  </a:txBody>
                  <a:tcPr marL="69945" marR="69945" marT="34974" marB="34974" anchor="ctr">
                    <a:lnL w="12700" cap="flat" cmpd="sng" algn="ctr">
                      <a:solidFill>
                        <a:schemeClr val="accent3">
                          <a:lumMod val="75000"/>
                        </a:schemeClr>
                      </a:solidFill>
                      <a:prstDash val="solid"/>
                      <a:round/>
                      <a:headEnd type="none" w="med" len="med"/>
                      <a:tailEnd type="none" w="med" len="med"/>
                    </a:lnL>
                    <a:lnR w="12700" cap="flat" cmpd="sng" algn="ctr">
                      <a:solidFill>
                        <a:schemeClr val="accent3">
                          <a:lumMod val="75000"/>
                        </a:schemeClr>
                      </a:solidFill>
                      <a:prstDash val="solid"/>
                      <a:round/>
                      <a:headEnd type="none" w="med" len="med"/>
                      <a:tailEnd type="none" w="med" len="med"/>
                    </a:lnR>
                    <a:lnT w="12700" cap="flat" cmpd="sng" algn="ctr">
                      <a:solidFill>
                        <a:schemeClr val="accent3">
                          <a:lumMod val="75000"/>
                        </a:schemeClr>
                      </a:solidFill>
                      <a:prstDash val="solid"/>
                      <a:round/>
                      <a:headEnd type="none" w="med" len="med"/>
                      <a:tailEnd type="none" w="med" len="med"/>
                    </a:lnT>
                    <a:lnB w="12700" cap="flat" cmpd="sng" algn="ctr">
                      <a:solidFill>
                        <a:schemeClr val="accent3">
                          <a:lumMod val="75000"/>
                        </a:schemeClr>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algn="ctr"/>
                      <a:r>
                        <a:rPr lang="en-US" sz="1400" kern="1200">
                          <a:solidFill>
                            <a:srgbClr val="353535"/>
                          </a:solidFill>
                          <a:effectLst/>
                          <a:latin typeface="Segoe UI"/>
                          <a:ea typeface="+mn-ea"/>
                          <a:cs typeface="Segoe UI"/>
                        </a:rPr>
                        <a:t>Built for workloads with light compute needs and variable IO performance</a:t>
                      </a:r>
                      <a:endParaRPr lang="en-US" sz="1400" kern="1200">
                        <a:solidFill>
                          <a:srgbClr val="353535"/>
                        </a:solidFill>
                        <a:effectLst/>
                        <a:latin typeface="Segoe UI"/>
                        <a:cs typeface="Segoe UI"/>
                      </a:endParaRPr>
                    </a:p>
                  </a:txBody>
                  <a:tcPr marL="69945" marR="69945" marT="34974" marB="34974" anchor="ctr">
                    <a:lnL w="12700" cap="flat" cmpd="sng" algn="ctr">
                      <a:solidFill>
                        <a:schemeClr val="accent3">
                          <a:lumMod val="75000"/>
                        </a:schemeClr>
                      </a:solidFill>
                      <a:prstDash val="solid"/>
                      <a:round/>
                      <a:headEnd type="none" w="med" len="med"/>
                      <a:tailEnd type="none" w="med" len="med"/>
                    </a:lnL>
                    <a:lnR w="12700" cap="flat" cmpd="sng" algn="ctr">
                      <a:solidFill>
                        <a:schemeClr val="accent3">
                          <a:lumMod val="75000"/>
                        </a:schemeClr>
                      </a:solidFill>
                      <a:prstDash val="solid"/>
                      <a:round/>
                      <a:headEnd type="none" w="med" len="med"/>
                      <a:tailEnd type="none" w="med" len="med"/>
                    </a:lnR>
                    <a:lnT w="12700" cap="flat" cmpd="sng" algn="ctr">
                      <a:solidFill>
                        <a:schemeClr val="accent3">
                          <a:lumMod val="75000"/>
                        </a:schemeClr>
                      </a:solidFill>
                      <a:prstDash val="solid"/>
                      <a:round/>
                      <a:headEnd type="none" w="med" len="med"/>
                      <a:tailEnd type="none" w="med" len="med"/>
                    </a:lnT>
                    <a:lnB w="12700" cap="flat" cmpd="sng" algn="ctr">
                      <a:solidFill>
                        <a:schemeClr val="accent3">
                          <a:lumMod val="75000"/>
                        </a:schemeClr>
                      </a:solidFill>
                      <a:prstDash val="solid"/>
                      <a:round/>
                      <a:headEnd type="none" w="med" len="med"/>
                      <a:tailEnd type="none" w="med" len="med"/>
                    </a:lnB>
                    <a:lnTlToBr w="12700" cmpd="sng">
                      <a:noFill/>
                      <a:prstDash val="solid"/>
                    </a:lnTlToBr>
                    <a:lnBlToTr w="12700" cmpd="sng">
                      <a:noFill/>
                      <a:prstDash val="solid"/>
                    </a:lnBlToTr>
                    <a:solidFill>
                      <a:srgbClr val="E7F3E5"/>
                    </a:solidFill>
                  </a:tcPr>
                </a:tc>
                <a:tc hMerge="1">
                  <a:txBody>
                    <a:bodyPr/>
                    <a:lstStyle/>
                    <a:p>
                      <a:endParaRPr lang="en-US"/>
                    </a:p>
                  </a:txBody>
                  <a:tcPr/>
                </a:tc>
                <a:tc gridSpan="5">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a:effectLst/>
                          <a:latin typeface="Segoe UI"/>
                          <a:ea typeface="Times New Roman" panose="02020603050405020304" pitchFamily="18" charset="0"/>
                          <a:cs typeface="Segoe UI"/>
                        </a:rPr>
                        <a:t>Ideal for most business workloads offering balanced and scalable compute and storage options</a:t>
                      </a:r>
                      <a:endParaRPr lang="en-US" sz="1400">
                        <a:latin typeface="Segoe UI"/>
                        <a:cs typeface="Segoe UI"/>
                      </a:endParaRPr>
                    </a:p>
                  </a:txBody>
                  <a:tcPr marL="69945" marR="69945" marT="34974" marB="34974" anchor="ctr">
                    <a:lnL w="12700" cap="flat" cmpd="sng" algn="ctr">
                      <a:solidFill>
                        <a:schemeClr val="accent3">
                          <a:lumMod val="75000"/>
                        </a:schemeClr>
                      </a:solidFill>
                      <a:prstDash val="solid"/>
                      <a:round/>
                      <a:headEnd type="none" w="med" len="med"/>
                      <a:tailEnd type="none" w="med" len="med"/>
                    </a:lnL>
                    <a:lnR w="12700" cap="flat" cmpd="sng" algn="ctr">
                      <a:solidFill>
                        <a:schemeClr val="accent3">
                          <a:lumMod val="75000"/>
                        </a:schemeClr>
                      </a:solidFill>
                      <a:prstDash val="solid"/>
                      <a:round/>
                      <a:headEnd type="none" w="med" len="med"/>
                      <a:tailEnd type="none" w="med" len="med"/>
                    </a:lnR>
                    <a:lnT w="12700" cap="flat" cmpd="sng" algn="ctr">
                      <a:solidFill>
                        <a:schemeClr val="accent3">
                          <a:lumMod val="75000"/>
                        </a:schemeClr>
                      </a:solidFill>
                      <a:prstDash val="solid"/>
                      <a:round/>
                      <a:headEnd type="none" w="med" len="med"/>
                      <a:tailEnd type="none" w="med" len="med"/>
                    </a:lnT>
                    <a:lnB w="12700" cap="flat" cmpd="sng" algn="ctr">
                      <a:solidFill>
                        <a:schemeClr val="accent3">
                          <a:lumMod val="75000"/>
                        </a:schemeClr>
                      </a:solidFill>
                      <a:prstDash val="solid"/>
                      <a:round/>
                      <a:headEnd type="none" w="med" len="med"/>
                      <a:tailEnd type="none" w="med" len="med"/>
                    </a:lnB>
                    <a:lnTlToBr w="12700" cmpd="sng">
                      <a:noFill/>
                      <a:prstDash val="solid"/>
                    </a:lnTlToBr>
                    <a:lnBlToTr w="12700" cmpd="sng">
                      <a:noFill/>
                      <a:prstDash val="solid"/>
                    </a:lnBlToTr>
                    <a:solidFill>
                      <a:srgbClr val="E8EBF8"/>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5">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a:effectLst/>
                          <a:latin typeface="Segoe UI"/>
                          <a:ea typeface="Times New Roman" panose="02020603050405020304" pitchFamily="18" charset="0"/>
                          <a:cs typeface="Segoe UI"/>
                        </a:rPr>
                        <a:t>Cache more data for faster transaction processing and higher concurrency</a:t>
                      </a:r>
                      <a:endParaRPr lang="en-US" sz="1400">
                        <a:latin typeface="Segoe UI"/>
                        <a:cs typeface="Segoe UI"/>
                      </a:endParaRPr>
                    </a:p>
                  </a:txBody>
                  <a:tcPr marL="69945" marR="69945" marT="34974" marB="34974" anchor="ctr">
                    <a:lnL w="12700" cap="flat" cmpd="sng" algn="ctr">
                      <a:solidFill>
                        <a:schemeClr val="accent3">
                          <a:lumMod val="75000"/>
                        </a:schemeClr>
                      </a:solidFill>
                      <a:prstDash val="solid"/>
                      <a:round/>
                      <a:headEnd type="none" w="med" len="med"/>
                      <a:tailEnd type="none" w="med" len="med"/>
                    </a:lnL>
                    <a:lnR w="12700" cap="flat" cmpd="sng" algn="ctr">
                      <a:solidFill>
                        <a:schemeClr val="accent3">
                          <a:lumMod val="75000"/>
                        </a:schemeClr>
                      </a:solidFill>
                      <a:prstDash val="solid"/>
                      <a:round/>
                      <a:headEnd type="none" w="med" len="med"/>
                      <a:tailEnd type="none" w="med" len="med"/>
                    </a:lnR>
                    <a:lnT w="12700" cap="flat" cmpd="sng" algn="ctr">
                      <a:solidFill>
                        <a:schemeClr val="accent3">
                          <a:lumMod val="75000"/>
                        </a:schemeClr>
                      </a:solidFill>
                      <a:prstDash val="solid"/>
                      <a:round/>
                      <a:headEnd type="none" w="med" len="med"/>
                      <a:tailEnd type="none" w="med" len="med"/>
                    </a:lnT>
                    <a:lnB w="12700" cap="flat" cmpd="sng" algn="ctr">
                      <a:solidFill>
                        <a:schemeClr val="accent3">
                          <a:lumMod val="75000"/>
                        </a:schemeClr>
                      </a:solidFill>
                      <a:prstDash val="solid"/>
                      <a:round/>
                      <a:headEnd type="none" w="med" len="med"/>
                      <a:tailEnd type="none" w="med" len="med"/>
                    </a:lnB>
                    <a:lnTlToBr w="12700" cmpd="sng">
                      <a:noFill/>
                      <a:prstDash val="solid"/>
                    </a:lnTlToBr>
                    <a:lnBlToTr w="12700" cmpd="sng">
                      <a:noFill/>
                      <a:prstDash val="solid"/>
                    </a:lnBlToTr>
                    <a:solidFill>
                      <a:srgbClr val="F6ECFA"/>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864478948"/>
                  </a:ext>
                </a:extLst>
              </a:tr>
              <a:tr h="404491">
                <a:tc>
                  <a:txBody>
                    <a:bodyPr/>
                    <a:lstStyle/>
                    <a:p>
                      <a:pPr algn="r"/>
                      <a:r>
                        <a:rPr lang="en-US" sz="1500" b="0" kern="0" cap="none" spc="0" err="1">
                          <a:ln>
                            <a:noFill/>
                          </a:ln>
                          <a:solidFill>
                            <a:srgbClr val="FFFFFF"/>
                          </a:solidFill>
                          <a:effectLst/>
                          <a:latin typeface="Segoe UI Semibold"/>
                          <a:ea typeface="+mn-ea"/>
                          <a:cs typeface="Segoe UI Semibold"/>
                        </a:rPr>
                        <a:t>vCore</a:t>
                      </a:r>
                    </a:p>
                  </a:txBody>
                  <a:tcPr marL="69945" marR="69945" marT="34974" marB="34974" anchor="ctr">
                    <a:lnL w="12700" cap="flat" cmpd="sng" algn="ctr">
                      <a:solidFill>
                        <a:schemeClr val="accent3">
                          <a:lumMod val="75000"/>
                        </a:schemeClr>
                      </a:solidFill>
                      <a:prstDash val="solid"/>
                      <a:round/>
                      <a:headEnd type="none" w="med" len="med"/>
                      <a:tailEnd type="none" w="med" len="med"/>
                    </a:lnL>
                    <a:lnR w="12700" cap="flat" cmpd="sng" algn="ctr">
                      <a:solidFill>
                        <a:schemeClr val="accent3">
                          <a:lumMod val="75000"/>
                        </a:schemeClr>
                      </a:solidFill>
                      <a:prstDash val="solid"/>
                      <a:round/>
                      <a:headEnd type="none" w="med" len="med"/>
                      <a:tailEnd type="none" w="med" len="med"/>
                    </a:lnR>
                    <a:lnT w="12700" cap="flat" cmpd="sng" algn="ctr">
                      <a:solidFill>
                        <a:schemeClr val="accent3">
                          <a:lumMod val="75000"/>
                        </a:schemeClr>
                      </a:solidFill>
                      <a:prstDash val="solid"/>
                      <a:round/>
                      <a:headEnd type="none" w="med" len="med"/>
                      <a:tailEnd type="none" w="med" len="med"/>
                    </a:lnT>
                    <a:lnB w="12700" cap="flat" cmpd="sng" algn="ctr">
                      <a:solidFill>
                        <a:schemeClr val="accent3">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400" kern="1200">
                        <a:solidFill>
                          <a:schemeClr val="dk1"/>
                        </a:solidFill>
                        <a:effectLst/>
                        <a:latin typeface="Segoe UI" panose="020B0502040204020203" pitchFamily="34" charset="0"/>
                        <a:ea typeface="Times New Roman" panose="02020603050405020304" pitchFamily="18" charset="0"/>
                        <a:cs typeface="Segoe UI" panose="020B0502040204020203" pitchFamily="34" charset="0"/>
                      </a:endParaRPr>
                    </a:p>
                  </a:txBody>
                  <a:tcPr marL="69945" marR="69945" marT="34974" marB="34974" anchor="ctr">
                    <a:lnL w="12700" cap="flat" cmpd="sng" algn="ctr">
                      <a:solidFill>
                        <a:schemeClr val="accent3">
                          <a:lumMod val="75000"/>
                        </a:schemeClr>
                      </a:solidFill>
                      <a:prstDash val="solid"/>
                      <a:round/>
                      <a:headEnd type="none" w="med" len="med"/>
                      <a:tailEnd type="none" w="med" len="med"/>
                    </a:lnL>
                    <a:lnR w="12700" cap="flat" cmpd="sng" algn="ctr">
                      <a:solidFill>
                        <a:schemeClr val="accent3">
                          <a:lumMod val="75000"/>
                        </a:schemeClr>
                      </a:solidFill>
                      <a:prstDash val="solid"/>
                      <a:round/>
                      <a:headEnd type="none" w="med" len="med"/>
                      <a:tailEnd type="none" w="med" len="med"/>
                    </a:lnR>
                    <a:lnT w="12700" cap="flat" cmpd="sng" algn="ctr">
                      <a:solidFill>
                        <a:schemeClr val="accent3">
                          <a:lumMod val="75000"/>
                        </a:schemeClr>
                      </a:solidFill>
                      <a:prstDash val="solid"/>
                      <a:round/>
                      <a:headEnd type="none" w="med" len="med"/>
                      <a:tailEnd type="none" w="med" len="med"/>
                    </a:lnT>
                    <a:lnB w="12700" cap="flat" cmpd="sng" algn="ctr">
                      <a:solidFill>
                        <a:schemeClr val="accent3">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kern="1200">
                          <a:solidFill>
                            <a:srgbClr val="353535"/>
                          </a:solidFill>
                          <a:effectLst/>
                          <a:latin typeface="Segoe UI"/>
                          <a:ea typeface="Times New Roman" panose="02020603050405020304" pitchFamily="18" charset="0"/>
                          <a:cs typeface="Segoe UI"/>
                        </a:rPr>
                        <a:t>1</a:t>
                      </a:r>
                    </a:p>
                  </a:txBody>
                  <a:tcPr marL="69945" marR="69945" marT="34974" marB="34974" anchor="ctr">
                    <a:lnL w="12700" cap="flat" cmpd="sng" algn="ctr">
                      <a:solidFill>
                        <a:schemeClr val="accent3">
                          <a:lumMod val="75000"/>
                        </a:schemeClr>
                      </a:solidFill>
                      <a:prstDash val="solid"/>
                      <a:round/>
                      <a:headEnd type="none" w="med" len="med"/>
                      <a:tailEnd type="none" w="med" len="med"/>
                    </a:lnL>
                    <a:lnR w="12700" cap="flat" cmpd="sng" algn="ctr">
                      <a:solidFill>
                        <a:schemeClr val="accent3">
                          <a:lumMod val="75000"/>
                        </a:schemeClr>
                      </a:solidFill>
                      <a:prstDash val="solid"/>
                      <a:round/>
                      <a:headEnd type="none" w="med" len="med"/>
                      <a:tailEnd type="none" w="med" len="med"/>
                    </a:lnR>
                    <a:lnT w="12700" cap="flat" cmpd="sng" algn="ctr">
                      <a:solidFill>
                        <a:schemeClr val="accent3">
                          <a:lumMod val="75000"/>
                        </a:schemeClr>
                      </a:solidFill>
                      <a:prstDash val="solid"/>
                      <a:round/>
                      <a:headEnd type="none" w="med" len="med"/>
                      <a:tailEnd type="none" w="med" len="med"/>
                    </a:lnT>
                    <a:lnB w="12700" cap="flat" cmpd="sng" algn="ctr">
                      <a:solidFill>
                        <a:schemeClr val="accent3">
                          <a:lumMod val="75000"/>
                        </a:schemeClr>
                      </a:solidFill>
                      <a:prstDash val="solid"/>
                      <a:round/>
                      <a:headEnd type="none" w="med" len="med"/>
                      <a:tailEnd type="none" w="med" len="med"/>
                    </a:lnB>
                    <a:lnTlToBr w="12700" cmpd="sng">
                      <a:noFill/>
                      <a:prstDash val="solid"/>
                    </a:lnTlToBr>
                    <a:lnBlToTr w="12700" cmpd="sng">
                      <a:noFill/>
                      <a:prstDash val="solid"/>
                    </a:lnBlToTr>
                    <a:solidFill>
                      <a:srgbClr val="E7F3E5"/>
                    </a:solidFill>
                  </a:tcPr>
                </a:tc>
                <a:tc>
                  <a:txBody>
                    <a:bodyPr/>
                    <a:lstStyle/>
                    <a:p>
                      <a:pPr algn="ctr"/>
                      <a:r>
                        <a:rPr lang="en-US" sz="1400" kern="1200">
                          <a:solidFill>
                            <a:srgbClr val="353535"/>
                          </a:solidFill>
                          <a:effectLst/>
                          <a:latin typeface="Segoe UI"/>
                          <a:ea typeface="Times New Roman" panose="02020603050405020304" pitchFamily="18" charset="0"/>
                          <a:cs typeface="Segoe UI"/>
                        </a:rPr>
                        <a:t>2</a:t>
                      </a:r>
                    </a:p>
                  </a:txBody>
                  <a:tcPr marL="69945" marR="69945" marT="34974" marB="34974" anchor="ctr">
                    <a:lnL w="12700" cap="flat" cmpd="sng" algn="ctr">
                      <a:solidFill>
                        <a:schemeClr val="accent3">
                          <a:lumMod val="75000"/>
                        </a:schemeClr>
                      </a:solidFill>
                      <a:prstDash val="solid"/>
                      <a:round/>
                      <a:headEnd type="none" w="med" len="med"/>
                      <a:tailEnd type="none" w="med" len="med"/>
                    </a:lnL>
                    <a:lnR w="12700" cap="flat" cmpd="sng" algn="ctr">
                      <a:solidFill>
                        <a:schemeClr val="accent3">
                          <a:lumMod val="75000"/>
                        </a:schemeClr>
                      </a:solidFill>
                      <a:prstDash val="solid"/>
                      <a:round/>
                      <a:headEnd type="none" w="med" len="med"/>
                      <a:tailEnd type="none" w="med" len="med"/>
                    </a:lnR>
                    <a:lnT w="12700" cap="flat" cmpd="sng" algn="ctr">
                      <a:solidFill>
                        <a:schemeClr val="accent3">
                          <a:lumMod val="75000"/>
                        </a:schemeClr>
                      </a:solidFill>
                      <a:prstDash val="solid"/>
                      <a:round/>
                      <a:headEnd type="none" w="med" len="med"/>
                      <a:tailEnd type="none" w="med" len="med"/>
                    </a:lnT>
                    <a:lnB w="12700" cap="flat" cmpd="sng" algn="ctr">
                      <a:solidFill>
                        <a:schemeClr val="accent3">
                          <a:lumMod val="75000"/>
                        </a:schemeClr>
                      </a:solidFill>
                      <a:prstDash val="solid"/>
                      <a:round/>
                      <a:headEnd type="none" w="med" len="med"/>
                      <a:tailEnd type="none" w="med" len="med"/>
                    </a:lnB>
                    <a:lnTlToBr w="12700" cmpd="sng">
                      <a:noFill/>
                      <a:prstDash val="solid"/>
                    </a:lnTlToBr>
                    <a:lnBlToTr w="12700" cmpd="sng">
                      <a:noFill/>
                      <a:prstDash val="solid"/>
                    </a:lnBlToTr>
                    <a:solidFill>
                      <a:srgbClr val="E7F3E5"/>
                    </a:solidFill>
                  </a:tcPr>
                </a:tc>
                <a:tc>
                  <a:txBody>
                    <a:bodyPr/>
                    <a:lstStyle/>
                    <a:p>
                      <a:pPr algn="ctr"/>
                      <a:r>
                        <a:rPr lang="en-US" sz="1400" kern="1200">
                          <a:solidFill>
                            <a:srgbClr val="353535"/>
                          </a:solidFill>
                          <a:effectLst/>
                          <a:latin typeface="Segoe UI"/>
                          <a:ea typeface="Times New Roman" panose="02020603050405020304" pitchFamily="18" charset="0"/>
                          <a:cs typeface="Segoe UI"/>
                        </a:rPr>
                        <a:t>2</a:t>
                      </a:r>
                    </a:p>
                  </a:txBody>
                  <a:tcPr marL="69945" marR="69945" marT="34974" marB="34974" anchor="ctr">
                    <a:lnL w="12700" cap="flat" cmpd="sng" algn="ctr">
                      <a:solidFill>
                        <a:schemeClr val="accent3">
                          <a:lumMod val="75000"/>
                        </a:schemeClr>
                      </a:solidFill>
                      <a:prstDash val="solid"/>
                      <a:round/>
                      <a:headEnd type="none" w="med" len="med"/>
                      <a:tailEnd type="none" w="med" len="med"/>
                    </a:lnL>
                    <a:lnR w="12700" cap="flat" cmpd="sng" algn="ctr">
                      <a:solidFill>
                        <a:schemeClr val="accent3">
                          <a:lumMod val="75000"/>
                        </a:schemeClr>
                      </a:solidFill>
                      <a:prstDash val="solid"/>
                      <a:round/>
                      <a:headEnd type="none" w="med" len="med"/>
                      <a:tailEnd type="none" w="med" len="med"/>
                    </a:lnR>
                    <a:lnT w="12700" cap="flat" cmpd="sng" algn="ctr">
                      <a:solidFill>
                        <a:schemeClr val="accent3">
                          <a:lumMod val="75000"/>
                        </a:schemeClr>
                      </a:solidFill>
                      <a:prstDash val="solid"/>
                      <a:round/>
                      <a:headEnd type="none" w="med" len="med"/>
                      <a:tailEnd type="none" w="med" len="med"/>
                    </a:lnT>
                    <a:lnB w="12700" cap="flat" cmpd="sng" algn="ctr">
                      <a:solidFill>
                        <a:schemeClr val="accent3">
                          <a:lumMod val="75000"/>
                        </a:schemeClr>
                      </a:solidFill>
                      <a:prstDash val="solid"/>
                      <a:round/>
                      <a:headEnd type="none" w="med" len="med"/>
                      <a:tailEnd type="none" w="med" len="med"/>
                    </a:lnB>
                    <a:lnTlToBr w="12700" cmpd="sng">
                      <a:noFill/>
                      <a:prstDash val="solid"/>
                    </a:lnTlToBr>
                    <a:lnBlToTr w="12700" cmpd="sng">
                      <a:noFill/>
                      <a:prstDash val="solid"/>
                    </a:lnBlToTr>
                    <a:solidFill>
                      <a:srgbClr val="E8EBF8"/>
                    </a:solidFill>
                  </a:tcPr>
                </a:tc>
                <a:tc>
                  <a:txBody>
                    <a:bodyPr/>
                    <a:lstStyle/>
                    <a:p>
                      <a:pPr algn="ctr"/>
                      <a:r>
                        <a:rPr lang="en-US" sz="1400" kern="1200">
                          <a:solidFill>
                            <a:srgbClr val="353535"/>
                          </a:solidFill>
                          <a:effectLst/>
                          <a:latin typeface="Segoe UI"/>
                          <a:ea typeface="Times New Roman" panose="02020603050405020304" pitchFamily="18" charset="0"/>
                          <a:cs typeface="Segoe UI"/>
                        </a:rPr>
                        <a:t>4</a:t>
                      </a:r>
                    </a:p>
                  </a:txBody>
                  <a:tcPr marL="69945" marR="69945" marT="34974" marB="34974" anchor="ctr">
                    <a:lnL w="12700" cap="flat" cmpd="sng" algn="ctr">
                      <a:solidFill>
                        <a:schemeClr val="accent3">
                          <a:lumMod val="75000"/>
                        </a:schemeClr>
                      </a:solidFill>
                      <a:prstDash val="solid"/>
                      <a:round/>
                      <a:headEnd type="none" w="med" len="med"/>
                      <a:tailEnd type="none" w="med" len="med"/>
                    </a:lnL>
                    <a:lnR w="12700" cap="flat" cmpd="sng" algn="ctr">
                      <a:solidFill>
                        <a:schemeClr val="accent3">
                          <a:lumMod val="75000"/>
                        </a:schemeClr>
                      </a:solidFill>
                      <a:prstDash val="solid"/>
                      <a:round/>
                      <a:headEnd type="none" w="med" len="med"/>
                      <a:tailEnd type="none" w="med" len="med"/>
                    </a:lnR>
                    <a:lnT w="12700" cap="flat" cmpd="sng" algn="ctr">
                      <a:solidFill>
                        <a:schemeClr val="accent3">
                          <a:lumMod val="75000"/>
                        </a:schemeClr>
                      </a:solidFill>
                      <a:prstDash val="solid"/>
                      <a:round/>
                      <a:headEnd type="none" w="med" len="med"/>
                      <a:tailEnd type="none" w="med" len="med"/>
                    </a:lnT>
                    <a:lnB w="12700" cap="flat" cmpd="sng" algn="ctr">
                      <a:solidFill>
                        <a:schemeClr val="accent3">
                          <a:lumMod val="75000"/>
                        </a:schemeClr>
                      </a:solidFill>
                      <a:prstDash val="solid"/>
                      <a:round/>
                      <a:headEnd type="none" w="med" len="med"/>
                      <a:tailEnd type="none" w="med" len="med"/>
                    </a:lnB>
                    <a:lnTlToBr w="12700" cmpd="sng">
                      <a:noFill/>
                      <a:prstDash val="solid"/>
                    </a:lnTlToBr>
                    <a:lnBlToTr w="12700" cmpd="sng">
                      <a:noFill/>
                      <a:prstDash val="solid"/>
                    </a:lnBlToTr>
                    <a:solidFill>
                      <a:srgbClr val="E8EBF8"/>
                    </a:solidFill>
                  </a:tcPr>
                </a:tc>
                <a:tc>
                  <a:txBody>
                    <a:bodyPr/>
                    <a:lstStyle/>
                    <a:p>
                      <a:pPr algn="ctr"/>
                      <a:r>
                        <a:rPr lang="en-US" sz="1400" kern="1200">
                          <a:solidFill>
                            <a:srgbClr val="353535"/>
                          </a:solidFill>
                          <a:effectLst/>
                          <a:latin typeface="Segoe UI"/>
                          <a:ea typeface="Times New Roman" panose="02020603050405020304" pitchFamily="18" charset="0"/>
                          <a:cs typeface="Segoe UI"/>
                        </a:rPr>
                        <a:t>8</a:t>
                      </a:r>
                    </a:p>
                  </a:txBody>
                  <a:tcPr marL="69945" marR="69945" marT="34974" marB="34974" anchor="ctr">
                    <a:lnL w="12700" cap="flat" cmpd="sng" algn="ctr">
                      <a:solidFill>
                        <a:schemeClr val="accent3">
                          <a:lumMod val="75000"/>
                        </a:schemeClr>
                      </a:solidFill>
                      <a:prstDash val="solid"/>
                      <a:round/>
                      <a:headEnd type="none" w="med" len="med"/>
                      <a:tailEnd type="none" w="med" len="med"/>
                    </a:lnL>
                    <a:lnR w="12700" cap="flat" cmpd="sng" algn="ctr">
                      <a:solidFill>
                        <a:schemeClr val="accent3">
                          <a:lumMod val="75000"/>
                        </a:schemeClr>
                      </a:solidFill>
                      <a:prstDash val="solid"/>
                      <a:round/>
                      <a:headEnd type="none" w="med" len="med"/>
                      <a:tailEnd type="none" w="med" len="med"/>
                    </a:lnR>
                    <a:lnT w="12700" cap="flat" cmpd="sng" algn="ctr">
                      <a:solidFill>
                        <a:schemeClr val="accent3">
                          <a:lumMod val="75000"/>
                        </a:schemeClr>
                      </a:solidFill>
                      <a:prstDash val="solid"/>
                      <a:round/>
                      <a:headEnd type="none" w="med" len="med"/>
                      <a:tailEnd type="none" w="med" len="med"/>
                    </a:lnT>
                    <a:lnB w="12700" cap="flat" cmpd="sng" algn="ctr">
                      <a:solidFill>
                        <a:schemeClr val="accent3">
                          <a:lumMod val="75000"/>
                        </a:schemeClr>
                      </a:solidFill>
                      <a:prstDash val="solid"/>
                      <a:round/>
                      <a:headEnd type="none" w="med" len="med"/>
                      <a:tailEnd type="none" w="med" len="med"/>
                    </a:lnB>
                    <a:lnTlToBr w="12700" cmpd="sng">
                      <a:noFill/>
                      <a:prstDash val="solid"/>
                    </a:lnTlToBr>
                    <a:lnBlToTr w="12700" cmpd="sng">
                      <a:noFill/>
                      <a:prstDash val="solid"/>
                    </a:lnBlToTr>
                    <a:solidFill>
                      <a:srgbClr val="E8EBF8"/>
                    </a:solidFill>
                  </a:tcPr>
                </a:tc>
                <a:tc>
                  <a:txBody>
                    <a:bodyPr/>
                    <a:lstStyle/>
                    <a:p>
                      <a:pPr algn="ctr"/>
                      <a:r>
                        <a:rPr lang="en-US" sz="1400" kern="1200">
                          <a:solidFill>
                            <a:srgbClr val="353535"/>
                          </a:solidFill>
                          <a:effectLst/>
                          <a:latin typeface="Segoe UI"/>
                          <a:ea typeface="Times New Roman" panose="02020603050405020304" pitchFamily="18" charset="0"/>
                          <a:cs typeface="Segoe UI"/>
                        </a:rPr>
                        <a:t>16</a:t>
                      </a:r>
                    </a:p>
                  </a:txBody>
                  <a:tcPr marL="69945" marR="69945" marT="34974" marB="34974" anchor="ctr">
                    <a:lnL w="12700" cap="flat" cmpd="sng" algn="ctr">
                      <a:solidFill>
                        <a:schemeClr val="accent3">
                          <a:lumMod val="75000"/>
                        </a:schemeClr>
                      </a:solidFill>
                      <a:prstDash val="solid"/>
                      <a:round/>
                      <a:headEnd type="none" w="med" len="med"/>
                      <a:tailEnd type="none" w="med" len="med"/>
                    </a:lnL>
                    <a:lnR w="12700" cap="flat" cmpd="sng" algn="ctr">
                      <a:solidFill>
                        <a:schemeClr val="accent3">
                          <a:lumMod val="75000"/>
                        </a:schemeClr>
                      </a:solidFill>
                      <a:prstDash val="solid"/>
                      <a:round/>
                      <a:headEnd type="none" w="med" len="med"/>
                      <a:tailEnd type="none" w="med" len="med"/>
                    </a:lnR>
                    <a:lnT w="12700" cap="flat" cmpd="sng" algn="ctr">
                      <a:solidFill>
                        <a:schemeClr val="accent3">
                          <a:lumMod val="75000"/>
                        </a:schemeClr>
                      </a:solidFill>
                      <a:prstDash val="solid"/>
                      <a:round/>
                      <a:headEnd type="none" w="med" len="med"/>
                      <a:tailEnd type="none" w="med" len="med"/>
                    </a:lnT>
                    <a:lnB w="12700" cap="flat" cmpd="sng" algn="ctr">
                      <a:solidFill>
                        <a:schemeClr val="accent3">
                          <a:lumMod val="75000"/>
                        </a:schemeClr>
                      </a:solidFill>
                      <a:prstDash val="solid"/>
                      <a:round/>
                      <a:headEnd type="none" w="med" len="med"/>
                      <a:tailEnd type="none" w="med" len="med"/>
                    </a:lnB>
                    <a:lnTlToBr w="12700" cmpd="sng">
                      <a:noFill/>
                      <a:prstDash val="solid"/>
                    </a:lnTlToBr>
                    <a:lnBlToTr w="12700" cmpd="sng">
                      <a:noFill/>
                      <a:prstDash val="solid"/>
                    </a:lnBlToTr>
                    <a:solidFill>
                      <a:srgbClr val="E8EBF8"/>
                    </a:solidFill>
                  </a:tcPr>
                </a:tc>
                <a:tc>
                  <a:txBody>
                    <a:bodyPr/>
                    <a:lstStyle/>
                    <a:p>
                      <a:pPr algn="ctr"/>
                      <a:r>
                        <a:rPr lang="en-US" sz="1400" kern="1200">
                          <a:solidFill>
                            <a:srgbClr val="353535"/>
                          </a:solidFill>
                          <a:effectLst/>
                          <a:latin typeface="Segoe UI"/>
                          <a:ea typeface="Times New Roman" panose="02020603050405020304" pitchFamily="18" charset="0"/>
                          <a:cs typeface="Segoe UI"/>
                        </a:rPr>
                        <a:t>32</a:t>
                      </a:r>
                    </a:p>
                  </a:txBody>
                  <a:tcPr marL="69945" marR="69945" marT="34974" marB="34974" anchor="ctr">
                    <a:lnL w="12700" cap="flat" cmpd="sng" algn="ctr">
                      <a:solidFill>
                        <a:schemeClr val="accent3">
                          <a:lumMod val="75000"/>
                        </a:schemeClr>
                      </a:solidFill>
                      <a:prstDash val="solid"/>
                      <a:round/>
                      <a:headEnd type="none" w="med" len="med"/>
                      <a:tailEnd type="none" w="med" len="med"/>
                    </a:lnL>
                    <a:lnR w="12700" cap="flat" cmpd="sng" algn="ctr">
                      <a:solidFill>
                        <a:schemeClr val="accent3">
                          <a:lumMod val="75000"/>
                        </a:schemeClr>
                      </a:solidFill>
                      <a:prstDash val="solid"/>
                      <a:round/>
                      <a:headEnd type="none" w="med" len="med"/>
                      <a:tailEnd type="none" w="med" len="med"/>
                    </a:lnR>
                    <a:lnT w="12700" cap="flat" cmpd="sng" algn="ctr">
                      <a:solidFill>
                        <a:schemeClr val="accent3">
                          <a:lumMod val="75000"/>
                        </a:schemeClr>
                      </a:solidFill>
                      <a:prstDash val="solid"/>
                      <a:round/>
                      <a:headEnd type="none" w="med" len="med"/>
                      <a:tailEnd type="none" w="med" len="med"/>
                    </a:lnT>
                    <a:lnB w="12700" cap="flat" cmpd="sng" algn="ctr">
                      <a:solidFill>
                        <a:schemeClr val="accent3">
                          <a:lumMod val="75000"/>
                        </a:schemeClr>
                      </a:solidFill>
                      <a:prstDash val="solid"/>
                      <a:round/>
                      <a:headEnd type="none" w="med" len="med"/>
                      <a:tailEnd type="none" w="med" len="med"/>
                    </a:lnB>
                    <a:lnTlToBr w="12700" cmpd="sng">
                      <a:noFill/>
                      <a:prstDash val="solid"/>
                    </a:lnTlToBr>
                    <a:lnBlToTr w="12700" cmpd="sng">
                      <a:noFill/>
                      <a:prstDash val="solid"/>
                    </a:lnBlToTr>
                    <a:solidFill>
                      <a:srgbClr val="E8EBF8"/>
                    </a:solidFill>
                  </a:tcPr>
                </a:tc>
                <a:tc>
                  <a:txBody>
                    <a:bodyPr/>
                    <a:lstStyle/>
                    <a:p>
                      <a:pPr algn="ctr"/>
                      <a:r>
                        <a:rPr lang="en-US" sz="1400" kern="1200">
                          <a:solidFill>
                            <a:srgbClr val="353535"/>
                          </a:solidFill>
                          <a:effectLst/>
                          <a:latin typeface="Segoe UI"/>
                          <a:ea typeface="Times New Roman" panose="02020603050405020304" pitchFamily="18" charset="0"/>
                          <a:cs typeface="Segoe UI"/>
                        </a:rPr>
                        <a:t>2</a:t>
                      </a:r>
                    </a:p>
                  </a:txBody>
                  <a:tcPr marL="69945" marR="69945" marT="34974" marB="34974" anchor="ctr">
                    <a:lnL w="12700" cap="flat" cmpd="sng" algn="ctr">
                      <a:solidFill>
                        <a:schemeClr val="accent3">
                          <a:lumMod val="75000"/>
                        </a:schemeClr>
                      </a:solidFill>
                      <a:prstDash val="solid"/>
                      <a:round/>
                      <a:headEnd type="none" w="med" len="med"/>
                      <a:tailEnd type="none" w="med" len="med"/>
                    </a:lnL>
                    <a:lnR w="12700" cap="flat" cmpd="sng" algn="ctr">
                      <a:solidFill>
                        <a:schemeClr val="accent3">
                          <a:lumMod val="75000"/>
                        </a:schemeClr>
                      </a:solidFill>
                      <a:prstDash val="solid"/>
                      <a:round/>
                      <a:headEnd type="none" w="med" len="med"/>
                      <a:tailEnd type="none" w="med" len="med"/>
                    </a:lnR>
                    <a:lnT w="12700" cap="flat" cmpd="sng" algn="ctr">
                      <a:solidFill>
                        <a:schemeClr val="accent3">
                          <a:lumMod val="75000"/>
                        </a:schemeClr>
                      </a:solidFill>
                      <a:prstDash val="solid"/>
                      <a:round/>
                      <a:headEnd type="none" w="med" len="med"/>
                      <a:tailEnd type="none" w="med" len="med"/>
                    </a:lnT>
                    <a:lnB w="12700" cap="flat" cmpd="sng" algn="ctr">
                      <a:solidFill>
                        <a:schemeClr val="accent3">
                          <a:lumMod val="75000"/>
                        </a:schemeClr>
                      </a:solidFill>
                      <a:prstDash val="solid"/>
                      <a:round/>
                      <a:headEnd type="none" w="med" len="med"/>
                      <a:tailEnd type="none" w="med" len="med"/>
                    </a:lnB>
                    <a:lnTlToBr w="12700" cmpd="sng">
                      <a:noFill/>
                      <a:prstDash val="solid"/>
                    </a:lnTlToBr>
                    <a:lnBlToTr w="12700" cmpd="sng">
                      <a:noFill/>
                      <a:prstDash val="solid"/>
                    </a:lnBlToTr>
                    <a:solidFill>
                      <a:srgbClr val="F6ECFA"/>
                    </a:solidFill>
                  </a:tcPr>
                </a:tc>
                <a:tc>
                  <a:txBody>
                    <a:bodyPr/>
                    <a:lstStyle/>
                    <a:p>
                      <a:pPr algn="ctr"/>
                      <a:r>
                        <a:rPr lang="en-US" sz="1400" kern="1200">
                          <a:solidFill>
                            <a:srgbClr val="353535"/>
                          </a:solidFill>
                          <a:effectLst/>
                          <a:latin typeface="Segoe UI"/>
                          <a:ea typeface="Times New Roman" panose="02020603050405020304" pitchFamily="18" charset="0"/>
                          <a:cs typeface="Segoe UI"/>
                        </a:rPr>
                        <a:t>4</a:t>
                      </a:r>
                    </a:p>
                  </a:txBody>
                  <a:tcPr marL="69945" marR="69945" marT="34974" marB="34974" anchor="ctr">
                    <a:lnL w="12700" cap="flat" cmpd="sng" algn="ctr">
                      <a:solidFill>
                        <a:schemeClr val="accent3">
                          <a:lumMod val="75000"/>
                        </a:schemeClr>
                      </a:solidFill>
                      <a:prstDash val="solid"/>
                      <a:round/>
                      <a:headEnd type="none" w="med" len="med"/>
                      <a:tailEnd type="none" w="med" len="med"/>
                    </a:lnL>
                    <a:lnR w="12700" cap="flat" cmpd="sng" algn="ctr">
                      <a:solidFill>
                        <a:schemeClr val="accent3">
                          <a:lumMod val="75000"/>
                        </a:schemeClr>
                      </a:solidFill>
                      <a:prstDash val="solid"/>
                      <a:round/>
                      <a:headEnd type="none" w="med" len="med"/>
                      <a:tailEnd type="none" w="med" len="med"/>
                    </a:lnR>
                    <a:lnT w="12700" cap="flat" cmpd="sng" algn="ctr">
                      <a:solidFill>
                        <a:schemeClr val="accent3">
                          <a:lumMod val="75000"/>
                        </a:schemeClr>
                      </a:solidFill>
                      <a:prstDash val="solid"/>
                      <a:round/>
                      <a:headEnd type="none" w="med" len="med"/>
                      <a:tailEnd type="none" w="med" len="med"/>
                    </a:lnT>
                    <a:lnB w="12700" cap="flat" cmpd="sng" algn="ctr">
                      <a:solidFill>
                        <a:schemeClr val="accent3">
                          <a:lumMod val="75000"/>
                        </a:schemeClr>
                      </a:solidFill>
                      <a:prstDash val="solid"/>
                      <a:round/>
                      <a:headEnd type="none" w="med" len="med"/>
                      <a:tailEnd type="none" w="med" len="med"/>
                    </a:lnB>
                    <a:lnTlToBr w="12700" cmpd="sng">
                      <a:noFill/>
                      <a:prstDash val="solid"/>
                    </a:lnTlToBr>
                    <a:lnBlToTr w="12700" cmpd="sng">
                      <a:noFill/>
                      <a:prstDash val="solid"/>
                    </a:lnBlToTr>
                    <a:solidFill>
                      <a:srgbClr val="F6ECFA"/>
                    </a:solidFill>
                  </a:tcPr>
                </a:tc>
                <a:tc>
                  <a:txBody>
                    <a:bodyPr/>
                    <a:lstStyle/>
                    <a:p>
                      <a:pPr algn="ctr"/>
                      <a:r>
                        <a:rPr lang="en-US" sz="1400" kern="1200">
                          <a:solidFill>
                            <a:srgbClr val="353535"/>
                          </a:solidFill>
                          <a:effectLst/>
                          <a:latin typeface="Segoe UI"/>
                          <a:ea typeface="Times New Roman" panose="02020603050405020304" pitchFamily="18" charset="0"/>
                          <a:cs typeface="Segoe UI"/>
                        </a:rPr>
                        <a:t>8</a:t>
                      </a:r>
                    </a:p>
                  </a:txBody>
                  <a:tcPr marL="69945" marR="69945" marT="34974" marB="34974" anchor="ctr">
                    <a:lnL w="12700" cap="flat" cmpd="sng" algn="ctr">
                      <a:solidFill>
                        <a:schemeClr val="accent3">
                          <a:lumMod val="75000"/>
                        </a:schemeClr>
                      </a:solidFill>
                      <a:prstDash val="solid"/>
                      <a:round/>
                      <a:headEnd type="none" w="med" len="med"/>
                      <a:tailEnd type="none" w="med" len="med"/>
                    </a:lnL>
                    <a:lnR w="12700" cap="flat" cmpd="sng" algn="ctr">
                      <a:solidFill>
                        <a:schemeClr val="accent3">
                          <a:lumMod val="75000"/>
                        </a:schemeClr>
                      </a:solidFill>
                      <a:prstDash val="solid"/>
                      <a:round/>
                      <a:headEnd type="none" w="med" len="med"/>
                      <a:tailEnd type="none" w="med" len="med"/>
                    </a:lnR>
                    <a:lnT w="12700" cap="flat" cmpd="sng" algn="ctr">
                      <a:solidFill>
                        <a:schemeClr val="accent3">
                          <a:lumMod val="75000"/>
                        </a:schemeClr>
                      </a:solidFill>
                      <a:prstDash val="solid"/>
                      <a:round/>
                      <a:headEnd type="none" w="med" len="med"/>
                      <a:tailEnd type="none" w="med" len="med"/>
                    </a:lnT>
                    <a:lnB w="12700" cap="flat" cmpd="sng" algn="ctr">
                      <a:solidFill>
                        <a:schemeClr val="accent3">
                          <a:lumMod val="75000"/>
                        </a:schemeClr>
                      </a:solidFill>
                      <a:prstDash val="solid"/>
                      <a:round/>
                      <a:headEnd type="none" w="med" len="med"/>
                      <a:tailEnd type="none" w="med" len="med"/>
                    </a:lnB>
                    <a:lnTlToBr w="12700" cmpd="sng">
                      <a:noFill/>
                      <a:prstDash val="solid"/>
                    </a:lnTlToBr>
                    <a:lnBlToTr w="12700" cmpd="sng">
                      <a:noFill/>
                      <a:prstDash val="solid"/>
                    </a:lnBlToTr>
                    <a:solidFill>
                      <a:srgbClr val="F6ECFA"/>
                    </a:solidFill>
                  </a:tcPr>
                </a:tc>
                <a:tc>
                  <a:txBody>
                    <a:bodyPr/>
                    <a:lstStyle/>
                    <a:p>
                      <a:pPr algn="ctr"/>
                      <a:r>
                        <a:rPr lang="en-US" sz="1400" kern="1200">
                          <a:solidFill>
                            <a:srgbClr val="353535"/>
                          </a:solidFill>
                          <a:effectLst/>
                          <a:latin typeface="Segoe UI"/>
                          <a:ea typeface="Times New Roman" panose="02020603050405020304" pitchFamily="18" charset="0"/>
                          <a:cs typeface="Segoe UI"/>
                        </a:rPr>
                        <a:t>16</a:t>
                      </a:r>
                    </a:p>
                  </a:txBody>
                  <a:tcPr marL="69945" marR="69945" marT="34974" marB="34974" anchor="ctr">
                    <a:lnL w="12700" cap="flat" cmpd="sng" algn="ctr">
                      <a:solidFill>
                        <a:schemeClr val="accent3">
                          <a:lumMod val="75000"/>
                        </a:schemeClr>
                      </a:solidFill>
                      <a:prstDash val="solid"/>
                      <a:round/>
                      <a:headEnd type="none" w="med" len="med"/>
                      <a:tailEnd type="none" w="med" len="med"/>
                    </a:lnL>
                    <a:lnR w="12700" cap="flat" cmpd="sng" algn="ctr">
                      <a:solidFill>
                        <a:schemeClr val="accent3">
                          <a:lumMod val="75000"/>
                        </a:schemeClr>
                      </a:solidFill>
                      <a:prstDash val="solid"/>
                      <a:round/>
                      <a:headEnd type="none" w="med" len="med"/>
                      <a:tailEnd type="none" w="med" len="med"/>
                    </a:lnR>
                    <a:lnT w="12700" cap="flat" cmpd="sng" algn="ctr">
                      <a:solidFill>
                        <a:schemeClr val="accent3">
                          <a:lumMod val="75000"/>
                        </a:schemeClr>
                      </a:solidFill>
                      <a:prstDash val="solid"/>
                      <a:round/>
                      <a:headEnd type="none" w="med" len="med"/>
                      <a:tailEnd type="none" w="med" len="med"/>
                    </a:lnT>
                    <a:lnB w="12700" cap="flat" cmpd="sng" algn="ctr">
                      <a:solidFill>
                        <a:schemeClr val="accent3">
                          <a:lumMod val="75000"/>
                        </a:schemeClr>
                      </a:solidFill>
                      <a:prstDash val="solid"/>
                      <a:round/>
                      <a:headEnd type="none" w="med" len="med"/>
                      <a:tailEnd type="none" w="med" len="med"/>
                    </a:lnB>
                    <a:lnTlToBr w="12700" cmpd="sng">
                      <a:noFill/>
                      <a:prstDash val="solid"/>
                    </a:lnTlToBr>
                    <a:lnBlToTr w="12700" cmpd="sng">
                      <a:noFill/>
                      <a:prstDash val="solid"/>
                    </a:lnBlToTr>
                    <a:solidFill>
                      <a:srgbClr val="F6ECFA"/>
                    </a:solidFill>
                  </a:tcPr>
                </a:tc>
                <a:tc>
                  <a:txBody>
                    <a:bodyPr/>
                    <a:lstStyle/>
                    <a:p>
                      <a:pPr algn="ctr"/>
                      <a:r>
                        <a:rPr lang="en-US" sz="1400" kern="1200">
                          <a:solidFill>
                            <a:srgbClr val="353535"/>
                          </a:solidFill>
                          <a:effectLst/>
                          <a:latin typeface="Segoe UI"/>
                          <a:ea typeface="Times New Roman" panose="02020603050405020304" pitchFamily="18" charset="0"/>
                          <a:cs typeface="Segoe UI"/>
                        </a:rPr>
                        <a:t>32</a:t>
                      </a:r>
                    </a:p>
                  </a:txBody>
                  <a:tcPr marL="69945" marR="69945" marT="34974" marB="34974" anchor="ctr">
                    <a:lnL w="12700" cap="flat" cmpd="sng" algn="ctr">
                      <a:solidFill>
                        <a:schemeClr val="accent3">
                          <a:lumMod val="75000"/>
                        </a:schemeClr>
                      </a:solidFill>
                      <a:prstDash val="solid"/>
                      <a:round/>
                      <a:headEnd type="none" w="med" len="med"/>
                      <a:tailEnd type="none" w="med" len="med"/>
                    </a:lnL>
                    <a:lnR w="12700" cap="flat" cmpd="sng" algn="ctr">
                      <a:solidFill>
                        <a:schemeClr val="accent3">
                          <a:lumMod val="75000"/>
                        </a:schemeClr>
                      </a:solidFill>
                      <a:prstDash val="solid"/>
                      <a:round/>
                      <a:headEnd type="none" w="med" len="med"/>
                      <a:tailEnd type="none" w="med" len="med"/>
                    </a:lnR>
                    <a:lnT w="12700" cap="flat" cmpd="sng" algn="ctr">
                      <a:solidFill>
                        <a:schemeClr val="accent3">
                          <a:lumMod val="75000"/>
                        </a:schemeClr>
                      </a:solidFill>
                      <a:prstDash val="solid"/>
                      <a:round/>
                      <a:headEnd type="none" w="med" len="med"/>
                      <a:tailEnd type="none" w="med" len="med"/>
                    </a:lnT>
                    <a:lnB w="12700" cap="flat" cmpd="sng" algn="ctr">
                      <a:solidFill>
                        <a:schemeClr val="accent3">
                          <a:lumMod val="75000"/>
                        </a:schemeClr>
                      </a:solidFill>
                      <a:prstDash val="solid"/>
                      <a:round/>
                      <a:headEnd type="none" w="med" len="med"/>
                      <a:tailEnd type="none" w="med" len="med"/>
                    </a:lnB>
                    <a:lnTlToBr w="12700" cmpd="sng">
                      <a:noFill/>
                      <a:prstDash val="solid"/>
                    </a:lnTlToBr>
                    <a:lnBlToTr w="12700" cmpd="sng">
                      <a:noFill/>
                      <a:prstDash val="solid"/>
                    </a:lnBlToTr>
                    <a:solidFill>
                      <a:srgbClr val="F6ECFA"/>
                    </a:solidFill>
                  </a:tcPr>
                </a:tc>
                <a:extLst>
                  <a:ext uri="{0D108BD9-81ED-4DB2-BD59-A6C34878D82A}">
                    <a16:rowId xmlns:a16="http://schemas.microsoft.com/office/drawing/2014/main" val="3510748988"/>
                  </a:ext>
                </a:extLst>
              </a:tr>
              <a:tr h="404491">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500" b="0" kern="0" cap="none" spc="0" baseline="30000">
                          <a:ln>
                            <a:noFill/>
                          </a:ln>
                          <a:solidFill>
                            <a:srgbClr val="FFFFFF"/>
                          </a:solidFill>
                          <a:effectLst/>
                          <a:latin typeface="Segoe UI Semibold"/>
                          <a:ea typeface="+mn-ea"/>
                          <a:cs typeface="Segoe UI Semibold"/>
                        </a:rPr>
                        <a:t>1</a:t>
                      </a:r>
                      <a:r>
                        <a:rPr lang="en-US" sz="1500" b="0" kern="0" cap="none" spc="0">
                          <a:ln>
                            <a:noFill/>
                          </a:ln>
                          <a:solidFill>
                            <a:srgbClr val="FFFFFF"/>
                          </a:solidFill>
                          <a:effectLst/>
                          <a:latin typeface="Segoe UI Semibold"/>
                          <a:ea typeface="+mn-ea"/>
                          <a:cs typeface="Segoe UI Semibold"/>
                        </a:rPr>
                        <a:t>Compute Generation</a:t>
                      </a:r>
                    </a:p>
                  </a:txBody>
                  <a:tcPr marL="69945" marR="69945" marT="34974" marB="34974" anchor="ctr">
                    <a:lnL w="12700" cap="flat" cmpd="sng" algn="ctr">
                      <a:solidFill>
                        <a:schemeClr val="accent3">
                          <a:lumMod val="75000"/>
                        </a:schemeClr>
                      </a:solidFill>
                      <a:prstDash val="solid"/>
                      <a:round/>
                      <a:headEnd type="none" w="med" len="med"/>
                      <a:tailEnd type="none" w="med" len="med"/>
                    </a:lnL>
                    <a:lnR w="12700" cap="flat" cmpd="sng" algn="ctr">
                      <a:solidFill>
                        <a:schemeClr val="accent3">
                          <a:lumMod val="75000"/>
                        </a:schemeClr>
                      </a:solidFill>
                      <a:prstDash val="solid"/>
                      <a:round/>
                      <a:headEnd type="none" w="med" len="med"/>
                      <a:tailEnd type="none" w="med" len="med"/>
                    </a:lnR>
                    <a:lnT w="12700" cap="flat" cmpd="sng" algn="ctr">
                      <a:solidFill>
                        <a:schemeClr val="accent3">
                          <a:lumMod val="75000"/>
                        </a:schemeClr>
                      </a:solidFill>
                      <a:prstDash val="solid"/>
                      <a:round/>
                      <a:headEnd type="none" w="med" len="med"/>
                      <a:tailEnd type="none" w="med" len="med"/>
                    </a:lnT>
                    <a:lnB w="12700" cap="flat" cmpd="sng" algn="ctr">
                      <a:solidFill>
                        <a:schemeClr val="accent3">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400" kern="1200">
                        <a:solidFill>
                          <a:srgbClr val="FF0000"/>
                        </a:solidFill>
                        <a:effectLst/>
                        <a:latin typeface="Segoe UI" panose="020B0502040204020203" pitchFamily="34" charset="0"/>
                        <a:ea typeface="Times New Roman" panose="02020603050405020304" pitchFamily="18" charset="0"/>
                        <a:cs typeface="Segoe UI" panose="020B0502040204020203" pitchFamily="34" charset="0"/>
                      </a:endParaRPr>
                    </a:p>
                  </a:txBody>
                  <a:tcPr marL="69945" marR="69945" marT="34974" marB="34974" anchor="ctr">
                    <a:lnL w="12700" cap="flat" cmpd="sng" algn="ctr">
                      <a:solidFill>
                        <a:schemeClr val="accent3">
                          <a:lumMod val="75000"/>
                        </a:schemeClr>
                      </a:solidFill>
                      <a:prstDash val="solid"/>
                      <a:round/>
                      <a:headEnd type="none" w="med" len="med"/>
                      <a:tailEnd type="none" w="med" len="med"/>
                    </a:lnL>
                    <a:lnR w="12700" cap="flat" cmpd="sng" algn="ctr">
                      <a:solidFill>
                        <a:schemeClr val="accent3">
                          <a:lumMod val="75000"/>
                        </a:schemeClr>
                      </a:solidFill>
                      <a:prstDash val="solid"/>
                      <a:round/>
                      <a:headEnd type="none" w="med" len="med"/>
                      <a:tailEnd type="none" w="med" len="med"/>
                    </a:lnR>
                    <a:lnT w="12700" cap="flat" cmpd="sng" algn="ctr">
                      <a:solidFill>
                        <a:schemeClr val="accent3">
                          <a:lumMod val="75000"/>
                        </a:schemeClr>
                      </a:solidFill>
                      <a:prstDash val="solid"/>
                      <a:round/>
                      <a:headEnd type="none" w="med" len="med"/>
                      <a:tailEnd type="none" w="med" len="med"/>
                    </a:lnT>
                    <a:lnB w="12700" cap="flat" cmpd="sng" algn="ctr">
                      <a:solidFill>
                        <a:schemeClr val="accent3">
                          <a:lumMod val="75000"/>
                        </a:schemeClr>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algn="ctr" defTabSz="932742" rtl="0" eaLnBrk="1" latinLnBrk="0" hangingPunct="1"/>
                      <a:r>
                        <a:rPr lang="en-US" sz="1400" kern="1200">
                          <a:solidFill>
                            <a:srgbClr val="353535"/>
                          </a:solidFill>
                          <a:effectLst/>
                          <a:latin typeface="Segoe UI"/>
                          <a:ea typeface="Times New Roman" panose="02020603050405020304" pitchFamily="18" charset="0"/>
                          <a:cs typeface="Segoe UI"/>
                        </a:rPr>
                        <a:t>Gen 4, Gen 5</a:t>
                      </a:r>
                    </a:p>
                  </a:txBody>
                  <a:tcPr marL="69945" marR="69945" marT="34974" marB="34974" anchor="ctr">
                    <a:lnL w="12700" cap="flat" cmpd="sng" algn="ctr">
                      <a:solidFill>
                        <a:schemeClr val="accent3">
                          <a:lumMod val="75000"/>
                        </a:schemeClr>
                      </a:solidFill>
                      <a:prstDash val="solid"/>
                      <a:round/>
                      <a:headEnd type="none" w="med" len="med"/>
                      <a:tailEnd type="none" w="med" len="med"/>
                    </a:lnL>
                    <a:lnR w="12700" cap="flat" cmpd="sng" algn="ctr">
                      <a:solidFill>
                        <a:schemeClr val="accent3">
                          <a:lumMod val="75000"/>
                        </a:schemeClr>
                      </a:solidFill>
                      <a:prstDash val="solid"/>
                      <a:round/>
                      <a:headEnd type="none" w="med" len="med"/>
                      <a:tailEnd type="none" w="med" len="med"/>
                    </a:lnR>
                    <a:lnT w="12700" cap="flat" cmpd="sng" algn="ctr">
                      <a:solidFill>
                        <a:schemeClr val="accent3">
                          <a:lumMod val="75000"/>
                        </a:schemeClr>
                      </a:solidFill>
                      <a:prstDash val="solid"/>
                      <a:round/>
                      <a:headEnd type="none" w="med" len="med"/>
                      <a:tailEnd type="none" w="med" len="med"/>
                    </a:lnT>
                    <a:lnB w="12700" cap="flat" cmpd="sng" algn="ctr">
                      <a:solidFill>
                        <a:schemeClr val="accent3">
                          <a:lumMod val="75000"/>
                        </a:schemeClr>
                      </a:solidFill>
                      <a:prstDash val="solid"/>
                      <a:round/>
                      <a:headEnd type="none" w="med" len="med"/>
                      <a:tailEnd type="none" w="med" len="med"/>
                    </a:lnB>
                    <a:lnTlToBr w="12700" cmpd="sng">
                      <a:noFill/>
                      <a:prstDash val="solid"/>
                    </a:lnTlToBr>
                    <a:lnBlToTr w="12700" cmpd="sng">
                      <a:noFill/>
                      <a:prstDash val="solid"/>
                    </a:lnBlToTr>
                    <a:solidFill>
                      <a:srgbClr val="E7F3E5"/>
                    </a:solidFill>
                  </a:tcPr>
                </a:tc>
                <a:tc hMerge="1">
                  <a:txBody>
                    <a:bodyPr/>
                    <a:lstStyle/>
                    <a:p>
                      <a:pPr marL="0" algn="ctr" defTabSz="932742" rtl="0" eaLnBrk="1" latinLnBrk="0" hangingPunct="1"/>
                      <a:endParaRPr lang="en-US" sz="1400" kern="1200">
                        <a:solidFill>
                          <a:schemeClr val="dk1"/>
                        </a:solidFill>
                        <a:effectLst/>
                        <a:latin typeface="Segoe UI" panose="020B0502040204020203" pitchFamily="34" charset="0"/>
                        <a:ea typeface="Times New Roman" panose="02020603050405020304" pitchFamily="18" charset="0"/>
                        <a:cs typeface="Segoe UI" panose="020B0502040204020203" pitchFamily="34" charset="0"/>
                      </a:endParaRPr>
                    </a:p>
                  </a:txBody>
                  <a:tcPr marL="69945" marR="69945" marT="34974" marB="34974" anchor="ctr">
                    <a:lnL w="12700" cap="flat" cmpd="sng" algn="ctr">
                      <a:solidFill>
                        <a:schemeClr val="accent3">
                          <a:lumMod val="75000"/>
                        </a:schemeClr>
                      </a:solidFill>
                      <a:prstDash val="solid"/>
                      <a:round/>
                      <a:headEnd type="none" w="med" len="med"/>
                      <a:tailEnd type="none" w="med" len="med"/>
                    </a:lnL>
                    <a:lnR w="12700" cap="flat" cmpd="sng" algn="ctr">
                      <a:solidFill>
                        <a:schemeClr val="accent3">
                          <a:lumMod val="75000"/>
                        </a:schemeClr>
                      </a:solidFill>
                      <a:prstDash val="solid"/>
                      <a:round/>
                      <a:headEnd type="none" w="med" len="med"/>
                      <a:tailEnd type="none" w="med" len="med"/>
                    </a:lnR>
                    <a:lnT w="12700" cap="flat" cmpd="sng" algn="ctr">
                      <a:solidFill>
                        <a:schemeClr val="accent3">
                          <a:lumMod val="75000"/>
                        </a:schemeClr>
                      </a:solidFill>
                      <a:prstDash val="solid"/>
                      <a:round/>
                      <a:headEnd type="none" w="med" len="med"/>
                      <a:tailEnd type="none" w="med" len="med"/>
                    </a:lnT>
                    <a:lnB w="12700" cap="flat" cmpd="sng" algn="ctr">
                      <a:solidFill>
                        <a:schemeClr val="accent3">
                          <a:lumMod val="75000"/>
                        </a:schemeClr>
                      </a:solidFill>
                      <a:prstDash val="solid"/>
                      <a:round/>
                      <a:headEnd type="none" w="med" len="med"/>
                      <a:tailEnd type="none" w="med" len="med"/>
                    </a:lnB>
                    <a:lnTlToBr w="12700" cmpd="sng">
                      <a:noFill/>
                      <a:prstDash val="solid"/>
                    </a:lnTlToBr>
                    <a:lnBlToTr w="12700" cmpd="sng">
                      <a:noFill/>
                      <a:prstDash val="solid"/>
                    </a:lnBlToTr>
                    <a:solidFill>
                      <a:srgbClr val="E7F3E5"/>
                    </a:solidFill>
                  </a:tcPr>
                </a:tc>
                <a:tc gridSpan="5">
                  <a:txBody>
                    <a:bodyPr/>
                    <a:lstStyle/>
                    <a:p>
                      <a:pPr algn="ctr"/>
                      <a:r>
                        <a:rPr lang="en-US" sz="1400" kern="1200">
                          <a:solidFill>
                            <a:srgbClr val="353535"/>
                          </a:solidFill>
                          <a:effectLst/>
                          <a:latin typeface="Segoe UI"/>
                          <a:ea typeface="Times New Roman" panose="02020603050405020304" pitchFamily="18" charset="0"/>
                          <a:cs typeface="Segoe UI"/>
                        </a:rPr>
                        <a:t>Gen 4, Gen</a:t>
                      </a:r>
                      <a:r>
                        <a:rPr lang="en-US" sz="1400" kern="1200" baseline="0">
                          <a:solidFill>
                            <a:srgbClr val="353535"/>
                          </a:solidFill>
                          <a:effectLst/>
                          <a:latin typeface="Segoe UI"/>
                          <a:ea typeface="Times New Roman" panose="02020603050405020304" pitchFamily="18" charset="0"/>
                          <a:cs typeface="Segoe UI"/>
                        </a:rPr>
                        <a:t> 5</a:t>
                      </a:r>
                      <a:endParaRPr lang="en-US" sz="1400" kern="1200">
                        <a:solidFill>
                          <a:srgbClr val="353535"/>
                        </a:solidFill>
                        <a:effectLst/>
                        <a:latin typeface="Segoe UI"/>
                        <a:ea typeface="Times New Roman" panose="02020603050405020304" pitchFamily="18" charset="0"/>
                        <a:cs typeface="Segoe UI"/>
                      </a:endParaRPr>
                    </a:p>
                  </a:txBody>
                  <a:tcPr marL="69945" marR="69945" marT="34974" marB="34974" anchor="ctr">
                    <a:lnL w="12700" cap="flat" cmpd="sng" algn="ctr">
                      <a:solidFill>
                        <a:schemeClr val="accent3">
                          <a:lumMod val="75000"/>
                        </a:schemeClr>
                      </a:solidFill>
                      <a:prstDash val="solid"/>
                      <a:round/>
                      <a:headEnd type="none" w="med" len="med"/>
                      <a:tailEnd type="none" w="med" len="med"/>
                    </a:lnL>
                    <a:lnR w="12700" cap="flat" cmpd="sng" algn="ctr">
                      <a:solidFill>
                        <a:schemeClr val="accent3">
                          <a:lumMod val="75000"/>
                        </a:schemeClr>
                      </a:solidFill>
                      <a:prstDash val="solid"/>
                      <a:round/>
                      <a:headEnd type="none" w="med" len="med"/>
                      <a:tailEnd type="none" w="med" len="med"/>
                    </a:lnR>
                    <a:lnT w="12700" cap="flat" cmpd="sng" algn="ctr">
                      <a:solidFill>
                        <a:schemeClr val="accent3">
                          <a:lumMod val="75000"/>
                        </a:schemeClr>
                      </a:solidFill>
                      <a:prstDash val="solid"/>
                      <a:round/>
                      <a:headEnd type="none" w="med" len="med"/>
                      <a:tailEnd type="none" w="med" len="med"/>
                    </a:lnT>
                    <a:lnB w="12700" cap="flat" cmpd="sng" algn="ctr">
                      <a:solidFill>
                        <a:schemeClr val="accent3">
                          <a:lumMod val="75000"/>
                        </a:schemeClr>
                      </a:solidFill>
                      <a:prstDash val="solid"/>
                      <a:round/>
                      <a:headEnd type="none" w="med" len="med"/>
                      <a:tailEnd type="none" w="med" len="med"/>
                    </a:lnB>
                    <a:lnTlToBr w="12700" cmpd="sng">
                      <a:noFill/>
                      <a:prstDash val="solid"/>
                    </a:lnTlToBr>
                    <a:lnBlToTr w="12700" cmpd="sng">
                      <a:noFill/>
                      <a:prstDash val="solid"/>
                    </a:lnBlToTr>
                    <a:solidFill>
                      <a:srgbClr val="E8EBF8"/>
                    </a:solidFill>
                  </a:tcPr>
                </a:tc>
                <a:tc hMerge="1">
                  <a:txBody>
                    <a:bodyPr/>
                    <a:lstStyle/>
                    <a:p>
                      <a:pPr algn="ctr"/>
                      <a:endParaRPr lang="en-US" sz="1400" kern="1200">
                        <a:solidFill>
                          <a:schemeClr val="dk1"/>
                        </a:solidFill>
                        <a:effectLst/>
                        <a:latin typeface="Segoe UI" panose="020B0502040204020203" pitchFamily="34" charset="0"/>
                        <a:ea typeface="Times New Roman" panose="02020603050405020304" pitchFamily="18" charset="0"/>
                        <a:cs typeface="Segoe UI" panose="020B0502040204020203" pitchFamily="34" charset="0"/>
                      </a:endParaRPr>
                    </a:p>
                  </a:txBody>
                  <a:tcPr marL="69945" marR="69945" marT="34974" marB="34974" anchor="ctr">
                    <a:lnL w="12700" cap="flat" cmpd="sng" algn="ctr">
                      <a:solidFill>
                        <a:schemeClr val="accent3">
                          <a:lumMod val="75000"/>
                        </a:schemeClr>
                      </a:solidFill>
                      <a:prstDash val="solid"/>
                      <a:round/>
                      <a:headEnd type="none" w="med" len="med"/>
                      <a:tailEnd type="none" w="med" len="med"/>
                    </a:lnL>
                    <a:lnR w="12700" cap="flat" cmpd="sng" algn="ctr">
                      <a:solidFill>
                        <a:schemeClr val="accent3">
                          <a:lumMod val="75000"/>
                        </a:schemeClr>
                      </a:solidFill>
                      <a:prstDash val="solid"/>
                      <a:round/>
                      <a:headEnd type="none" w="med" len="med"/>
                      <a:tailEnd type="none" w="med" len="med"/>
                    </a:lnR>
                    <a:lnT w="12700" cap="flat" cmpd="sng" algn="ctr">
                      <a:solidFill>
                        <a:schemeClr val="accent3">
                          <a:lumMod val="75000"/>
                        </a:schemeClr>
                      </a:solidFill>
                      <a:prstDash val="solid"/>
                      <a:round/>
                      <a:headEnd type="none" w="med" len="med"/>
                      <a:tailEnd type="none" w="med" len="med"/>
                    </a:lnT>
                    <a:lnB w="12700" cap="flat" cmpd="sng" algn="ctr">
                      <a:solidFill>
                        <a:schemeClr val="accent3">
                          <a:lumMod val="75000"/>
                        </a:schemeClr>
                      </a:solidFill>
                      <a:prstDash val="solid"/>
                      <a:round/>
                      <a:headEnd type="none" w="med" len="med"/>
                      <a:tailEnd type="none" w="med" len="med"/>
                    </a:lnB>
                    <a:lnTlToBr w="12700" cmpd="sng">
                      <a:noFill/>
                      <a:prstDash val="solid"/>
                    </a:lnTlToBr>
                    <a:lnBlToTr w="12700" cmpd="sng">
                      <a:noFill/>
                      <a:prstDash val="solid"/>
                    </a:lnBlToTr>
                    <a:solidFill>
                      <a:srgbClr val="E8EBF8"/>
                    </a:solidFill>
                  </a:tcPr>
                </a:tc>
                <a:tc hMerge="1">
                  <a:txBody>
                    <a:bodyPr/>
                    <a:lstStyle/>
                    <a:p>
                      <a:pPr algn="ctr"/>
                      <a:endParaRPr lang="en-US" sz="1400" kern="1200">
                        <a:solidFill>
                          <a:schemeClr val="dk1"/>
                        </a:solidFill>
                        <a:effectLst/>
                        <a:latin typeface="Segoe UI" panose="020B0502040204020203" pitchFamily="34" charset="0"/>
                        <a:ea typeface="Times New Roman" panose="02020603050405020304" pitchFamily="18" charset="0"/>
                        <a:cs typeface="Segoe UI" panose="020B0502040204020203" pitchFamily="34" charset="0"/>
                      </a:endParaRPr>
                    </a:p>
                  </a:txBody>
                  <a:tcPr marL="69945" marR="69945" marT="34974" marB="34974" anchor="ctr">
                    <a:lnL w="12700" cap="flat" cmpd="sng" algn="ctr">
                      <a:solidFill>
                        <a:schemeClr val="accent3">
                          <a:lumMod val="75000"/>
                        </a:schemeClr>
                      </a:solidFill>
                      <a:prstDash val="solid"/>
                      <a:round/>
                      <a:headEnd type="none" w="med" len="med"/>
                      <a:tailEnd type="none" w="med" len="med"/>
                    </a:lnL>
                    <a:lnR w="12700" cap="flat" cmpd="sng" algn="ctr">
                      <a:solidFill>
                        <a:schemeClr val="accent3">
                          <a:lumMod val="75000"/>
                        </a:schemeClr>
                      </a:solidFill>
                      <a:prstDash val="solid"/>
                      <a:round/>
                      <a:headEnd type="none" w="med" len="med"/>
                      <a:tailEnd type="none" w="med" len="med"/>
                    </a:lnR>
                    <a:lnT w="12700" cap="flat" cmpd="sng" algn="ctr">
                      <a:solidFill>
                        <a:schemeClr val="accent3">
                          <a:lumMod val="75000"/>
                        </a:schemeClr>
                      </a:solidFill>
                      <a:prstDash val="solid"/>
                      <a:round/>
                      <a:headEnd type="none" w="med" len="med"/>
                      <a:tailEnd type="none" w="med" len="med"/>
                    </a:lnT>
                    <a:lnB w="12700" cap="flat" cmpd="sng" algn="ctr">
                      <a:solidFill>
                        <a:schemeClr val="accent3">
                          <a:lumMod val="75000"/>
                        </a:schemeClr>
                      </a:solidFill>
                      <a:prstDash val="solid"/>
                      <a:round/>
                      <a:headEnd type="none" w="med" len="med"/>
                      <a:tailEnd type="none" w="med" len="med"/>
                    </a:lnB>
                    <a:lnTlToBr w="12700" cmpd="sng">
                      <a:noFill/>
                      <a:prstDash val="solid"/>
                    </a:lnTlToBr>
                    <a:lnBlToTr w="12700" cmpd="sng">
                      <a:noFill/>
                      <a:prstDash val="solid"/>
                    </a:lnBlToTr>
                    <a:solidFill>
                      <a:srgbClr val="E8EBF8"/>
                    </a:solidFill>
                  </a:tcPr>
                </a:tc>
                <a:tc hMerge="1">
                  <a:txBody>
                    <a:bodyPr/>
                    <a:lstStyle/>
                    <a:p>
                      <a:pPr algn="ctr"/>
                      <a:endParaRPr lang="en-US" sz="1400" kern="1200">
                        <a:solidFill>
                          <a:schemeClr val="dk1"/>
                        </a:solidFill>
                        <a:effectLst/>
                        <a:latin typeface="Segoe UI" panose="020B0502040204020203" pitchFamily="34" charset="0"/>
                        <a:ea typeface="Times New Roman" panose="02020603050405020304" pitchFamily="18" charset="0"/>
                        <a:cs typeface="Segoe UI" panose="020B0502040204020203" pitchFamily="34" charset="0"/>
                      </a:endParaRPr>
                    </a:p>
                  </a:txBody>
                  <a:tcPr marL="69945" marR="69945" marT="34974" marB="34974" anchor="ctr">
                    <a:lnL w="12700" cap="flat" cmpd="sng" algn="ctr">
                      <a:solidFill>
                        <a:schemeClr val="accent3">
                          <a:lumMod val="75000"/>
                        </a:schemeClr>
                      </a:solidFill>
                      <a:prstDash val="solid"/>
                      <a:round/>
                      <a:headEnd type="none" w="med" len="med"/>
                      <a:tailEnd type="none" w="med" len="med"/>
                    </a:lnL>
                    <a:lnR w="12700" cap="flat" cmpd="sng" algn="ctr">
                      <a:solidFill>
                        <a:schemeClr val="accent3">
                          <a:lumMod val="75000"/>
                        </a:schemeClr>
                      </a:solidFill>
                      <a:prstDash val="solid"/>
                      <a:round/>
                      <a:headEnd type="none" w="med" len="med"/>
                      <a:tailEnd type="none" w="med" len="med"/>
                    </a:lnR>
                    <a:lnT w="12700" cap="flat" cmpd="sng" algn="ctr">
                      <a:solidFill>
                        <a:schemeClr val="accent3">
                          <a:lumMod val="75000"/>
                        </a:schemeClr>
                      </a:solidFill>
                      <a:prstDash val="solid"/>
                      <a:round/>
                      <a:headEnd type="none" w="med" len="med"/>
                      <a:tailEnd type="none" w="med" len="med"/>
                    </a:lnT>
                    <a:lnB w="12700" cap="flat" cmpd="sng" algn="ctr">
                      <a:solidFill>
                        <a:schemeClr val="accent3">
                          <a:lumMod val="75000"/>
                        </a:schemeClr>
                      </a:solidFill>
                      <a:prstDash val="solid"/>
                      <a:round/>
                      <a:headEnd type="none" w="med" len="med"/>
                      <a:tailEnd type="none" w="med" len="med"/>
                    </a:lnB>
                    <a:lnTlToBr w="12700" cmpd="sng">
                      <a:noFill/>
                      <a:prstDash val="solid"/>
                    </a:lnTlToBr>
                    <a:lnBlToTr w="12700" cmpd="sng">
                      <a:noFill/>
                      <a:prstDash val="solid"/>
                    </a:lnBlToTr>
                    <a:solidFill>
                      <a:srgbClr val="E8EBF8"/>
                    </a:solidFill>
                  </a:tcPr>
                </a:tc>
                <a:tc hMerge="1">
                  <a:txBody>
                    <a:bodyPr/>
                    <a:lstStyle/>
                    <a:p>
                      <a:pPr algn="ctr"/>
                      <a:endParaRPr lang="en-US" sz="1400" kern="1200">
                        <a:solidFill>
                          <a:schemeClr val="dk1"/>
                        </a:solidFill>
                        <a:effectLst/>
                        <a:latin typeface="Segoe UI" panose="020B0502040204020203" pitchFamily="34" charset="0"/>
                        <a:ea typeface="Times New Roman" panose="02020603050405020304" pitchFamily="18" charset="0"/>
                        <a:cs typeface="Segoe UI" panose="020B0502040204020203" pitchFamily="34" charset="0"/>
                      </a:endParaRPr>
                    </a:p>
                  </a:txBody>
                  <a:tcPr marL="69945" marR="69945" marT="34974" marB="34974" anchor="ctr">
                    <a:lnL w="12700" cap="flat" cmpd="sng" algn="ctr">
                      <a:solidFill>
                        <a:schemeClr val="accent3">
                          <a:lumMod val="75000"/>
                        </a:schemeClr>
                      </a:solidFill>
                      <a:prstDash val="solid"/>
                      <a:round/>
                      <a:headEnd type="none" w="med" len="med"/>
                      <a:tailEnd type="none" w="med" len="med"/>
                    </a:lnL>
                    <a:lnR w="12700" cap="flat" cmpd="sng" algn="ctr">
                      <a:solidFill>
                        <a:schemeClr val="accent3">
                          <a:lumMod val="75000"/>
                        </a:schemeClr>
                      </a:solidFill>
                      <a:prstDash val="solid"/>
                      <a:round/>
                      <a:headEnd type="none" w="med" len="med"/>
                      <a:tailEnd type="none" w="med" len="med"/>
                    </a:lnR>
                    <a:lnT w="12700" cap="flat" cmpd="sng" algn="ctr">
                      <a:solidFill>
                        <a:schemeClr val="accent3">
                          <a:lumMod val="75000"/>
                        </a:schemeClr>
                      </a:solidFill>
                      <a:prstDash val="solid"/>
                      <a:round/>
                      <a:headEnd type="none" w="med" len="med"/>
                      <a:tailEnd type="none" w="med" len="med"/>
                    </a:lnT>
                    <a:lnB w="12700" cap="flat" cmpd="sng" algn="ctr">
                      <a:solidFill>
                        <a:schemeClr val="accent3">
                          <a:lumMod val="75000"/>
                        </a:schemeClr>
                      </a:solidFill>
                      <a:prstDash val="solid"/>
                      <a:round/>
                      <a:headEnd type="none" w="med" len="med"/>
                      <a:tailEnd type="none" w="med" len="med"/>
                    </a:lnB>
                    <a:lnTlToBr w="12700" cmpd="sng">
                      <a:noFill/>
                      <a:prstDash val="solid"/>
                    </a:lnTlToBr>
                    <a:lnBlToTr w="12700" cmpd="sng">
                      <a:noFill/>
                      <a:prstDash val="solid"/>
                    </a:lnBlToTr>
                    <a:solidFill>
                      <a:srgbClr val="E8EBF8"/>
                    </a:solidFill>
                  </a:tcPr>
                </a:tc>
                <a:tc gridSpan="5">
                  <a:txBody>
                    <a:bodyPr/>
                    <a:lstStyle/>
                    <a:p>
                      <a:pPr algn="ctr"/>
                      <a:r>
                        <a:rPr lang="en-US" sz="1400" kern="1200">
                          <a:solidFill>
                            <a:srgbClr val="353535"/>
                          </a:solidFill>
                          <a:effectLst/>
                          <a:latin typeface="Segoe UI"/>
                          <a:ea typeface="Times New Roman" panose="02020603050405020304" pitchFamily="18" charset="0"/>
                          <a:cs typeface="Segoe UI"/>
                        </a:rPr>
                        <a:t>Gen 5 only</a:t>
                      </a:r>
                    </a:p>
                  </a:txBody>
                  <a:tcPr marL="69945" marR="69945" marT="34974" marB="34974" anchor="ctr">
                    <a:lnL w="12700" cap="flat" cmpd="sng" algn="ctr">
                      <a:solidFill>
                        <a:schemeClr val="accent3">
                          <a:lumMod val="75000"/>
                        </a:schemeClr>
                      </a:solidFill>
                      <a:prstDash val="solid"/>
                      <a:round/>
                      <a:headEnd type="none" w="med" len="med"/>
                      <a:tailEnd type="none" w="med" len="med"/>
                    </a:lnL>
                    <a:lnR w="12700" cap="flat" cmpd="sng" algn="ctr">
                      <a:solidFill>
                        <a:schemeClr val="accent3">
                          <a:lumMod val="75000"/>
                        </a:schemeClr>
                      </a:solidFill>
                      <a:prstDash val="solid"/>
                      <a:round/>
                      <a:headEnd type="none" w="med" len="med"/>
                      <a:tailEnd type="none" w="med" len="med"/>
                    </a:lnR>
                    <a:lnT w="12700" cap="flat" cmpd="sng" algn="ctr">
                      <a:solidFill>
                        <a:schemeClr val="accent3">
                          <a:lumMod val="75000"/>
                        </a:schemeClr>
                      </a:solidFill>
                      <a:prstDash val="solid"/>
                      <a:round/>
                      <a:headEnd type="none" w="med" len="med"/>
                      <a:tailEnd type="none" w="med" len="med"/>
                    </a:lnT>
                    <a:lnB w="12700" cap="flat" cmpd="sng" algn="ctr">
                      <a:solidFill>
                        <a:schemeClr val="accent3">
                          <a:lumMod val="75000"/>
                        </a:schemeClr>
                      </a:solidFill>
                      <a:prstDash val="solid"/>
                      <a:round/>
                      <a:headEnd type="none" w="med" len="med"/>
                      <a:tailEnd type="none" w="med" len="med"/>
                    </a:lnB>
                    <a:lnTlToBr w="12700" cmpd="sng">
                      <a:noFill/>
                      <a:prstDash val="solid"/>
                    </a:lnTlToBr>
                    <a:lnBlToTr w="12700" cmpd="sng">
                      <a:noFill/>
                      <a:prstDash val="solid"/>
                    </a:lnBlToTr>
                    <a:solidFill>
                      <a:srgbClr val="F6ECFA"/>
                    </a:solidFill>
                  </a:tcPr>
                </a:tc>
                <a:tc hMerge="1">
                  <a:txBody>
                    <a:bodyPr/>
                    <a:lstStyle/>
                    <a:p>
                      <a:pPr algn="ctr"/>
                      <a:endParaRPr lang="en-US" sz="1400" kern="1200">
                        <a:solidFill>
                          <a:schemeClr val="dk1"/>
                        </a:solidFill>
                        <a:effectLst/>
                        <a:latin typeface="Segoe UI" panose="020B0502040204020203" pitchFamily="34" charset="0"/>
                        <a:ea typeface="Times New Roman" panose="02020603050405020304" pitchFamily="18" charset="0"/>
                        <a:cs typeface="Segoe UI" panose="020B0502040204020203" pitchFamily="34" charset="0"/>
                      </a:endParaRPr>
                    </a:p>
                  </a:txBody>
                  <a:tcPr marL="69945" marR="69945" marT="34974" marB="34974" anchor="ctr">
                    <a:lnL w="12700" cap="flat" cmpd="sng" algn="ctr">
                      <a:solidFill>
                        <a:schemeClr val="accent3">
                          <a:lumMod val="75000"/>
                        </a:schemeClr>
                      </a:solidFill>
                      <a:prstDash val="solid"/>
                      <a:round/>
                      <a:headEnd type="none" w="med" len="med"/>
                      <a:tailEnd type="none" w="med" len="med"/>
                    </a:lnL>
                    <a:lnR w="12700" cap="flat" cmpd="sng" algn="ctr">
                      <a:solidFill>
                        <a:schemeClr val="accent3">
                          <a:lumMod val="75000"/>
                        </a:schemeClr>
                      </a:solidFill>
                      <a:prstDash val="solid"/>
                      <a:round/>
                      <a:headEnd type="none" w="med" len="med"/>
                      <a:tailEnd type="none" w="med" len="med"/>
                    </a:lnR>
                    <a:lnT w="12700" cap="flat" cmpd="sng" algn="ctr">
                      <a:solidFill>
                        <a:schemeClr val="accent3">
                          <a:lumMod val="75000"/>
                        </a:schemeClr>
                      </a:solidFill>
                      <a:prstDash val="solid"/>
                      <a:round/>
                      <a:headEnd type="none" w="med" len="med"/>
                      <a:tailEnd type="none" w="med" len="med"/>
                    </a:lnT>
                    <a:lnB w="12700" cap="flat" cmpd="sng" algn="ctr">
                      <a:solidFill>
                        <a:schemeClr val="accent3">
                          <a:lumMod val="75000"/>
                        </a:schemeClr>
                      </a:solidFill>
                      <a:prstDash val="solid"/>
                      <a:round/>
                      <a:headEnd type="none" w="med" len="med"/>
                      <a:tailEnd type="none" w="med" len="med"/>
                    </a:lnB>
                    <a:lnTlToBr w="12700" cmpd="sng">
                      <a:noFill/>
                      <a:prstDash val="solid"/>
                    </a:lnTlToBr>
                    <a:lnBlToTr w="12700" cmpd="sng">
                      <a:noFill/>
                      <a:prstDash val="solid"/>
                    </a:lnBlToTr>
                    <a:solidFill>
                      <a:srgbClr val="F6ECFA"/>
                    </a:solidFill>
                  </a:tcPr>
                </a:tc>
                <a:tc hMerge="1">
                  <a:txBody>
                    <a:bodyPr/>
                    <a:lstStyle/>
                    <a:p>
                      <a:pPr algn="ctr"/>
                      <a:endParaRPr lang="en-US" sz="1400" kern="1200">
                        <a:solidFill>
                          <a:schemeClr val="dk1"/>
                        </a:solidFill>
                        <a:effectLst/>
                        <a:latin typeface="Segoe UI" panose="020B0502040204020203" pitchFamily="34" charset="0"/>
                        <a:ea typeface="Times New Roman" panose="02020603050405020304" pitchFamily="18" charset="0"/>
                        <a:cs typeface="Segoe UI" panose="020B0502040204020203" pitchFamily="34" charset="0"/>
                      </a:endParaRPr>
                    </a:p>
                  </a:txBody>
                  <a:tcPr marL="69945" marR="69945" marT="34974" marB="34974" anchor="ctr">
                    <a:lnL w="12700" cap="flat" cmpd="sng" algn="ctr">
                      <a:solidFill>
                        <a:schemeClr val="accent3">
                          <a:lumMod val="75000"/>
                        </a:schemeClr>
                      </a:solidFill>
                      <a:prstDash val="solid"/>
                      <a:round/>
                      <a:headEnd type="none" w="med" len="med"/>
                      <a:tailEnd type="none" w="med" len="med"/>
                    </a:lnL>
                    <a:lnR w="12700" cap="flat" cmpd="sng" algn="ctr">
                      <a:solidFill>
                        <a:schemeClr val="accent3">
                          <a:lumMod val="75000"/>
                        </a:schemeClr>
                      </a:solidFill>
                      <a:prstDash val="solid"/>
                      <a:round/>
                      <a:headEnd type="none" w="med" len="med"/>
                      <a:tailEnd type="none" w="med" len="med"/>
                    </a:lnR>
                    <a:lnT w="12700" cap="flat" cmpd="sng" algn="ctr">
                      <a:solidFill>
                        <a:schemeClr val="accent3">
                          <a:lumMod val="75000"/>
                        </a:schemeClr>
                      </a:solidFill>
                      <a:prstDash val="solid"/>
                      <a:round/>
                      <a:headEnd type="none" w="med" len="med"/>
                      <a:tailEnd type="none" w="med" len="med"/>
                    </a:lnT>
                    <a:lnB w="12700" cap="flat" cmpd="sng" algn="ctr">
                      <a:solidFill>
                        <a:schemeClr val="accent3">
                          <a:lumMod val="75000"/>
                        </a:schemeClr>
                      </a:solidFill>
                      <a:prstDash val="solid"/>
                      <a:round/>
                      <a:headEnd type="none" w="med" len="med"/>
                      <a:tailEnd type="none" w="med" len="med"/>
                    </a:lnB>
                    <a:lnTlToBr w="12700" cmpd="sng">
                      <a:noFill/>
                      <a:prstDash val="solid"/>
                    </a:lnTlToBr>
                    <a:lnBlToTr w="12700" cmpd="sng">
                      <a:noFill/>
                      <a:prstDash val="solid"/>
                    </a:lnBlToTr>
                    <a:solidFill>
                      <a:srgbClr val="F6ECFA"/>
                    </a:solidFill>
                  </a:tcPr>
                </a:tc>
                <a:tc hMerge="1">
                  <a:txBody>
                    <a:bodyPr/>
                    <a:lstStyle/>
                    <a:p>
                      <a:pPr algn="ctr"/>
                      <a:endParaRPr lang="en-US" sz="1400" kern="1200">
                        <a:solidFill>
                          <a:schemeClr val="dk1"/>
                        </a:solidFill>
                        <a:effectLst/>
                        <a:latin typeface="Segoe UI" panose="020B0502040204020203" pitchFamily="34" charset="0"/>
                        <a:ea typeface="Times New Roman" panose="02020603050405020304" pitchFamily="18" charset="0"/>
                        <a:cs typeface="Segoe UI" panose="020B0502040204020203" pitchFamily="34" charset="0"/>
                      </a:endParaRPr>
                    </a:p>
                  </a:txBody>
                  <a:tcPr marL="69945" marR="69945" marT="34974" marB="34974" anchor="ctr">
                    <a:lnL w="12700" cap="flat" cmpd="sng" algn="ctr">
                      <a:solidFill>
                        <a:schemeClr val="accent3">
                          <a:lumMod val="75000"/>
                        </a:schemeClr>
                      </a:solidFill>
                      <a:prstDash val="solid"/>
                      <a:round/>
                      <a:headEnd type="none" w="med" len="med"/>
                      <a:tailEnd type="none" w="med" len="med"/>
                    </a:lnL>
                    <a:lnR w="12700" cap="flat" cmpd="sng" algn="ctr">
                      <a:solidFill>
                        <a:schemeClr val="accent3">
                          <a:lumMod val="75000"/>
                        </a:schemeClr>
                      </a:solidFill>
                      <a:prstDash val="solid"/>
                      <a:round/>
                      <a:headEnd type="none" w="med" len="med"/>
                      <a:tailEnd type="none" w="med" len="med"/>
                    </a:lnR>
                    <a:lnT w="12700" cap="flat" cmpd="sng" algn="ctr">
                      <a:solidFill>
                        <a:schemeClr val="accent3">
                          <a:lumMod val="75000"/>
                        </a:schemeClr>
                      </a:solidFill>
                      <a:prstDash val="solid"/>
                      <a:round/>
                      <a:headEnd type="none" w="med" len="med"/>
                      <a:tailEnd type="none" w="med" len="med"/>
                    </a:lnT>
                    <a:lnB w="12700" cap="flat" cmpd="sng" algn="ctr">
                      <a:solidFill>
                        <a:schemeClr val="accent3">
                          <a:lumMod val="75000"/>
                        </a:schemeClr>
                      </a:solidFill>
                      <a:prstDash val="solid"/>
                      <a:round/>
                      <a:headEnd type="none" w="med" len="med"/>
                      <a:tailEnd type="none" w="med" len="med"/>
                    </a:lnB>
                    <a:lnTlToBr w="12700" cmpd="sng">
                      <a:noFill/>
                      <a:prstDash val="solid"/>
                    </a:lnTlToBr>
                    <a:lnBlToTr w="12700" cmpd="sng">
                      <a:noFill/>
                      <a:prstDash val="solid"/>
                    </a:lnBlToTr>
                    <a:solidFill>
                      <a:srgbClr val="F6ECFA"/>
                    </a:solidFill>
                  </a:tcPr>
                </a:tc>
                <a:tc hMerge="1">
                  <a:txBody>
                    <a:bodyPr/>
                    <a:lstStyle/>
                    <a:p>
                      <a:pPr algn="ctr"/>
                      <a:endParaRPr lang="en-US" sz="1400" kern="1200">
                        <a:solidFill>
                          <a:schemeClr val="dk1"/>
                        </a:solidFill>
                        <a:effectLst/>
                        <a:latin typeface="Segoe UI" panose="020B0502040204020203" pitchFamily="34" charset="0"/>
                        <a:ea typeface="Times New Roman" panose="02020603050405020304" pitchFamily="18" charset="0"/>
                        <a:cs typeface="Segoe UI" panose="020B0502040204020203" pitchFamily="34" charset="0"/>
                      </a:endParaRPr>
                    </a:p>
                  </a:txBody>
                  <a:tcPr marL="69945" marR="69945" marT="34974" marB="34974" anchor="ctr">
                    <a:lnL w="12700" cap="flat" cmpd="sng" algn="ctr">
                      <a:solidFill>
                        <a:schemeClr val="accent3">
                          <a:lumMod val="75000"/>
                        </a:schemeClr>
                      </a:solidFill>
                      <a:prstDash val="solid"/>
                      <a:round/>
                      <a:headEnd type="none" w="med" len="med"/>
                      <a:tailEnd type="none" w="med" len="med"/>
                    </a:lnL>
                    <a:lnR w="12700" cap="flat" cmpd="sng" algn="ctr">
                      <a:solidFill>
                        <a:schemeClr val="accent3">
                          <a:lumMod val="75000"/>
                        </a:schemeClr>
                      </a:solidFill>
                      <a:prstDash val="solid"/>
                      <a:round/>
                      <a:headEnd type="none" w="med" len="med"/>
                      <a:tailEnd type="none" w="med" len="med"/>
                    </a:lnR>
                    <a:lnT w="12700" cap="flat" cmpd="sng" algn="ctr">
                      <a:solidFill>
                        <a:schemeClr val="accent3">
                          <a:lumMod val="75000"/>
                        </a:schemeClr>
                      </a:solidFill>
                      <a:prstDash val="solid"/>
                      <a:round/>
                      <a:headEnd type="none" w="med" len="med"/>
                      <a:tailEnd type="none" w="med" len="med"/>
                    </a:lnT>
                    <a:lnB w="12700" cap="flat" cmpd="sng" algn="ctr">
                      <a:solidFill>
                        <a:schemeClr val="accent3">
                          <a:lumMod val="75000"/>
                        </a:schemeClr>
                      </a:solidFill>
                      <a:prstDash val="solid"/>
                      <a:round/>
                      <a:headEnd type="none" w="med" len="med"/>
                      <a:tailEnd type="none" w="med" len="med"/>
                    </a:lnB>
                    <a:lnTlToBr w="12700" cmpd="sng">
                      <a:noFill/>
                      <a:prstDash val="solid"/>
                    </a:lnTlToBr>
                    <a:lnBlToTr w="12700" cmpd="sng">
                      <a:noFill/>
                      <a:prstDash val="solid"/>
                    </a:lnBlToTr>
                    <a:solidFill>
                      <a:srgbClr val="F6ECFA"/>
                    </a:solidFill>
                  </a:tcPr>
                </a:tc>
                <a:extLst>
                  <a:ext uri="{0D108BD9-81ED-4DB2-BD59-A6C34878D82A}">
                    <a16:rowId xmlns:a16="http://schemas.microsoft.com/office/drawing/2014/main" val="2724911472"/>
                  </a:ext>
                </a:extLst>
              </a:tr>
              <a:tr h="404491">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500" b="0" kern="0" cap="none" spc="0">
                          <a:ln>
                            <a:noFill/>
                          </a:ln>
                          <a:solidFill>
                            <a:srgbClr val="FFFFFF"/>
                          </a:solidFill>
                          <a:effectLst/>
                          <a:latin typeface="Segoe UI Semibold"/>
                          <a:ea typeface="+mn-ea"/>
                          <a:cs typeface="Segoe UI Semibold"/>
                        </a:rPr>
                        <a:t>Storage</a:t>
                      </a:r>
                    </a:p>
                  </a:txBody>
                  <a:tcPr marL="69945" marR="69945" marT="34974" marB="34974" anchor="ctr">
                    <a:lnL w="12700" cap="flat" cmpd="sng" algn="ctr">
                      <a:solidFill>
                        <a:schemeClr val="accent3">
                          <a:lumMod val="75000"/>
                        </a:schemeClr>
                      </a:solidFill>
                      <a:prstDash val="solid"/>
                      <a:round/>
                      <a:headEnd type="none" w="med" len="med"/>
                      <a:tailEnd type="none" w="med" len="med"/>
                    </a:lnL>
                    <a:lnR w="12700" cap="flat" cmpd="sng" algn="ctr">
                      <a:solidFill>
                        <a:schemeClr val="accent3">
                          <a:lumMod val="75000"/>
                        </a:schemeClr>
                      </a:solidFill>
                      <a:prstDash val="solid"/>
                      <a:round/>
                      <a:headEnd type="none" w="med" len="med"/>
                      <a:tailEnd type="none" w="med" len="med"/>
                    </a:lnR>
                    <a:lnT w="12700" cap="flat" cmpd="sng" algn="ctr">
                      <a:solidFill>
                        <a:schemeClr val="accent3">
                          <a:lumMod val="75000"/>
                        </a:schemeClr>
                      </a:solidFill>
                      <a:prstDash val="solid"/>
                      <a:round/>
                      <a:headEnd type="none" w="med" len="med"/>
                      <a:tailEnd type="none" w="med" len="med"/>
                    </a:lnT>
                    <a:lnB w="12700" cap="flat" cmpd="sng" algn="ctr">
                      <a:solidFill>
                        <a:schemeClr val="accent3">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400" kern="1200">
                        <a:solidFill>
                          <a:srgbClr val="FF0000"/>
                        </a:solidFill>
                        <a:effectLst/>
                        <a:latin typeface="Segoe UI" panose="020B0502040204020203" pitchFamily="34" charset="0"/>
                        <a:ea typeface="Times New Roman" panose="02020603050405020304" pitchFamily="18" charset="0"/>
                        <a:cs typeface="Segoe UI" panose="020B0502040204020203" pitchFamily="34" charset="0"/>
                      </a:endParaRPr>
                    </a:p>
                  </a:txBody>
                  <a:tcPr marL="69945" marR="69945" marT="34974" marB="34974" anchor="ctr">
                    <a:lnL w="12700" cap="flat" cmpd="sng" algn="ctr">
                      <a:solidFill>
                        <a:schemeClr val="accent3">
                          <a:lumMod val="75000"/>
                        </a:schemeClr>
                      </a:solidFill>
                      <a:prstDash val="solid"/>
                      <a:round/>
                      <a:headEnd type="none" w="med" len="med"/>
                      <a:tailEnd type="none" w="med" len="med"/>
                    </a:lnL>
                    <a:lnR w="12700" cap="flat" cmpd="sng" algn="ctr">
                      <a:solidFill>
                        <a:schemeClr val="accent3">
                          <a:lumMod val="75000"/>
                        </a:schemeClr>
                      </a:solidFill>
                      <a:prstDash val="solid"/>
                      <a:round/>
                      <a:headEnd type="none" w="med" len="med"/>
                      <a:tailEnd type="none" w="med" len="med"/>
                    </a:lnR>
                    <a:lnT w="12700" cap="flat" cmpd="sng" algn="ctr">
                      <a:solidFill>
                        <a:schemeClr val="accent3">
                          <a:lumMod val="75000"/>
                        </a:schemeClr>
                      </a:solidFill>
                      <a:prstDash val="solid"/>
                      <a:round/>
                      <a:headEnd type="none" w="med" len="med"/>
                      <a:tailEnd type="none" w="med" len="med"/>
                    </a:lnT>
                    <a:lnB w="12700" cap="flat" cmpd="sng" algn="ctr">
                      <a:solidFill>
                        <a:schemeClr val="accent3">
                          <a:lumMod val="75000"/>
                        </a:schemeClr>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algn="ctr"/>
                      <a:r>
                        <a:rPr lang="en-US" sz="1400" kern="1200">
                          <a:solidFill>
                            <a:srgbClr val="353535"/>
                          </a:solidFill>
                          <a:effectLst/>
                          <a:latin typeface="Segoe UI"/>
                          <a:ea typeface="Times New Roman" panose="02020603050405020304" pitchFamily="18" charset="0"/>
                          <a:cs typeface="Segoe UI"/>
                        </a:rPr>
                        <a:t>5GB – 1TB</a:t>
                      </a:r>
                    </a:p>
                    <a:p>
                      <a:pPr algn="ctr"/>
                      <a:r>
                        <a:rPr lang="en-US" sz="1400" kern="1200">
                          <a:solidFill>
                            <a:srgbClr val="353535"/>
                          </a:solidFill>
                          <a:effectLst/>
                          <a:latin typeface="Segoe UI"/>
                          <a:ea typeface="Times New Roman" panose="02020603050405020304" pitchFamily="18" charset="0"/>
                          <a:cs typeface="Segoe UI"/>
                        </a:rPr>
                        <a:t>Magnetic Media</a:t>
                      </a:r>
                    </a:p>
                  </a:txBody>
                  <a:tcPr marL="69945" marR="69945" marT="34974" marB="34974" anchor="ctr">
                    <a:lnL w="12700" cap="flat" cmpd="sng" algn="ctr">
                      <a:solidFill>
                        <a:schemeClr val="accent3">
                          <a:lumMod val="75000"/>
                        </a:schemeClr>
                      </a:solidFill>
                      <a:prstDash val="solid"/>
                      <a:round/>
                      <a:headEnd type="none" w="med" len="med"/>
                      <a:tailEnd type="none" w="med" len="med"/>
                    </a:lnL>
                    <a:lnR w="12700" cap="flat" cmpd="sng" algn="ctr">
                      <a:solidFill>
                        <a:schemeClr val="accent3">
                          <a:lumMod val="75000"/>
                        </a:schemeClr>
                      </a:solidFill>
                      <a:prstDash val="solid"/>
                      <a:round/>
                      <a:headEnd type="none" w="med" len="med"/>
                      <a:tailEnd type="none" w="med" len="med"/>
                    </a:lnR>
                    <a:lnT w="12700" cap="flat" cmpd="sng" algn="ctr">
                      <a:solidFill>
                        <a:schemeClr val="accent3">
                          <a:lumMod val="75000"/>
                        </a:schemeClr>
                      </a:solidFill>
                      <a:prstDash val="solid"/>
                      <a:round/>
                      <a:headEnd type="none" w="med" len="med"/>
                      <a:tailEnd type="none" w="med" len="med"/>
                    </a:lnT>
                    <a:lnB w="12700" cap="flat" cmpd="sng" algn="ctr">
                      <a:solidFill>
                        <a:schemeClr val="accent3">
                          <a:lumMod val="75000"/>
                        </a:schemeClr>
                      </a:solidFill>
                      <a:prstDash val="solid"/>
                      <a:round/>
                      <a:headEnd type="none" w="med" len="med"/>
                      <a:tailEnd type="none" w="med" len="med"/>
                    </a:lnB>
                    <a:lnTlToBr w="12700" cmpd="sng">
                      <a:noFill/>
                      <a:prstDash val="solid"/>
                    </a:lnTlToBr>
                    <a:lnBlToTr w="12700" cmpd="sng">
                      <a:noFill/>
                      <a:prstDash val="solid"/>
                    </a:lnBlToTr>
                    <a:solidFill>
                      <a:srgbClr val="E7F3E5"/>
                    </a:solidFill>
                  </a:tcPr>
                </a:tc>
                <a:tc hMerge="1">
                  <a:txBody>
                    <a:bodyPr/>
                    <a:lstStyle/>
                    <a:p>
                      <a:endParaRPr lang="en-US"/>
                    </a:p>
                  </a:txBody>
                  <a:tcPr/>
                </a:tc>
                <a:tc gridSpan="5">
                  <a:txBody>
                    <a:bodyPr/>
                    <a:lstStyle/>
                    <a:p>
                      <a:pPr algn="ctr"/>
                      <a:r>
                        <a:rPr lang="en-US" sz="1400" kern="1200" dirty="0">
                          <a:solidFill>
                            <a:srgbClr val="353535"/>
                          </a:solidFill>
                          <a:effectLst/>
                          <a:latin typeface="Segoe UI"/>
                          <a:ea typeface="Times New Roman" panose="02020603050405020304" pitchFamily="18" charset="0"/>
                          <a:cs typeface="Segoe UI"/>
                        </a:rPr>
                        <a:t>5GB – 2TB</a:t>
                      </a:r>
                      <a:endParaRPr lang="en-US" dirty="0">
                        <a:effectLst/>
                      </a:endParaRPr>
                    </a:p>
                    <a:p>
                      <a:pPr algn="ctr"/>
                      <a:r>
                        <a:rPr lang="en-US" sz="1400" kern="1200" dirty="0">
                          <a:solidFill>
                            <a:srgbClr val="353535"/>
                          </a:solidFill>
                          <a:effectLst/>
                          <a:latin typeface="Segoe UI"/>
                          <a:ea typeface="Times New Roman" panose="02020603050405020304" pitchFamily="18" charset="0"/>
                          <a:cs typeface="Segoe UI"/>
                        </a:rPr>
                        <a:t>Remote SSD</a:t>
                      </a:r>
                    </a:p>
                  </a:txBody>
                  <a:tcPr marL="69945" marR="69945" marT="34974" marB="34974" anchor="ctr">
                    <a:lnL w="12700" cap="flat" cmpd="sng" algn="ctr">
                      <a:solidFill>
                        <a:schemeClr val="accent3">
                          <a:lumMod val="75000"/>
                        </a:schemeClr>
                      </a:solidFill>
                      <a:prstDash val="solid"/>
                      <a:round/>
                      <a:headEnd type="none" w="med" len="med"/>
                      <a:tailEnd type="none" w="med" len="med"/>
                    </a:lnL>
                    <a:lnR w="12700" cap="flat" cmpd="sng" algn="ctr">
                      <a:solidFill>
                        <a:schemeClr val="accent3">
                          <a:lumMod val="75000"/>
                        </a:schemeClr>
                      </a:solidFill>
                      <a:prstDash val="solid"/>
                      <a:round/>
                      <a:headEnd type="none" w="med" len="med"/>
                      <a:tailEnd type="none" w="med" len="med"/>
                    </a:lnR>
                    <a:lnT w="12700" cap="flat" cmpd="sng" algn="ctr">
                      <a:solidFill>
                        <a:schemeClr val="accent3">
                          <a:lumMod val="75000"/>
                        </a:schemeClr>
                      </a:solidFill>
                      <a:prstDash val="solid"/>
                      <a:round/>
                      <a:headEnd type="none" w="med" len="med"/>
                      <a:tailEnd type="none" w="med" len="med"/>
                    </a:lnT>
                    <a:lnB w="12700" cap="flat" cmpd="sng" algn="ctr">
                      <a:solidFill>
                        <a:schemeClr val="accent3">
                          <a:lumMod val="75000"/>
                        </a:schemeClr>
                      </a:solidFill>
                      <a:prstDash val="solid"/>
                      <a:round/>
                      <a:headEnd type="none" w="med" len="med"/>
                      <a:tailEnd type="none" w="med" len="med"/>
                    </a:lnB>
                    <a:lnTlToBr w="12700" cmpd="sng">
                      <a:noFill/>
                      <a:prstDash val="solid"/>
                    </a:lnTlToBr>
                    <a:lnBlToTr w="12700" cmpd="sng">
                      <a:noFill/>
                      <a:prstDash val="solid"/>
                    </a:lnBlToTr>
                    <a:solidFill>
                      <a:srgbClr val="E8EBF8"/>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5">
                  <a:txBody>
                    <a:bodyPr/>
                    <a:lstStyle/>
                    <a:p>
                      <a:pPr algn="ctr"/>
                      <a:r>
                        <a:rPr lang="en-US" sz="1400" kern="1200">
                          <a:solidFill>
                            <a:srgbClr val="353535"/>
                          </a:solidFill>
                          <a:effectLst/>
                          <a:latin typeface="Segoe UI"/>
                          <a:ea typeface="Times New Roman" panose="02020603050405020304" pitchFamily="18" charset="0"/>
                          <a:cs typeface="Segoe UI"/>
                        </a:rPr>
                        <a:t>5GB – 2TB</a:t>
                      </a:r>
                    </a:p>
                    <a:p>
                      <a:pPr algn="ctr"/>
                      <a:r>
                        <a:rPr lang="en-US" sz="1400" kern="1200">
                          <a:solidFill>
                            <a:srgbClr val="353535"/>
                          </a:solidFill>
                          <a:effectLst/>
                          <a:latin typeface="Segoe UI"/>
                          <a:ea typeface="Times New Roman" panose="02020603050405020304" pitchFamily="18" charset="0"/>
                          <a:cs typeface="Segoe UI"/>
                        </a:rPr>
                        <a:t>Remote SSD</a:t>
                      </a:r>
                    </a:p>
                  </a:txBody>
                  <a:tcPr marL="69945" marR="69945" marT="34974" marB="34974" anchor="ctr">
                    <a:lnL w="12700" cap="flat" cmpd="sng" algn="ctr">
                      <a:solidFill>
                        <a:schemeClr val="accent3">
                          <a:lumMod val="75000"/>
                        </a:schemeClr>
                      </a:solidFill>
                      <a:prstDash val="solid"/>
                      <a:round/>
                      <a:headEnd type="none" w="med" len="med"/>
                      <a:tailEnd type="none" w="med" len="med"/>
                    </a:lnL>
                    <a:lnR w="12700" cap="flat" cmpd="sng" algn="ctr">
                      <a:solidFill>
                        <a:schemeClr val="accent3">
                          <a:lumMod val="75000"/>
                        </a:schemeClr>
                      </a:solidFill>
                      <a:prstDash val="solid"/>
                      <a:round/>
                      <a:headEnd type="none" w="med" len="med"/>
                      <a:tailEnd type="none" w="med" len="med"/>
                    </a:lnR>
                    <a:lnT w="12700" cap="flat" cmpd="sng" algn="ctr">
                      <a:solidFill>
                        <a:schemeClr val="accent3">
                          <a:lumMod val="75000"/>
                        </a:schemeClr>
                      </a:solidFill>
                      <a:prstDash val="solid"/>
                      <a:round/>
                      <a:headEnd type="none" w="med" len="med"/>
                      <a:tailEnd type="none" w="med" len="med"/>
                    </a:lnT>
                    <a:lnB w="12700" cap="flat" cmpd="sng" algn="ctr">
                      <a:solidFill>
                        <a:schemeClr val="accent3">
                          <a:lumMod val="75000"/>
                        </a:schemeClr>
                      </a:solidFill>
                      <a:prstDash val="solid"/>
                      <a:round/>
                      <a:headEnd type="none" w="med" len="med"/>
                      <a:tailEnd type="none" w="med" len="med"/>
                    </a:lnB>
                    <a:lnTlToBr w="12700" cmpd="sng">
                      <a:noFill/>
                      <a:prstDash val="solid"/>
                    </a:lnTlToBr>
                    <a:lnBlToTr w="12700" cmpd="sng">
                      <a:noFill/>
                      <a:prstDash val="solid"/>
                    </a:lnBlToTr>
                    <a:solidFill>
                      <a:srgbClr val="F6ECFA"/>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118575741"/>
                  </a:ext>
                </a:extLst>
              </a:tr>
              <a:tr h="602443">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500" b="0" kern="0" cap="none" spc="0">
                          <a:ln>
                            <a:noFill/>
                          </a:ln>
                          <a:solidFill>
                            <a:srgbClr val="FFFFFF"/>
                          </a:solidFill>
                          <a:effectLst/>
                          <a:latin typeface="Segoe UI Semibold"/>
                          <a:ea typeface="+mn-ea"/>
                          <a:cs typeface="Segoe UI Semibold"/>
                        </a:rPr>
                        <a:t>IOPS</a:t>
                      </a:r>
                    </a:p>
                  </a:txBody>
                  <a:tcPr marL="69945" marR="69945" marT="34974" marB="34974" anchor="ctr">
                    <a:lnL w="12700" cap="flat" cmpd="sng" algn="ctr">
                      <a:solidFill>
                        <a:schemeClr val="accent3">
                          <a:lumMod val="75000"/>
                        </a:schemeClr>
                      </a:solidFill>
                      <a:prstDash val="solid"/>
                      <a:round/>
                      <a:headEnd type="none" w="med" len="med"/>
                      <a:tailEnd type="none" w="med" len="med"/>
                    </a:lnL>
                    <a:lnR w="12700" cap="flat" cmpd="sng" algn="ctr">
                      <a:solidFill>
                        <a:schemeClr val="accent3">
                          <a:lumMod val="75000"/>
                        </a:schemeClr>
                      </a:solidFill>
                      <a:prstDash val="solid"/>
                      <a:round/>
                      <a:headEnd type="none" w="med" len="med"/>
                      <a:tailEnd type="none" w="med" len="med"/>
                    </a:lnR>
                    <a:lnT w="12700" cap="flat" cmpd="sng" algn="ctr">
                      <a:solidFill>
                        <a:schemeClr val="accent3">
                          <a:lumMod val="75000"/>
                        </a:schemeClr>
                      </a:solidFill>
                      <a:prstDash val="solid"/>
                      <a:round/>
                      <a:headEnd type="none" w="med" len="med"/>
                      <a:tailEnd type="none" w="med" len="med"/>
                    </a:lnT>
                    <a:lnB w="12700" cap="flat" cmpd="sng" algn="ctr">
                      <a:solidFill>
                        <a:schemeClr val="accent3">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400" kern="1200">
                        <a:solidFill>
                          <a:schemeClr val="dk1"/>
                        </a:solidFill>
                        <a:effectLst/>
                        <a:latin typeface="Segoe UI" panose="020B0502040204020203" pitchFamily="34" charset="0"/>
                        <a:ea typeface="Times New Roman" panose="02020603050405020304" pitchFamily="18" charset="0"/>
                        <a:cs typeface="Segoe UI" panose="020B0502040204020203" pitchFamily="34" charset="0"/>
                      </a:endParaRPr>
                    </a:p>
                  </a:txBody>
                  <a:tcPr marL="69945" marR="69945" marT="34974" marB="34974" anchor="ctr">
                    <a:lnL w="12700" cap="flat" cmpd="sng" algn="ctr">
                      <a:solidFill>
                        <a:schemeClr val="accent3">
                          <a:lumMod val="75000"/>
                        </a:schemeClr>
                      </a:solidFill>
                      <a:prstDash val="solid"/>
                      <a:round/>
                      <a:headEnd type="none" w="med" len="med"/>
                      <a:tailEnd type="none" w="med" len="med"/>
                    </a:lnL>
                    <a:lnR w="12700" cap="flat" cmpd="sng" algn="ctr">
                      <a:solidFill>
                        <a:schemeClr val="accent3">
                          <a:lumMod val="75000"/>
                        </a:schemeClr>
                      </a:solidFill>
                      <a:prstDash val="solid"/>
                      <a:round/>
                      <a:headEnd type="none" w="med" len="med"/>
                      <a:tailEnd type="none" w="med" len="med"/>
                    </a:lnR>
                    <a:lnT w="12700" cap="flat" cmpd="sng" algn="ctr">
                      <a:solidFill>
                        <a:schemeClr val="accent3">
                          <a:lumMod val="75000"/>
                        </a:schemeClr>
                      </a:solidFill>
                      <a:prstDash val="solid"/>
                      <a:round/>
                      <a:headEnd type="none" w="med" len="med"/>
                      <a:tailEnd type="none" w="med" len="med"/>
                    </a:lnT>
                    <a:lnB w="12700" cap="flat" cmpd="sng" algn="ctr">
                      <a:solidFill>
                        <a:schemeClr val="accent3">
                          <a:lumMod val="75000"/>
                        </a:schemeClr>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kern="1200">
                          <a:solidFill>
                            <a:srgbClr val="353535"/>
                          </a:solidFill>
                          <a:effectLst/>
                          <a:latin typeface="Segoe UI"/>
                          <a:ea typeface="Times New Roman" panose="02020603050405020304" pitchFamily="18" charset="0"/>
                          <a:cs typeface="Segoe UI"/>
                        </a:rPr>
                        <a:t>Variable</a:t>
                      </a:r>
                    </a:p>
                  </a:txBody>
                  <a:tcPr marL="69945" marR="69945" marT="34974" marB="34974" anchor="ctr">
                    <a:lnL w="12700" cap="flat" cmpd="sng" algn="ctr">
                      <a:solidFill>
                        <a:schemeClr val="accent3">
                          <a:lumMod val="75000"/>
                        </a:schemeClr>
                      </a:solidFill>
                      <a:prstDash val="solid"/>
                      <a:round/>
                      <a:headEnd type="none" w="med" len="med"/>
                      <a:tailEnd type="none" w="med" len="med"/>
                    </a:lnL>
                    <a:lnR w="12700" cap="flat" cmpd="sng" algn="ctr">
                      <a:solidFill>
                        <a:schemeClr val="accent3">
                          <a:lumMod val="75000"/>
                        </a:schemeClr>
                      </a:solidFill>
                      <a:prstDash val="solid"/>
                      <a:round/>
                      <a:headEnd type="none" w="med" len="med"/>
                      <a:tailEnd type="none" w="med" len="med"/>
                    </a:lnR>
                    <a:lnT w="12700" cap="flat" cmpd="sng" algn="ctr">
                      <a:solidFill>
                        <a:schemeClr val="accent3">
                          <a:lumMod val="75000"/>
                        </a:schemeClr>
                      </a:solidFill>
                      <a:prstDash val="solid"/>
                      <a:round/>
                      <a:headEnd type="none" w="med" len="med"/>
                      <a:tailEnd type="none" w="med" len="med"/>
                    </a:lnT>
                    <a:lnB w="12700" cap="flat" cmpd="sng" algn="ctr">
                      <a:solidFill>
                        <a:schemeClr val="accent3">
                          <a:lumMod val="75000"/>
                        </a:schemeClr>
                      </a:solidFill>
                      <a:prstDash val="solid"/>
                      <a:round/>
                      <a:headEnd type="none" w="med" len="med"/>
                      <a:tailEnd type="none" w="med" len="med"/>
                    </a:lnB>
                    <a:lnTlToBr w="12700" cmpd="sng">
                      <a:noFill/>
                      <a:prstDash val="solid"/>
                    </a:lnTlToBr>
                    <a:lnBlToTr w="12700" cmpd="sng">
                      <a:noFill/>
                      <a:prstDash val="solid"/>
                    </a:lnBlToTr>
                    <a:solidFill>
                      <a:srgbClr val="E7F3E5"/>
                    </a:solidFill>
                  </a:tcPr>
                </a:tc>
                <a:tc hMerge="1">
                  <a:txBody>
                    <a:bodyPr/>
                    <a:lstStyle/>
                    <a:p>
                      <a:endParaRPr lang="en-US"/>
                    </a:p>
                  </a:txBody>
                  <a:tcPr/>
                </a:tc>
                <a:tc gridSpan="5">
                  <a:txBody>
                    <a:bodyPr/>
                    <a:lstStyle/>
                    <a:p>
                      <a:pPr algn="ctr"/>
                      <a:r>
                        <a:rPr lang="en-US" sz="1400" kern="1200">
                          <a:solidFill>
                            <a:srgbClr val="353535"/>
                          </a:solidFill>
                          <a:effectLst/>
                          <a:latin typeface="Segoe UI"/>
                          <a:ea typeface="Times New Roman" panose="02020603050405020304" pitchFamily="18" charset="0"/>
                          <a:cs typeface="Segoe UI"/>
                        </a:rPr>
                        <a:t>100-3000 IOPS</a:t>
                      </a:r>
                    </a:p>
                  </a:txBody>
                  <a:tcPr marL="69945" marR="69945" marT="34974" marB="34974" anchor="ctr">
                    <a:lnL w="12700" cap="flat" cmpd="sng" algn="ctr">
                      <a:solidFill>
                        <a:schemeClr val="accent3">
                          <a:lumMod val="75000"/>
                        </a:schemeClr>
                      </a:solidFill>
                      <a:prstDash val="solid"/>
                      <a:round/>
                      <a:headEnd type="none" w="med" len="med"/>
                      <a:tailEnd type="none" w="med" len="med"/>
                    </a:lnL>
                    <a:lnR w="12700" cap="flat" cmpd="sng" algn="ctr">
                      <a:solidFill>
                        <a:schemeClr val="accent3">
                          <a:lumMod val="75000"/>
                        </a:schemeClr>
                      </a:solidFill>
                      <a:prstDash val="solid"/>
                      <a:round/>
                      <a:headEnd type="none" w="med" len="med"/>
                      <a:tailEnd type="none" w="med" len="med"/>
                    </a:lnR>
                    <a:lnT w="12700" cap="flat" cmpd="sng" algn="ctr">
                      <a:solidFill>
                        <a:schemeClr val="accent3">
                          <a:lumMod val="75000"/>
                        </a:schemeClr>
                      </a:solidFill>
                      <a:prstDash val="solid"/>
                      <a:round/>
                      <a:headEnd type="none" w="med" len="med"/>
                      <a:tailEnd type="none" w="med" len="med"/>
                    </a:lnT>
                    <a:lnB w="12700" cap="flat" cmpd="sng" algn="ctr">
                      <a:solidFill>
                        <a:schemeClr val="accent3">
                          <a:lumMod val="75000"/>
                        </a:schemeClr>
                      </a:solidFill>
                      <a:prstDash val="solid"/>
                      <a:round/>
                      <a:headEnd type="none" w="med" len="med"/>
                      <a:tailEnd type="none" w="med" len="med"/>
                    </a:lnB>
                    <a:lnTlToBr w="12700" cmpd="sng">
                      <a:noFill/>
                      <a:prstDash val="solid"/>
                    </a:lnTlToBr>
                    <a:lnBlToTr w="12700" cmpd="sng">
                      <a:noFill/>
                      <a:prstDash val="solid"/>
                    </a:lnBlToTr>
                    <a:solidFill>
                      <a:srgbClr val="E8EBF8"/>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5">
                  <a:txBody>
                    <a:bodyPr/>
                    <a:lstStyle/>
                    <a:p>
                      <a:pPr algn="ctr"/>
                      <a:r>
                        <a:rPr lang="en-US" sz="1400" kern="1200" dirty="0">
                          <a:solidFill>
                            <a:srgbClr val="353535"/>
                          </a:solidFill>
                          <a:effectLst/>
                          <a:latin typeface="Segoe UI"/>
                          <a:ea typeface="Times New Roman" panose="02020603050405020304" pitchFamily="18" charset="0"/>
                          <a:cs typeface="Segoe UI"/>
                        </a:rPr>
                        <a:t>100-6000 IOPS</a:t>
                      </a:r>
                    </a:p>
                  </a:txBody>
                  <a:tcPr marL="69945" marR="69945" marT="34974" marB="34974" anchor="ctr">
                    <a:lnL w="12700" cap="flat" cmpd="sng" algn="ctr">
                      <a:solidFill>
                        <a:schemeClr val="accent3">
                          <a:lumMod val="75000"/>
                        </a:schemeClr>
                      </a:solidFill>
                      <a:prstDash val="solid"/>
                      <a:round/>
                      <a:headEnd type="none" w="med" len="med"/>
                      <a:tailEnd type="none" w="med" len="med"/>
                    </a:lnL>
                    <a:lnR w="12700" cap="flat" cmpd="sng" algn="ctr">
                      <a:solidFill>
                        <a:schemeClr val="accent3">
                          <a:lumMod val="75000"/>
                        </a:schemeClr>
                      </a:solidFill>
                      <a:prstDash val="solid"/>
                      <a:round/>
                      <a:headEnd type="none" w="med" len="med"/>
                      <a:tailEnd type="none" w="med" len="med"/>
                    </a:lnR>
                    <a:lnT w="12700" cap="flat" cmpd="sng" algn="ctr">
                      <a:solidFill>
                        <a:schemeClr val="accent3">
                          <a:lumMod val="75000"/>
                        </a:schemeClr>
                      </a:solidFill>
                      <a:prstDash val="solid"/>
                      <a:round/>
                      <a:headEnd type="none" w="med" len="med"/>
                      <a:tailEnd type="none" w="med" len="med"/>
                    </a:lnT>
                    <a:lnB w="12700" cap="flat" cmpd="sng" algn="ctr">
                      <a:solidFill>
                        <a:schemeClr val="accent3">
                          <a:lumMod val="75000"/>
                        </a:schemeClr>
                      </a:solidFill>
                      <a:prstDash val="solid"/>
                      <a:round/>
                      <a:headEnd type="none" w="med" len="med"/>
                      <a:tailEnd type="none" w="med" len="med"/>
                    </a:lnB>
                    <a:lnTlToBr w="12700" cmpd="sng">
                      <a:noFill/>
                      <a:prstDash val="solid"/>
                    </a:lnTlToBr>
                    <a:lnBlToTr w="12700" cmpd="sng">
                      <a:noFill/>
                      <a:prstDash val="solid"/>
                    </a:lnBlToTr>
                    <a:solidFill>
                      <a:srgbClr val="F6ECFA"/>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072827319"/>
                  </a:ext>
                </a:extLst>
              </a:tr>
            </a:tbl>
          </a:graphicData>
        </a:graphic>
      </p:graphicFrame>
      <p:sp>
        <p:nvSpPr>
          <p:cNvPr id="6" name="Rectangle 5">
            <a:extLst/>
          </p:cNvPr>
          <p:cNvSpPr/>
          <p:nvPr/>
        </p:nvSpPr>
        <p:spPr bwMode="auto">
          <a:xfrm>
            <a:off x="8961437" y="754062"/>
            <a:ext cx="3203980" cy="4772924"/>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91440" rIns="91440" bIns="91440" numCol="1" rtlCol="0" anchor="ctr" anchorCtr="0" compatLnSpc="1">
            <a:prstTxWarp prst="textNoShape">
              <a:avLst/>
            </a:prstTxWarp>
            <a:noAutofit/>
          </a:bodyPr>
          <a:lstStyle/>
          <a:p>
            <a:pPr marL="0" marR="0" indent="0" algn="ctr" defTabSz="889000" rtl="0" eaLnBrk="1" fontAlgn="base" latinLnBrk="0" hangingPunct="1"/>
            <a:endParaRPr kumimoji="0" lang="en-US" sz="1400" b="0" i="0" u="none" strike="noStrike" cap="none" normalizeH="0" baseline="0">
              <a:solidFill>
                <a:schemeClr val="tx1"/>
              </a:solidFill>
              <a:effectLst/>
              <a:latin typeface="+mn-lt"/>
              <a:cs typeface="+mn-cs"/>
            </a:endParaRPr>
          </a:p>
        </p:txBody>
      </p:sp>
    </p:spTree>
    <p:extLst>
      <p:ext uri="{BB962C8B-B14F-4D97-AF65-F5344CB8AC3E}">
        <p14:creationId xmlns:p14="http://schemas.microsoft.com/office/powerpoint/2010/main" val="618769607"/>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p:cNvSpPr>
            <a:spLocks noGrp="1"/>
          </p:cNvSpPr>
          <p:nvPr>
            <p:ph type="title"/>
          </p:nvPr>
        </p:nvSpPr>
        <p:spPr/>
        <p:txBody>
          <a:bodyPr anchor="ctr"/>
          <a:lstStyle/>
          <a:p>
            <a:r>
              <a:rPr lang="en-US" sz="4400" dirty="0"/>
              <a:t>Service Tiers</a:t>
            </a:r>
            <a:endParaRPr lang="en-US" sz="3500" dirty="0"/>
          </a:p>
        </p:txBody>
      </p:sp>
      <p:graphicFrame>
        <p:nvGraphicFramePr>
          <p:cNvPr id="8" name="Table 7"/>
          <p:cNvGraphicFramePr>
            <a:graphicFrameLocks noGrp="1"/>
          </p:cNvGraphicFramePr>
          <p:nvPr>
            <p:extLst>
              <p:ext uri="{D42A27DB-BD31-4B8C-83A1-F6EECF244321}">
                <p14:modId xmlns:p14="http://schemas.microsoft.com/office/powerpoint/2010/main" val="194185654"/>
              </p:ext>
            </p:extLst>
          </p:nvPr>
        </p:nvGraphicFramePr>
        <p:xfrm>
          <a:off x="148473" y="1501881"/>
          <a:ext cx="11995131" cy="3480649"/>
        </p:xfrm>
        <a:graphic>
          <a:graphicData uri="http://schemas.openxmlformats.org/drawingml/2006/table">
            <a:tbl>
              <a:tblPr firstRow="1" bandRow="1">
                <a:tableStyleId>{5C22544A-7EE6-4342-B048-85BDC9FD1C3A}</a:tableStyleId>
              </a:tblPr>
              <a:tblGrid>
                <a:gridCol w="2101445">
                  <a:extLst>
                    <a:ext uri="{9D8B030D-6E8A-4147-A177-3AD203B41FA5}">
                      <a16:colId xmlns:a16="http://schemas.microsoft.com/office/drawing/2014/main" val="2458008740"/>
                    </a:ext>
                  </a:extLst>
                </a:gridCol>
                <a:gridCol w="165290">
                  <a:extLst>
                    <a:ext uri="{9D8B030D-6E8A-4147-A177-3AD203B41FA5}">
                      <a16:colId xmlns:a16="http://schemas.microsoft.com/office/drawing/2014/main" val="771996407"/>
                    </a:ext>
                  </a:extLst>
                </a:gridCol>
                <a:gridCol w="1677722">
                  <a:extLst>
                    <a:ext uri="{9D8B030D-6E8A-4147-A177-3AD203B41FA5}">
                      <a16:colId xmlns:a16="http://schemas.microsoft.com/office/drawing/2014/main" val="2788520852"/>
                    </a:ext>
                  </a:extLst>
                </a:gridCol>
                <a:gridCol w="1677722">
                  <a:extLst>
                    <a:ext uri="{9D8B030D-6E8A-4147-A177-3AD203B41FA5}">
                      <a16:colId xmlns:a16="http://schemas.microsoft.com/office/drawing/2014/main" val="3319682639"/>
                    </a:ext>
                  </a:extLst>
                </a:gridCol>
                <a:gridCol w="637295">
                  <a:extLst>
                    <a:ext uri="{9D8B030D-6E8A-4147-A177-3AD203B41FA5}">
                      <a16:colId xmlns:a16="http://schemas.microsoft.com/office/drawing/2014/main" val="3743897793"/>
                    </a:ext>
                  </a:extLst>
                </a:gridCol>
                <a:gridCol w="637295">
                  <a:extLst>
                    <a:ext uri="{9D8B030D-6E8A-4147-A177-3AD203B41FA5}">
                      <a16:colId xmlns:a16="http://schemas.microsoft.com/office/drawing/2014/main" val="3276524214"/>
                    </a:ext>
                  </a:extLst>
                </a:gridCol>
                <a:gridCol w="637296">
                  <a:extLst>
                    <a:ext uri="{9D8B030D-6E8A-4147-A177-3AD203B41FA5}">
                      <a16:colId xmlns:a16="http://schemas.microsoft.com/office/drawing/2014/main" val="3534039848"/>
                    </a:ext>
                  </a:extLst>
                </a:gridCol>
                <a:gridCol w="637295">
                  <a:extLst>
                    <a:ext uri="{9D8B030D-6E8A-4147-A177-3AD203B41FA5}">
                      <a16:colId xmlns:a16="http://schemas.microsoft.com/office/drawing/2014/main" val="348656598"/>
                    </a:ext>
                  </a:extLst>
                </a:gridCol>
                <a:gridCol w="637295">
                  <a:extLst>
                    <a:ext uri="{9D8B030D-6E8A-4147-A177-3AD203B41FA5}">
                      <a16:colId xmlns:a16="http://schemas.microsoft.com/office/drawing/2014/main" val="934247913"/>
                    </a:ext>
                  </a:extLst>
                </a:gridCol>
                <a:gridCol w="637295">
                  <a:extLst>
                    <a:ext uri="{9D8B030D-6E8A-4147-A177-3AD203B41FA5}">
                      <a16:colId xmlns:a16="http://schemas.microsoft.com/office/drawing/2014/main" val="3859740486"/>
                    </a:ext>
                  </a:extLst>
                </a:gridCol>
                <a:gridCol w="637295">
                  <a:extLst>
                    <a:ext uri="{9D8B030D-6E8A-4147-A177-3AD203B41FA5}">
                      <a16:colId xmlns:a16="http://schemas.microsoft.com/office/drawing/2014/main" val="275020546"/>
                    </a:ext>
                  </a:extLst>
                </a:gridCol>
                <a:gridCol w="637296">
                  <a:extLst>
                    <a:ext uri="{9D8B030D-6E8A-4147-A177-3AD203B41FA5}">
                      <a16:colId xmlns:a16="http://schemas.microsoft.com/office/drawing/2014/main" val="585942749"/>
                    </a:ext>
                  </a:extLst>
                </a:gridCol>
                <a:gridCol w="637295">
                  <a:extLst>
                    <a:ext uri="{9D8B030D-6E8A-4147-A177-3AD203B41FA5}">
                      <a16:colId xmlns:a16="http://schemas.microsoft.com/office/drawing/2014/main" val="3608460031"/>
                    </a:ext>
                  </a:extLst>
                </a:gridCol>
                <a:gridCol w="637295">
                  <a:extLst>
                    <a:ext uri="{9D8B030D-6E8A-4147-A177-3AD203B41FA5}">
                      <a16:colId xmlns:a16="http://schemas.microsoft.com/office/drawing/2014/main" val="1620888994"/>
                    </a:ext>
                  </a:extLst>
                </a:gridCol>
              </a:tblGrid>
              <a:tr h="609190">
                <a:tc>
                  <a:txBody>
                    <a:bodyPr/>
                    <a:lstStyle/>
                    <a:p>
                      <a:pPr algn="r"/>
                      <a:r>
                        <a:rPr kumimoji="0" lang="en-US" sz="2200" b="1" i="0" u="none" strike="noStrike" kern="1200" cap="none" spc="0" normalizeH="0" baseline="0">
                          <a:ln>
                            <a:noFill/>
                          </a:ln>
                          <a:solidFill>
                            <a:srgbClr val="BFBFBF"/>
                          </a:solidFill>
                          <a:effectLst/>
                          <a:uLnTx/>
                          <a:uFillTx/>
                          <a:latin typeface="Segoe UI Semibold"/>
                          <a:ea typeface="Segoe UI" pitchFamily="34" charset="0"/>
                          <a:cs typeface="Segoe UI Semibold"/>
                        </a:rPr>
                        <a:t>Service Tier</a:t>
                      </a:r>
                    </a:p>
                  </a:txBody>
                  <a:tcPr marL="69945" marR="69945" marT="34974" marB="34974" anchor="ctr">
                    <a:lnL w="12700" cap="flat" cmpd="sng" algn="ctr">
                      <a:solidFill>
                        <a:schemeClr val="accent3">
                          <a:lumMod val="75000"/>
                        </a:schemeClr>
                      </a:solidFill>
                      <a:prstDash val="solid"/>
                      <a:round/>
                      <a:headEnd type="none" w="med" len="med"/>
                      <a:tailEnd type="none" w="med" len="med"/>
                    </a:lnL>
                    <a:lnR w="12700" cap="flat" cmpd="sng" algn="ctr">
                      <a:solidFill>
                        <a:schemeClr val="accent3">
                          <a:lumMod val="75000"/>
                        </a:schemeClr>
                      </a:solidFill>
                      <a:prstDash val="solid"/>
                      <a:round/>
                      <a:headEnd type="none" w="med" len="med"/>
                      <a:tailEnd type="none" w="med" len="med"/>
                    </a:lnR>
                    <a:lnT w="12700" cap="flat" cmpd="sng" algn="ctr">
                      <a:solidFill>
                        <a:schemeClr val="accent3">
                          <a:lumMod val="75000"/>
                        </a:schemeClr>
                      </a:solidFill>
                      <a:prstDash val="solid"/>
                      <a:round/>
                      <a:headEnd type="none" w="med" len="med"/>
                      <a:tailEnd type="none" w="med" len="med"/>
                    </a:lnT>
                    <a:lnB w="12700" cap="flat" cmpd="sng" algn="ctr">
                      <a:solidFill>
                        <a:schemeClr val="accent3">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kumimoji="0" lang="en-US" sz="2400" b="1"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endParaRPr>
                    </a:p>
                  </a:txBody>
                  <a:tcPr marL="69945" marR="69945" marT="34974" marB="34974" anchor="ctr">
                    <a:lnL w="12700" cap="flat" cmpd="sng" algn="ctr">
                      <a:solidFill>
                        <a:schemeClr val="accent3">
                          <a:lumMod val="75000"/>
                        </a:schemeClr>
                      </a:solidFill>
                      <a:prstDash val="solid"/>
                      <a:round/>
                      <a:headEnd type="none" w="med" len="med"/>
                      <a:tailEnd type="none" w="med" len="med"/>
                    </a:lnL>
                    <a:lnR w="12700" cap="flat" cmpd="sng" algn="ctr">
                      <a:solidFill>
                        <a:schemeClr val="accent3">
                          <a:lumMod val="75000"/>
                        </a:schemeClr>
                      </a:solidFill>
                      <a:prstDash val="solid"/>
                      <a:round/>
                      <a:headEnd type="none" w="med" len="med"/>
                      <a:tailEnd type="none" w="med" len="med"/>
                    </a:lnR>
                    <a:lnT w="12700" cap="flat" cmpd="sng" algn="ctr">
                      <a:solidFill>
                        <a:schemeClr val="accent3">
                          <a:lumMod val="75000"/>
                        </a:schemeClr>
                      </a:solidFill>
                      <a:prstDash val="solid"/>
                      <a:round/>
                      <a:headEnd type="none" w="med" len="med"/>
                      <a:tailEnd type="none" w="med" len="med"/>
                    </a:lnT>
                    <a:lnB w="12700" cap="flat" cmpd="sng" algn="ctr">
                      <a:solidFill>
                        <a:schemeClr val="accent3">
                          <a:lumMod val="75000"/>
                        </a:schemeClr>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algn="ctr"/>
                      <a:r>
                        <a:rPr kumimoji="0" lang="en-US" sz="2200" b="1" i="0" u="none" strike="noStrike" kern="1200" cap="none" spc="0" normalizeH="0" baseline="0" noProof="0">
                          <a:ln>
                            <a:noFill/>
                          </a:ln>
                          <a:solidFill>
                            <a:srgbClr val="FFFFFF"/>
                          </a:solidFill>
                          <a:effectLst/>
                          <a:uLnTx/>
                          <a:uFillTx/>
                          <a:latin typeface="Segoe UI Semibold"/>
                          <a:ea typeface="Segoe UI" pitchFamily="34" charset="0"/>
                          <a:cs typeface="Segoe UI Semibold"/>
                        </a:rPr>
                        <a:t>Basic</a:t>
                      </a:r>
                    </a:p>
                  </a:txBody>
                  <a:tcPr marL="69945" marR="69945" marT="34974" marB="34974" anchor="ctr">
                    <a:lnL w="12700" cap="flat" cmpd="sng" algn="ctr">
                      <a:solidFill>
                        <a:schemeClr val="accent3">
                          <a:lumMod val="75000"/>
                        </a:schemeClr>
                      </a:solidFill>
                      <a:prstDash val="solid"/>
                      <a:round/>
                      <a:headEnd type="none" w="med" len="med"/>
                      <a:tailEnd type="none" w="med" len="med"/>
                    </a:lnL>
                    <a:lnR w="12700" cap="flat" cmpd="sng" algn="ctr">
                      <a:solidFill>
                        <a:schemeClr val="accent3">
                          <a:lumMod val="75000"/>
                        </a:schemeClr>
                      </a:solidFill>
                      <a:prstDash val="solid"/>
                      <a:round/>
                      <a:headEnd type="none" w="med" len="med"/>
                      <a:tailEnd type="none" w="med" len="med"/>
                    </a:lnR>
                    <a:lnT w="12700" cap="flat" cmpd="sng" algn="ctr">
                      <a:solidFill>
                        <a:schemeClr val="accent3">
                          <a:lumMod val="75000"/>
                        </a:schemeClr>
                      </a:solidFill>
                      <a:prstDash val="solid"/>
                      <a:round/>
                      <a:headEnd type="none" w="med" len="med"/>
                      <a:tailEnd type="none" w="med" len="med"/>
                    </a:lnT>
                    <a:lnB w="12700" cap="flat" cmpd="sng" algn="ctr">
                      <a:solidFill>
                        <a:schemeClr val="accent3">
                          <a:lumMod val="75000"/>
                        </a:schemeClr>
                      </a:solidFill>
                      <a:prstDash val="solid"/>
                      <a:round/>
                      <a:headEnd type="none" w="med" len="med"/>
                      <a:tailEnd type="none" w="med" len="med"/>
                    </a:lnB>
                    <a:lnTlToBr w="12700" cmpd="sng">
                      <a:noFill/>
                      <a:prstDash val="solid"/>
                    </a:lnTlToBr>
                    <a:lnBlToTr w="12700" cmpd="sng">
                      <a:noFill/>
                      <a:prstDash val="solid"/>
                    </a:lnBlToTr>
                    <a:solidFill>
                      <a:srgbClr val="7FBA00">
                        <a:alpha val="89804"/>
                      </a:srgbClr>
                    </a:solidFill>
                  </a:tcPr>
                </a:tc>
                <a:tc hMerge="1">
                  <a:txBody>
                    <a:bodyPr/>
                    <a:lstStyle/>
                    <a:p>
                      <a:endParaRPr lang="en-US"/>
                    </a:p>
                  </a:txBody>
                  <a:tcPr/>
                </a:tc>
                <a:tc gridSpan="5">
                  <a:txBody>
                    <a:bodyPr/>
                    <a:lstStyle/>
                    <a:p>
                      <a:pPr marL="0" algn="ctr" defTabSz="1079449" rtl="0" eaLnBrk="1" latinLnBrk="0" hangingPunct="1"/>
                      <a:r>
                        <a:rPr kumimoji="0" lang="en-US" sz="2200" b="1" i="0" u="none" strike="noStrike" kern="1200" cap="none" spc="0" normalizeH="0" baseline="0" noProof="0">
                          <a:ln>
                            <a:noFill/>
                          </a:ln>
                          <a:solidFill>
                            <a:srgbClr val="FFFFFF"/>
                          </a:solidFill>
                          <a:effectLst/>
                          <a:uLnTx/>
                          <a:uFillTx/>
                          <a:latin typeface="Segoe UI Semibold"/>
                          <a:ea typeface="Segoe UI" pitchFamily="34" charset="0"/>
                          <a:cs typeface="Segoe UI Semibold"/>
                        </a:rPr>
                        <a:t>General Purpose</a:t>
                      </a:r>
                    </a:p>
                    <a:p>
                      <a:pPr algn="ctr"/>
                      <a:r>
                        <a:rPr kumimoji="0" lang="en-US" sz="1400" b="0" i="0" u="none" strike="noStrike" kern="1200" cap="none" spc="0" normalizeH="0" baseline="0" noProof="0">
                          <a:ln>
                            <a:noFill/>
                          </a:ln>
                          <a:solidFill>
                            <a:srgbClr val="FFFFFF"/>
                          </a:solidFill>
                          <a:effectLst/>
                          <a:uLnTx/>
                          <a:uFillTx/>
                          <a:latin typeface="Segoe UI Semibold"/>
                          <a:cs typeface="Segoe UI Semibold"/>
                        </a:rPr>
                        <a:t>Balanced IO and Compute</a:t>
                      </a:r>
                      <a:endParaRPr lang="en-US" sz="1400" b="0">
                        <a:solidFill>
                          <a:srgbClr val="FFFFFF"/>
                        </a:solidFill>
                        <a:latin typeface="Segoe UI Semibold"/>
                        <a:cs typeface="Segoe UI Semibold"/>
                      </a:endParaRPr>
                    </a:p>
                  </a:txBody>
                  <a:tcPr marL="69945" marR="69945" marT="34974" marB="34974" anchor="ctr">
                    <a:lnL w="12700" cap="flat" cmpd="sng" algn="ctr">
                      <a:solidFill>
                        <a:schemeClr val="accent3">
                          <a:lumMod val="75000"/>
                        </a:schemeClr>
                      </a:solidFill>
                      <a:prstDash val="solid"/>
                      <a:round/>
                      <a:headEnd type="none" w="med" len="med"/>
                      <a:tailEnd type="none" w="med" len="med"/>
                    </a:lnL>
                    <a:lnR w="12700" cap="flat" cmpd="sng" algn="ctr">
                      <a:solidFill>
                        <a:schemeClr val="accent3">
                          <a:lumMod val="75000"/>
                        </a:schemeClr>
                      </a:solidFill>
                      <a:prstDash val="solid"/>
                      <a:round/>
                      <a:headEnd type="none" w="med" len="med"/>
                      <a:tailEnd type="none" w="med" len="med"/>
                    </a:lnR>
                    <a:lnT w="12700" cap="flat" cmpd="sng" algn="ctr">
                      <a:solidFill>
                        <a:schemeClr val="accent3">
                          <a:lumMod val="75000"/>
                        </a:schemeClr>
                      </a:solidFill>
                      <a:prstDash val="solid"/>
                      <a:round/>
                      <a:headEnd type="none" w="med" len="med"/>
                      <a:tailEnd type="none" w="med" len="med"/>
                    </a:lnT>
                    <a:lnB w="12700" cap="flat" cmpd="sng" algn="ctr">
                      <a:solidFill>
                        <a:schemeClr val="accent3">
                          <a:lumMod val="75000"/>
                        </a:schemeClr>
                      </a:solidFill>
                      <a:prstDash val="solid"/>
                      <a:round/>
                      <a:headEnd type="none" w="med" len="med"/>
                      <a:tailEnd type="none" w="med" len="med"/>
                    </a:lnB>
                    <a:lnTlToBr w="12700" cmpd="sng">
                      <a:noFill/>
                      <a:prstDash val="solid"/>
                    </a:lnTlToBr>
                    <a:lnBlToTr w="12700" cmpd="sng">
                      <a:noFill/>
                      <a:prstDash val="solid"/>
                    </a:lnBlToTr>
                    <a:solidFill>
                      <a:srgbClr val="4668C5"/>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5">
                  <a:txBody>
                    <a:bodyPr/>
                    <a:lstStyle/>
                    <a:p>
                      <a:pPr algn="ctr"/>
                      <a:r>
                        <a:rPr kumimoji="0" lang="en-US" sz="2200" b="1" i="0" u="none" strike="noStrike" kern="1200" cap="none" spc="0" normalizeH="0" baseline="0" noProof="0">
                          <a:ln>
                            <a:noFill/>
                          </a:ln>
                          <a:solidFill>
                            <a:srgbClr val="FFFFFF"/>
                          </a:solidFill>
                          <a:effectLst/>
                          <a:uLnTx/>
                          <a:uFillTx/>
                          <a:latin typeface="Segoe UI Semibold"/>
                          <a:ea typeface="Segoe UI" pitchFamily="34" charset="0"/>
                          <a:cs typeface="Segoe UI Semibold"/>
                        </a:rPr>
                        <a:t>Performance Optimized</a:t>
                      </a:r>
                    </a:p>
                    <a:p>
                      <a:pPr marL="0" algn="ctr" defTabSz="1079449" rtl="0" eaLnBrk="1" latinLnBrk="0" hangingPunct="1"/>
                      <a:r>
                        <a:rPr kumimoji="0" lang="en-US" sz="1400" b="0" i="0" u="none" strike="noStrike" kern="1200" cap="none" spc="0" normalizeH="0" baseline="0" noProof="0">
                          <a:ln>
                            <a:noFill/>
                          </a:ln>
                          <a:solidFill>
                            <a:srgbClr val="FFFFFF"/>
                          </a:solidFill>
                          <a:effectLst/>
                          <a:uLnTx/>
                          <a:uFillTx/>
                          <a:latin typeface="Segoe UI Semibold"/>
                          <a:ea typeface="+mn-ea"/>
                          <a:cs typeface="Segoe UI Semibold"/>
                        </a:rPr>
                        <a:t>Memory Optimized</a:t>
                      </a:r>
                      <a:endParaRPr kumimoji="0" lang="en-US" sz="1400" b="0" i="0" u="none" strike="noStrike" kern="1200" cap="none" spc="0" normalizeH="0" baseline="0">
                        <a:ln>
                          <a:noFill/>
                        </a:ln>
                        <a:solidFill>
                          <a:srgbClr val="FFFFFF"/>
                        </a:solidFill>
                        <a:effectLst/>
                        <a:uLnTx/>
                        <a:uFillTx/>
                        <a:latin typeface="Segoe UI Semibold"/>
                        <a:ea typeface="+mn-ea"/>
                        <a:cs typeface="Segoe UI Semibold"/>
                      </a:endParaRPr>
                    </a:p>
                  </a:txBody>
                  <a:tcPr marL="69945" marR="69945" marT="34974" marB="34974" anchor="ctr">
                    <a:lnL w="12700" cap="flat" cmpd="sng" algn="ctr">
                      <a:solidFill>
                        <a:schemeClr val="accent3">
                          <a:lumMod val="75000"/>
                        </a:schemeClr>
                      </a:solidFill>
                      <a:prstDash val="solid"/>
                      <a:round/>
                      <a:headEnd type="none" w="med" len="med"/>
                      <a:tailEnd type="none" w="med" len="med"/>
                    </a:lnL>
                    <a:lnR w="12700" cap="flat" cmpd="sng" algn="ctr">
                      <a:solidFill>
                        <a:schemeClr val="accent3">
                          <a:lumMod val="75000"/>
                        </a:schemeClr>
                      </a:solidFill>
                      <a:prstDash val="solid"/>
                      <a:round/>
                      <a:headEnd type="none" w="med" len="med"/>
                      <a:tailEnd type="none" w="med" len="med"/>
                    </a:lnR>
                    <a:lnT w="12700" cap="flat" cmpd="sng" algn="ctr">
                      <a:solidFill>
                        <a:schemeClr val="accent3">
                          <a:lumMod val="75000"/>
                        </a:schemeClr>
                      </a:solidFill>
                      <a:prstDash val="solid"/>
                      <a:round/>
                      <a:headEnd type="none" w="med" len="med"/>
                      <a:tailEnd type="none" w="med" len="med"/>
                    </a:lnT>
                    <a:lnB w="12700" cap="flat" cmpd="sng" algn="ctr">
                      <a:solidFill>
                        <a:schemeClr val="accent3">
                          <a:lumMod val="75000"/>
                        </a:schemeClr>
                      </a:solidFill>
                      <a:prstDash val="solid"/>
                      <a:round/>
                      <a:headEnd type="none" w="med" len="med"/>
                      <a:tailEnd type="none" w="med" len="med"/>
                    </a:lnB>
                    <a:lnTlToBr w="12700" cmpd="sng">
                      <a:noFill/>
                      <a:prstDash val="solid"/>
                    </a:lnTlToBr>
                    <a:lnBlToTr w="12700" cmpd="sng">
                      <a:noFill/>
                      <a:prstDash val="solid"/>
                    </a:lnBlToTr>
                    <a:solidFill>
                      <a:srgbClr val="4E195C"/>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049373735"/>
                  </a:ext>
                </a:extLst>
              </a:tr>
              <a:tr h="953968">
                <a:tc>
                  <a:txBody>
                    <a:bodyPr/>
                    <a:lstStyle/>
                    <a:p>
                      <a:pPr algn="r"/>
                      <a:r>
                        <a:rPr lang="en-US" sz="1500" b="0" kern="0" cap="none" spc="0">
                          <a:ln>
                            <a:noFill/>
                          </a:ln>
                          <a:solidFill>
                            <a:srgbClr val="FFFFFF"/>
                          </a:solidFill>
                          <a:effectLst/>
                          <a:latin typeface="Segoe UI Semibold"/>
                          <a:ea typeface="+mn-ea"/>
                          <a:cs typeface="Segoe UI Semibold"/>
                        </a:rPr>
                        <a:t>Intended Use Case</a:t>
                      </a:r>
                    </a:p>
                  </a:txBody>
                  <a:tcPr marL="69945" marR="69945" marT="34974" marB="34974" anchor="ctr">
                    <a:lnL w="12700" cap="flat" cmpd="sng" algn="ctr">
                      <a:solidFill>
                        <a:schemeClr val="accent3">
                          <a:lumMod val="75000"/>
                        </a:schemeClr>
                      </a:solidFill>
                      <a:prstDash val="solid"/>
                      <a:round/>
                      <a:headEnd type="none" w="med" len="med"/>
                      <a:tailEnd type="none" w="med" len="med"/>
                    </a:lnL>
                    <a:lnR w="12700" cap="flat" cmpd="sng" algn="ctr">
                      <a:solidFill>
                        <a:schemeClr val="accent3">
                          <a:lumMod val="75000"/>
                        </a:schemeClr>
                      </a:solidFill>
                      <a:prstDash val="solid"/>
                      <a:round/>
                      <a:headEnd type="none" w="med" len="med"/>
                      <a:tailEnd type="none" w="med" len="med"/>
                    </a:lnR>
                    <a:lnT w="12700" cap="flat" cmpd="sng" algn="ctr">
                      <a:solidFill>
                        <a:schemeClr val="accent3">
                          <a:lumMod val="75000"/>
                        </a:schemeClr>
                      </a:solidFill>
                      <a:prstDash val="solid"/>
                      <a:round/>
                      <a:headEnd type="none" w="med" len="med"/>
                      <a:tailEnd type="none" w="med" len="med"/>
                    </a:lnT>
                    <a:lnB w="12700" cap="flat" cmpd="sng" algn="ctr">
                      <a:solidFill>
                        <a:schemeClr val="accent3">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400">
                        <a:latin typeface="Segoe UI" panose="020B0502040204020203" pitchFamily="34" charset="0"/>
                        <a:cs typeface="Segoe UI" panose="020B0502040204020203" pitchFamily="34" charset="0"/>
                      </a:endParaRPr>
                    </a:p>
                  </a:txBody>
                  <a:tcPr marL="69945" marR="69945" marT="34974" marB="34974" anchor="ctr">
                    <a:lnL w="12700" cap="flat" cmpd="sng" algn="ctr">
                      <a:solidFill>
                        <a:schemeClr val="accent3">
                          <a:lumMod val="75000"/>
                        </a:schemeClr>
                      </a:solidFill>
                      <a:prstDash val="solid"/>
                      <a:round/>
                      <a:headEnd type="none" w="med" len="med"/>
                      <a:tailEnd type="none" w="med" len="med"/>
                    </a:lnL>
                    <a:lnR w="12700" cap="flat" cmpd="sng" algn="ctr">
                      <a:solidFill>
                        <a:schemeClr val="accent3">
                          <a:lumMod val="75000"/>
                        </a:schemeClr>
                      </a:solidFill>
                      <a:prstDash val="solid"/>
                      <a:round/>
                      <a:headEnd type="none" w="med" len="med"/>
                      <a:tailEnd type="none" w="med" len="med"/>
                    </a:lnR>
                    <a:lnT w="12700" cap="flat" cmpd="sng" algn="ctr">
                      <a:solidFill>
                        <a:schemeClr val="accent3">
                          <a:lumMod val="75000"/>
                        </a:schemeClr>
                      </a:solidFill>
                      <a:prstDash val="solid"/>
                      <a:round/>
                      <a:headEnd type="none" w="med" len="med"/>
                      <a:tailEnd type="none" w="med" len="med"/>
                    </a:lnT>
                    <a:lnB w="12700" cap="flat" cmpd="sng" algn="ctr">
                      <a:solidFill>
                        <a:schemeClr val="accent3">
                          <a:lumMod val="75000"/>
                        </a:schemeClr>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algn="ctr"/>
                      <a:r>
                        <a:rPr lang="en-US" sz="1400" kern="1200">
                          <a:solidFill>
                            <a:srgbClr val="353535"/>
                          </a:solidFill>
                          <a:effectLst/>
                          <a:latin typeface="Segoe UI"/>
                          <a:ea typeface="+mn-ea"/>
                          <a:cs typeface="Segoe UI"/>
                        </a:rPr>
                        <a:t>Built for workloads with light compute needs and variable IO performance</a:t>
                      </a:r>
                      <a:endParaRPr lang="en-US" sz="1400" kern="1200">
                        <a:solidFill>
                          <a:srgbClr val="353535"/>
                        </a:solidFill>
                        <a:effectLst/>
                        <a:latin typeface="Segoe UI"/>
                        <a:cs typeface="Segoe UI"/>
                      </a:endParaRPr>
                    </a:p>
                  </a:txBody>
                  <a:tcPr marL="69945" marR="69945" marT="34974" marB="34974" anchor="ctr">
                    <a:lnL w="12700" cap="flat" cmpd="sng" algn="ctr">
                      <a:solidFill>
                        <a:schemeClr val="accent3">
                          <a:lumMod val="75000"/>
                        </a:schemeClr>
                      </a:solidFill>
                      <a:prstDash val="solid"/>
                      <a:round/>
                      <a:headEnd type="none" w="med" len="med"/>
                      <a:tailEnd type="none" w="med" len="med"/>
                    </a:lnL>
                    <a:lnR w="12700" cap="flat" cmpd="sng" algn="ctr">
                      <a:solidFill>
                        <a:schemeClr val="accent3">
                          <a:lumMod val="75000"/>
                        </a:schemeClr>
                      </a:solidFill>
                      <a:prstDash val="solid"/>
                      <a:round/>
                      <a:headEnd type="none" w="med" len="med"/>
                      <a:tailEnd type="none" w="med" len="med"/>
                    </a:lnR>
                    <a:lnT w="12700" cap="flat" cmpd="sng" algn="ctr">
                      <a:solidFill>
                        <a:schemeClr val="accent3">
                          <a:lumMod val="75000"/>
                        </a:schemeClr>
                      </a:solidFill>
                      <a:prstDash val="solid"/>
                      <a:round/>
                      <a:headEnd type="none" w="med" len="med"/>
                      <a:tailEnd type="none" w="med" len="med"/>
                    </a:lnT>
                    <a:lnB w="12700" cap="flat" cmpd="sng" algn="ctr">
                      <a:solidFill>
                        <a:schemeClr val="accent3">
                          <a:lumMod val="75000"/>
                        </a:schemeClr>
                      </a:solidFill>
                      <a:prstDash val="solid"/>
                      <a:round/>
                      <a:headEnd type="none" w="med" len="med"/>
                      <a:tailEnd type="none" w="med" len="med"/>
                    </a:lnB>
                    <a:lnTlToBr w="12700" cmpd="sng">
                      <a:noFill/>
                      <a:prstDash val="solid"/>
                    </a:lnTlToBr>
                    <a:lnBlToTr w="12700" cmpd="sng">
                      <a:noFill/>
                      <a:prstDash val="solid"/>
                    </a:lnBlToTr>
                    <a:solidFill>
                      <a:srgbClr val="E7F3E5"/>
                    </a:solidFill>
                  </a:tcPr>
                </a:tc>
                <a:tc hMerge="1">
                  <a:txBody>
                    <a:bodyPr/>
                    <a:lstStyle/>
                    <a:p>
                      <a:endParaRPr lang="en-US"/>
                    </a:p>
                  </a:txBody>
                  <a:tcPr/>
                </a:tc>
                <a:tc gridSpan="5">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a:effectLst/>
                          <a:latin typeface="Segoe UI"/>
                          <a:ea typeface="Times New Roman" panose="02020603050405020304" pitchFamily="18" charset="0"/>
                          <a:cs typeface="Segoe UI"/>
                        </a:rPr>
                        <a:t>Ideal for most business workloads offering balanced and scalable compute and storage options</a:t>
                      </a:r>
                      <a:endParaRPr lang="en-US" sz="1400">
                        <a:latin typeface="Segoe UI"/>
                        <a:cs typeface="Segoe UI"/>
                      </a:endParaRPr>
                    </a:p>
                  </a:txBody>
                  <a:tcPr marL="69945" marR="69945" marT="34974" marB="34974" anchor="ctr">
                    <a:lnL w="12700" cap="flat" cmpd="sng" algn="ctr">
                      <a:solidFill>
                        <a:schemeClr val="accent3">
                          <a:lumMod val="75000"/>
                        </a:schemeClr>
                      </a:solidFill>
                      <a:prstDash val="solid"/>
                      <a:round/>
                      <a:headEnd type="none" w="med" len="med"/>
                      <a:tailEnd type="none" w="med" len="med"/>
                    </a:lnL>
                    <a:lnR w="12700" cap="flat" cmpd="sng" algn="ctr">
                      <a:solidFill>
                        <a:schemeClr val="accent3">
                          <a:lumMod val="75000"/>
                        </a:schemeClr>
                      </a:solidFill>
                      <a:prstDash val="solid"/>
                      <a:round/>
                      <a:headEnd type="none" w="med" len="med"/>
                      <a:tailEnd type="none" w="med" len="med"/>
                    </a:lnR>
                    <a:lnT w="12700" cap="flat" cmpd="sng" algn="ctr">
                      <a:solidFill>
                        <a:schemeClr val="accent3">
                          <a:lumMod val="75000"/>
                        </a:schemeClr>
                      </a:solidFill>
                      <a:prstDash val="solid"/>
                      <a:round/>
                      <a:headEnd type="none" w="med" len="med"/>
                      <a:tailEnd type="none" w="med" len="med"/>
                    </a:lnT>
                    <a:lnB w="12700" cap="flat" cmpd="sng" algn="ctr">
                      <a:solidFill>
                        <a:schemeClr val="accent3">
                          <a:lumMod val="75000"/>
                        </a:schemeClr>
                      </a:solidFill>
                      <a:prstDash val="solid"/>
                      <a:round/>
                      <a:headEnd type="none" w="med" len="med"/>
                      <a:tailEnd type="none" w="med" len="med"/>
                    </a:lnB>
                    <a:lnTlToBr w="12700" cmpd="sng">
                      <a:noFill/>
                      <a:prstDash val="solid"/>
                    </a:lnTlToBr>
                    <a:lnBlToTr w="12700" cmpd="sng">
                      <a:noFill/>
                      <a:prstDash val="solid"/>
                    </a:lnBlToTr>
                    <a:solidFill>
                      <a:srgbClr val="E8EBF8"/>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5">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a:effectLst/>
                          <a:latin typeface="Segoe UI"/>
                          <a:ea typeface="Times New Roman" panose="02020603050405020304" pitchFamily="18" charset="0"/>
                          <a:cs typeface="Segoe UI"/>
                        </a:rPr>
                        <a:t>Cache more data for faster transaction processing and higher concurrency</a:t>
                      </a:r>
                      <a:endParaRPr lang="en-US" sz="1400">
                        <a:latin typeface="Segoe UI"/>
                        <a:cs typeface="Segoe UI"/>
                      </a:endParaRPr>
                    </a:p>
                  </a:txBody>
                  <a:tcPr marL="69945" marR="69945" marT="34974" marB="34974" anchor="ctr">
                    <a:lnL w="12700" cap="flat" cmpd="sng" algn="ctr">
                      <a:solidFill>
                        <a:schemeClr val="accent3">
                          <a:lumMod val="75000"/>
                        </a:schemeClr>
                      </a:solidFill>
                      <a:prstDash val="solid"/>
                      <a:round/>
                      <a:headEnd type="none" w="med" len="med"/>
                      <a:tailEnd type="none" w="med" len="med"/>
                    </a:lnL>
                    <a:lnR w="12700" cap="flat" cmpd="sng" algn="ctr">
                      <a:solidFill>
                        <a:schemeClr val="accent3">
                          <a:lumMod val="75000"/>
                        </a:schemeClr>
                      </a:solidFill>
                      <a:prstDash val="solid"/>
                      <a:round/>
                      <a:headEnd type="none" w="med" len="med"/>
                      <a:tailEnd type="none" w="med" len="med"/>
                    </a:lnR>
                    <a:lnT w="12700" cap="flat" cmpd="sng" algn="ctr">
                      <a:solidFill>
                        <a:schemeClr val="accent3">
                          <a:lumMod val="75000"/>
                        </a:schemeClr>
                      </a:solidFill>
                      <a:prstDash val="solid"/>
                      <a:round/>
                      <a:headEnd type="none" w="med" len="med"/>
                      <a:tailEnd type="none" w="med" len="med"/>
                    </a:lnT>
                    <a:lnB w="12700" cap="flat" cmpd="sng" algn="ctr">
                      <a:solidFill>
                        <a:schemeClr val="accent3">
                          <a:lumMod val="75000"/>
                        </a:schemeClr>
                      </a:solidFill>
                      <a:prstDash val="solid"/>
                      <a:round/>
                      <a:headEnd type="none" w="med" len="med"/>
                      <a:tailEnd type="none" w="med" len="med"/>
                    </a:lnB>
                    <a:lnTlToBr w="12700" cmpd="sng">
                      <a:noFill/>
                      <a:prstDash val="solid"/>
                    </a:lnTlToBr>
                    <a:lnBlToTr w="12700" cmpd="sng">
                      <a:noFill/>
                      <a:prstDash val="solid"/>
                    </a:lnBlToTr>
                    <a:solidFill>
                      <a:srgbClr val="F6ECFA"/>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864478948"/>
                  </a:ext>
                </a:extLst>
              </a:tr>
              <a:tr h="404491">
                <a:tc>
                  <a:txBody>
                    <a:bodyPr/>
                    <a:lstStyle/>
                    <a:p>
                      <a:pPr algn="r"/>
                      <a:r>
                        <a:rPr lang="en-US" sz="1500" b="0" kern="0" cap="none" spc="0" err="1">
                          <a:ln>
                            <a:noFill/>
                          </a:ln>
                          <a:solidFill>
                            <a:srgbClr val="FFFFFF"/>
                          </a:solidFill>
                          <a:effectLst/>
                          <a:latin typeface="Segoe UI Semibold"/>
                          <a:ea typeface="+mn-ea"/>
                          <a:cs typeface="Segoe UI Semibold"/>
                        </a:rPr>
                        <a:t>vCore</a:t>
                      </a:r>
                    </a:p>
                  </a:txBody>
                  <a:tcPr marL="69945" marR="69945" marT="34974" marB="34974" anchor="ctr">
                    <a:lnL w="12700" cap="flat" cmpd="sng" algn="ctr">
                      <a:solidFill>
                        <a:schemeClr val="accent3">
                          <a:lumMod val="75000"/>
                        </a:schemeClr>
                      </a:solidFill>
                      <a:prstDash val="solid"/>
                      <a:round/>
                      <a:headEnd type="none" w="med" len="med"/>
                      <a:tailEnd type="none" w="med" len="med"/>
                    </a:lnL>
                    <a:lnR w="12700" cap="flat" cmpd="sng" algn="ctr">
                      <a:solidFill>
                        <a:schemeClr val="accent3">
                          <a:lumMod val="75000"/>
                        </a:schemeClr>
                      </a:solidFill>
                      <a:prstDash val="solid"/>
                      <a:round/>
                      <a:headEnd type="none" w="med" len="med"/>
                      <a:tailEnd type="none" w="med" len="med"/>
                    </a:lnR>
                    <a:lnT w="12700" cap="flat" cmpd="sng" algn="ctr">
                      <a:solidFill>
                        <a:schemeClr val="accent3">
                          <a:lumMod val="75000"/>
                        </a:schemeClr>
                      </a:solidFill>
                      <a:prstDash val="solid"/>
                      <a:round/>
                      <a:headEnd type="none" w="med" len="med"/>
                      <a:tailEnd type="none" w="med" len="med"/>
                    </a:lnT>
                    <a:lnB w="12700" cap="flat" cmpd="sng" algn="ctr">
                      <a:solidFill>
                        <a:schemeClr val="accent3">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400" kern="1200">
                        <a:solidFill>
                          <a:schemeClr val="dk1"/>
                        </a:solidFill>
                        <a:effectLst/>
                        <a:latin typeface="Segoe UI" panose="020B0502040204020203" pitchFamily="34" charset="0"/>
                        <a:ea typeface="Times New Roman" panose="02020603050405020304" pitchFamily="18" charset="0"/>
                        <a:cs typeface="Segoe UI" panose="020B0502040204020203" pitchFamily="34" charset="0"/>
                      </a:endParaRPr>
                    </a:p>
                  </a:txBody>
                  <a:tcPr marL="69945" marR="69945" marT="34974" marB="34974" anchor="ctr">
                    <a:lnL w="12700" cap="flat" cmpd="sng" algn="ctr">
                      <a:solidFill>
                        <a:schemeClr val="accent3">
                          <a:lumMod val="75000"/>
                        </a:schemeClr>
                      </a:solidFill>
                      <a:prstDash val="solid"/>
                      <a:round/>
                      <a:headEnd type="none" w="med" len="med"/>
                      <a:tailEnd type="none" w="med" len="med"/>
                    </a:lnL>
                    <a:lnR w="12700" cap="flat" cmpd="sng" algn="ctr">
                      <a:solidFill>
                        <a:schemeClr val="accent3">
                          <a:lumMod val="75000"/>
                        </a:schemeClr>
                      </a:solidFill>
                      <a:prstDash val="solid"/>
                      <a:round/>
                      <a:headEnd type="none" w="med" len="med"/>
                      <a:tailEnd type="none" w="med" len="med"/>
                    </a:lnR>
                    <a:lnT w="12700" cap="flat" cmpd="sng" algn="ctr">
                      <a:solidFill>
                        <a:schemeClr val="accent3">
                          <a:lumMod val="75000"/>
                        </a:schemeClr>
                      </a:solidFill>
                      <a:prstDash val="solid"/>
                      <a:round/>
                      <a:headEnd type="none" w="med" len="med"/>
                      <a:tailEnd type="none" w="med" len="med"/>
                    </a:lnT>
                    <a:lnB w="12700" cap="flat" cmpd="sng" algn="ctr">
                      <a:solidFill>
                        <a:schemeClr val="accent3">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kern="1200">
                          <a:solidFill>
                            <a:srgbClr val="353535"/>
                          </a:solidFill>
                          <a:effectLst/>
                          <a:latin typeface="Segoe UI"/>
                          <a:ea typeface="Times New Roman" panose="02020603050405020304" pitchFamily="18" charset="0"/>
                          <a:cs typeface="Segoe UI"/>
                        </a:rPr>
                        <a:t>1</a:t>
                      </a:r>
                    </a:p>
                  </a:txBody>
                  <a:tcPr marL="69945" marR="69945" marT="34974" marB="34974" anchor="ctr">
                    <a:lnL w="12700" cap="flat" cmpd="sng" algn="ctr">
                      <a:solidFill>
                        <a:schemeClr val="accent3">
                          <a:lumMod val="75000"/>
                        </a:schemeClr>
                      </a:solidFill>
                      <a:prstDash val="solid"/>
                      <a:round/>
                      <a:headEnd type="none" w="med" len="med"/>
                      <a:tailEnd type="none" w="med" len="med"/>
                    </a:lnL>
                    <a:lnR w="12700" cap="flat" cmpd="sng" algn="ctr">
                      <a:solidFill>
                        <a:schemeClr val="accent3">
                          <a:lumMod val="75000"/>
                        </a:schemeClr>
                      </a:solidFill>
                      <a:prstDash val="solid"/>
                      <a:round/>
                      <a:headEnd type="none" w="med" len="med"/>
                      <a:tailEnd type="none" w="med" len="med"/>
                    </a:lnR>
                    <a:lnT w="12700" cap="flat" cmpd="sng" algn="ctr">
                      <a:solidFill>
                        <a:schemeClr val="accent3">
                          <a:lumMod val="75000"/>
                        </a:schemeClr>
                      </a:solidFill>
                      <a:prstDash val="solid"/>
                      <a:round/>
                      <a:headEnd type="none" w="med" len="med"/>
                      <a:tailEnd type="none" w="med" len="med"/>
                    </a:lnT>
                    <a:lnB w="12700" cap="flat" cmpd="sng" algn="ctr">
                      <a:solidFill>
                        <a:schemeClr val="accent3">
                          <a:lumMod val="75000"/>
                        </a:schemeClr>
                      </a:solidFill>
                      <a:prstDash val="solid"/>
                      <a:round/>
                      <a:headEnd type="none" w="med" len="med"/>
                      <a:tailEnd type="none" w="med" len="med"/>
                    </a:lnB>
                    <a:lnTlToBr w="12700" cmpd="sng">
                      <a:noFill/>
                      <a:prstDash val="solid"/>
                    </a:lnTlToBr>
                    <a:lnBlToTr w="12700" cmpd="sng">
                      <a:noFill/>
                      <a:prstDash val="solid"/>
                    </a:lnBlToTr>
                    <a:solidFill>
                      <a:srgbClr val="E7F3E5"/>
                    </a:solidFill>
                  </a:tcPr>
                </a:tc>
                <a:tc>
                  <a:txBody>
                    <a:bodyPr/>
                    <a:lstStyle/>
                    <a:p>
                      <a:pPr algn="ctr"/>
                      <a:r>
                        <a:rPr lang="en-US" sz="1400" kern="1200">
                          <a:solidFill>
                            <a:srgbClr val="353535"/>
                          </a:solidFill>
                          <a:effectLst/>
                          <a:latin typeface="Segoe UI"/>
                          <a:ea typeface="Times New Roman" panose="02020603050405020304" pitchFamily="18" charset="0"/>
                          <a:cs typeface="Segoe UI"/>
                        </a:rPr>
                        <a:t>2</a:t>
                      </a:r>
                    </a:p>
                  </a:txBody>
                  <a:tcPr marL="69945" marR="69945" marT="34974" marB="34974" anchor="ctr">
                    <a:lnL w="12700" cap="flat" cmpd="sng" algn="ctr">
                      <a:solidFill>
                        <a:schemeClr val="accent3">
                          <a:lumMod val="75000"/>
                        </a:schemeClr>
                      </a:solidFill>
                      <a:prstDash val="solid"/>
                      <a:round/>
                      <a:headEnd type="none" w="med" len="med"/>
                      <a:tailEnd type="none" w="med" len="med"/>
                    </a:lnL>
                    <a:lnR w="12700" cap="flat" cmpd="sng" algn="ctr">
                      <a:solidFill>
                        <a:schemeClr val="accent3">
                          <a:lumMod val="75000"/>
                        </a:schemeClr>
                      </a:solidFill>
                      <a:prstDash val="solid"/>
                      <a:round/>
                      <a:headEnd type="none" w="med" len="med"/>
                      <a:tailEnd type="none" w="med" len="med"/>
                    </a:lnR>
                    <a:lnT w="12700" cap="flat" cmpd="sng" algn="ctr">
                      <a:solidFill>
                        <a:schemeClr val="accent3">
                          <a:lumMod val="75000"/>
                        </a:schemeClr>
                      </a:solidFill>
                      <a:prstDash val="solid"/>
                      <a:round/>
                      <a:headEnd type="none" w="med" len="med"/>
                      <a:tailEnd type="none" w="med" len="med"/>
                    </a:lnT>
                    <a:lnB w="12700" cap="flat" cmpd="sng" algn="ctr">
                      <a:solidFill>
                        <a:schemeClr val="accent3">
                          <a:lumMod val="75000"/>
                        </a:schemeClr>
                      </a:solidFill>
                      <a:prstDash val="solid"/>
                      <a:round/>
                      <a:headEnd type="none" w="med" len="med"/>
                      <a:tailEnd type="none" w="med" len="med"/>
                    </a:lnB>
                    <a:lnTlToBr w="12700" cmpd="sng">
                      <a:noFill/>
                      <a:prstDash val="solid"/>
                    </a:lnTlToBr>
                    <a:lnBlToTr w="12700" cmpd="sng">
                      <a:noFill/>
                      <a:prstDash val="solid"/>
                    </a:lnBlToTr>
                    <a:solidFill>
                      <a:srgbClr val="E7F3E5"/>
                    </a:solidFill>
                  </a:tcPr>
                </a:tc>
                <a:tc>
                  <a:txBody>
                    <a:bodyPr/>
                    <a:lstStyle/>
                    <a:p>
                      <a:pPr algn="ctr"/>
                      <a:r>
                        <a:rPr lang="en-US" sz="1400" kern="1200">
                          <a:solidFill>
                            <a:srgbClr val="353535"/>
                          </a:solidFill>
                          <a:effectLst/>
                          <a:latin typeface="Segoe UI"/>
                          <a:ea typeface="Times New Roman" panose="02020603050405020304" pitchFamily="18" charset="0"/>
                          <a:cs typeface="Segoe UI"/>
                        </a:rPr>
                        <a:t>2</a:t>
                      </a:r>
                    </a:p>
                  </a:txBody>
                  <a:tcPr marL="69945" marR="69945" marT="34974" marB="34974" anchor="ctr">
                    <a:lnL w="12700" cap="flat" cmpd="sng" algn="ctr">
                      <a:solidFill>
                        <a:schemeClr val="accent3">
                          <a:lumMod val="75000"/>
                        </a:schemeClr>
                      </a:solidFill>
                      <a:prstDash val="solid"/>
                      <a:round/>
                      <a:headEnd type="none" w="med" len="med"/>
                      <a:tailEnd type="none" w="med" len="med"/>
                    </a:lnL>
                    <a:lnR w="12700" cap="flat" cmpd="sng" algn="ctr">
                      <a:solidFill>
                        <a:schemeClr val="accent3">
                          <a:lumMod val="75000"/>
                        </a:schemeClr>
                      </a:solidFill>
                      <a:prstDash val="solid"/>
                      <a:round/>
                      <a:headEnd type="none" w="med" len="med"/>
                      <a:tailEnd type="none" w="med" len="med"/>
                    </a:lnR>
                    <a:lnT w="12700" cap="flat" cmpd="sng" algn="ctr">
                      <a:solidFill>
                        <a:schemeClr val="accent3">
                          <a:lumMod val="75000"/>
                        </a:schemeClr>
                      </a:solidFill>
                      <a:prstDash val="solid"/>
                      <a:round/>
                      <a:headEnd type="none" w="med" len="med"/>
                      <a:tailEnd type="none" w="med" len="med"/>
                    </a:lnT>
                    <a:lnB w="12700" cap="flat" cmpd="sng" algn="ctr">
                      <a:solidFill>
                        <a:schemeClr val="accent3">
                          <a:lumMod val="75000"/>
                        </a:schemeClr>
                      </a:solidFill>
                      <a:prstDash val="solid"/>
                      <a:round/>
                      <a:headEnd type="none" w="med" len="med"/>
                      <a:tailEnd type="none" w="med" len="med"/>
                    </a:lnB>
                    <a:lnTlToBr w="12700" cmpd="sng">
                      <a:noFill/>
                      <a:prstDash val="solid"/>
                    </a:lnTlToBr>
                    <a:lnBlToTr w="12700" cmpd="sng">
                      <a:noFill/>
                      <a:prstDash val="solid"/>
                    </a:lnBlToTr>
                    <a:solidFill>
                      <a:srgbClr val="E8EBF8"/>
                    </a:solidFill>
                  </a:tcPr>
                </a:tc>
                <a:tc>
                  <a:txBody>
                    <a:bodyPr/>
                    <a:lstStyle/>
                    <a:p>
                      <a:pPr algn="ctr"/>
                      <a:r>
                        <a:rPr lang="en-US" sz="1400" kern="1200">
                          <a:solidFill>
                            <a:srgbClr val="353535"/>
                          </a:solidFill>
                          <a:effectLst/>
                          <a:latin typeface="Segoe UI"/>
                          <a:ea typeface="Times New Roman" panose="02020603050405020304" pitchFamily="18" charset="0"/>
                          <a:cs typeface="Segoe UI"/>
                        </a:rPr>
                        <a:t>4</a:t>
                      </a:r>
                    </a:p>
                  </a:txBody>
                  <a:tcPr marL="69945" marR="69945" marT="34974" marB="34974" anchor="ctr">
                    <a:lnL w="12700" cap="flat" cmpd="sng" algn="ctr">
                      <a:solidFill>
                        <a:schemeClr val="accent3">
                          <a:lumMod val="75000"/>
                        </a:schemeClr>
                      </a:solidFill>
                      <a:prstDash val="solid"/>
                      <a:round/>
                      <a:headEnd type="none" w="med" len="med"/>
                      <a:tailEnd type="none" w="med" len="med"/>
                    </a:lnL>
                    <a:lnR w="12700" cap="flat" cmpd="sng" algn="ctr">
                      <a:solidFill>
                        <a:schemeClr val="accent3">
                          <a:lumMod val="75000"/>
                        </a:schemeClr>
                      </a:solidFill>
                      <a:prstDash val="solid"/>
                      <a:round/>
                      <a:headEnd type="none" w="med" len="med"/>
                      <a:tailEnd type="none" w="med" len="med"/>
                    </a:lnR>
                    <a:lnT w="12700" cap="flat" cmpd="sng" algn="ctr">
                      <a:solidFill>
                        <a:schemeClr val="accent3">
                          <a:lumMod val="75000"/>
                        </a:schemeClr>
                      </a:solidFill>
                      <a:prstDash val="solid"/>
                      <a:round/>
                      <a:headEnd type="none" w="med" len="med"/>
                      <a:tailEnd type="none" w="med" len="med"/>
                    </a:lnT>
                    <a:lnB w="12700" cap="flat" cmpd="sng" algn="ctr">
                      <a:solidFill>
                        <a:schemeClr val="accent3">
                          <a:lumMod val="75000"/>
                        </a:schemeClr>
                      </a:solidFill>
                      <a:prstDash val="solid"/>
                      <a:round/>
                      <a:headEnd type="none" w="med" len="med"/>
                      <a:tailEnd type="none" w="med" len="med"/>
                    </a:lnB>
                    <a:lnTlToBr w="12700" cmpd="sng">
                      <a:noFill/>
                      <a:prstDash val="solid"/>
                    </a:lnTlToBr>
                    <a:lnBlToTr w="12700" cmpd="sng">
                      <a:noFill/>
                      <a:prstDash val="solid"/>
                    </a:lnBlToTr>
                    <a:solidFill>
                      <a:srgbClr val="E8EBF8"/>
                    </a:solidFill>
                  </a:tcPr>
                </a:tc>
                <a:tc>
                  <a:txBody>
                    <a:bodyPr/>
                    <a:lstStyle/>
                    <a:p>
                      <a:pPr algn="ctr"/>
                      <a:r>
                        <a:rPr lang="en-US" sz="1400" kern="1200">
                          <a:solidFill>
                            <a:srgbClr val="353535"/>
                          </a:solidFill>
                          <a:effectLst/>
                          <a:latin typeface="Segoe UI"/>
                          <a:ea typeface="Times New Roman" panose="02020603050405020304" pitchFamily="18" charset="0"/>
                          <a:cs typeface="Segoe UI"/>
                        </a:rPr>
                        <a:t>8</a:t>
                      </a:r>
                    </a:p>
                  </a:txBody>
                  <a:tcPr marL="69945" marR="69945" marT="34974" marB="34974" anchor="ctr">
                    <a:lnL w="12700" cap="flat" cmpd="sng" algn="ctr">
                      <a:solidFill>
                        <a:schemeClr val="accent3">
                          <a:lumMod val="75000"/>
                        </a:schemeClr>
                      </a:solidFill>
                      <a:prstDash val="solid"/>
                      <a:round/>
                      <a:headEnd type="none" w="med" len="med"/>
                      <a:tailEnd type="none" w="med" len="med"/>
                    </a:lnL>
                    <a:lnR w="12700" cap="flat" cmpd="sng" algn="ctr">
                      <a:solidFill>
                        <a:schemeClr val="accent3">
                          <a:lumMod val="75000"/>
                        </a:schemeClr>
                      </a:solidFill>
                      <a:prstDash val="solid"/>
                      <a:round/>
                      <a:headEnd type="none" w="med" len="med"/>
                      <a:tailEnd type="none" w="med" len="med"/>
                    </a:lnR>
                    <a:lnT w="12700" cap="flat" cmpd="sng" algn="ctr">
                      <a:solidFill>
                        <a:schemeClr val="accent3">
                          <a:lumMod val="75000"/>
                        </a:schemeClr>
                      </a:solidFill>
                      <a:prstDash val="solid"/>
                      <a:round/>
                      <a:headEnd type="none" w="med" len="med"/>
                      <a:tailEnd type="none" w="med" len="med"/>
                    </a:lnT>
                    <a:lnB w="12700" cap="flat" cmpd="sng" algn="ctr">
                      <a:solidFill>
                        <a:schemeClr val="accent3">
                          <a:lumMod val="75000"/>
                        </a:schemeClr>
                      </a:solidFill>
                      <a:prstDash val="solid"/>
                      <a:round/>
                      <a:headEnd type="none" w="med" len="med"/>
                      <a:tailEnd type="none" w="med" len="med"/>
                    </a:lnB>
                    <a:lnTlToBr w="12700" cmpd="sng">
                      <a:noFill/>
                      <a:prstDash val="solid"/>
                    </a:lnTlToBr>
                    <a:lnBlToTr w="12700" cmpd="sng">
                      <a:noFill/>
                      <a:prstDash val="solid"/>
                    </a:lnBlToTr>
                    <a:solidFill>
                      <a:srgbClr val="E8EBF8"/>
                    </a:solidFill>
                  </a:tcPr>
                </a:tc>
                <a:tc>
                  <a:txBody>
                    <a:bodyPr/>
                    <a:lstStyle/>
                    <a:p>
                      <a:pPr algn="ctr"/>
                      <a:r>
                        <a:rPr lang="en-US" sz="1400" kern="1200">
                          <a:solidFill>
                            <a:srgbClr val="353535"/>
                          </a:solidFill>
                          <a:effectLst/>
                          <a:latin typeface="Segoe UI"/>
                          <a:ea typeface="Times New Roman" panose="02020603050405020304" pitchFamily="18" charset="0"/>
                          <a:cs typeface="Segoe UI"/>
                        </a:rPr>
                        <a:t>16</a:t>
                      </a:r>
                    </a:p>
                  </a:txBody>
                  <a:tcPr marL="69945" marR="69945" marT="34974" marB="34974" anchor="ctr">
                    <a:lnL w="12700" cap="flat" cmpd="sng" algn="ctr">
                      <a:solidFill>
                        <a:schemeClr val="accent3">
                          <a:lumMod val="75000"/>
                        </a:schemeClr>
                      </a:solidFill>
                      <a:prstDash val="solid"/>
                      <a:round/>
                      <a:headEnd type="none" w="med" len="med"/>
                      <a:tailEnd type="none" w="med" len="med"/>
                    </a:lnL>
                    <a:lnR w="12700" cap="flat" cmpd="sng" algn="ctr">
                      <a:solidFill>
                        <a:schemeClr val="accent3">
                          <a:lumMod val="75000"/>
                        </a:schemeClr>
                      </a:solidFill>
                      <a:prstDash val="solid"/>
                      <a:round/>
                      <a:headEnd type="none" w="med" len="med"/>
                      <a:tailEnd type="none" w="med" len="med"/>
                    </a:lnR>
                    <a:lnT w="12700" cap="flat" cmpd="sng" algn="ctr">
                      <a:solidFill>
                        <a:schemeClr val="accent3">
                          <a:lumMod val="75000"/>
                        </a:schemeClr>
                      </a:solidFill>
                      <a:prstDash val="solid"/>
                      <a:round/>
                      <a:headEnd type="none" w="med" len="med"/>
                      <a:tailEnd type="none" w="med" len="med"/>
                    </a:lnT>
                    <a:lnB w="12700" cap="flat" cmpd="sng" algn="ctr">
                      <a:solidFill>
                        <a:schemeClr val="accent3">
                          <a:lumMod val="75000"/>
                        </a:schemeClr>
                      </a:solidFill>
                      <a:prstDash val="solid"/>
                      <a:round/>
                      <a:headEnd type="none" w="med" len="med"/>
                      <a:tailEnd type="none" w="med" len="med"/>
                    </a:lnB>
                    <a:lnTlToBr w="12700" cmpd="sng">
                      <a:noFill/>
                      <a:prstDash val="solid"/>
                    </a:lnTlToBr>
                    <a:lnBlToTr w="12700" cmpd="sng">
                      <a:noFill/>
                      <a:prstDash val="solid"/>
                    </a:lnBlToTr>
                    <a:solidFill>
                      <a:srgbClr val="E8EBF8"/>
                    </a:solidFill>
                  </a:tcPr>
                </a:tc>
                <a:tc>
                  <a:txBody>
                    <a:bodyPr/>
                    <a:lstStyle/>
                    <a:p>
                      <a:pPr algn="ctr"/>
                      <a:r>
                        <a:rPr lang="en-US" sz="1400" kern="1200">
                          <a:solidFill>
                            <a:srgbClr val="353535"/>
                          </a:solidFill>
                          <a:effectLst/>
                          <a:latin typeface="Segoe UI"/>
                          <a:ea typeface="Times New Roman" panose="02020603050405020304" pitchFamily="18" charset="0"/>
                          <a:cs typeface="Segoe UI"/>
                        </a:rPr>
                        <a:t>32</a:t>
                      </a:r>
                    </a:p>
                  </a:txBody>
                  <a:tcPr marL="69945" marR="69945" marT="34974" marB="34974" anchor="ctr">
                    <a:lnL w="12700" cap="flat" cmpd="sng" algn="ctr">
                      <a:solidFill>
                        <a:schemeClr val="accent3">
                          <a:lumMod val="75000"/>
                        </a:schemeClr>
                      </a:solidFill>
                      <a:prstDash val="solid"/>
                      <a:round/>
                      <a:headEnd type="none" w="med" len="med"/>
                      <a:tailEnd type="none" w="med" len="med"/>
                    </a:lnL>
                    <a:lnR w="12700" cap="flat" cmpd="sng" algn="ctr">
                      <a:solidFill>
                        <a:schemeClr val="accent3">
                          <a:lumMod val="75000"/>
                        </a:schemeClr>
                      </a:solidFill>
                      <a:prstDash val="solid"/>
                      <a:round/>
                      <a:headEnd type="none" w="med" len="med"/>
                      <a:tailEnd type="none" w="med" len="med"/>
                    </a:lnR>
                    <a:lnT w="12700" cap="flat" cmpd="sng" algn="ctr">
                      <a:solidFill>
                        <a:schemeClr val="accent3">
                          <a:lumMod val="75000"/>
                        </a:schemeClr>
                      </a:solidFill>
                      <a:prstDash val="solid"/>
                      <a:round/>
                      <a:headEnd type="none" w="med" len="med"/>
                      <a:tailEnd type="none" w="med" len="med"/>
                    </a:lnT>
                    <a:lnB w="12700" cap="flat" cmpd="sng" algn="ctr">
                      <a:solidFill>
                        <a:schemeClr val="accent3">
                          <a:lumMod val="75000"/>
                        </a:schemeClr>
                      </a:solidFill>
                      <a:prstDash val="solid"/>
                      <a:round/>
                      <a:headEnd type="none" w="med" len="med"/>
                      <a:tailEnd type="none" w="med" len="med"/>
                    </a:lnB>
                    <a:lnTlToBr w="12700" cmpd="sng">
                      <a:noFill/>
                      <a:prstDash val="solid"/>
                    </a:lnTlToBr>
                    <a:lnBlToTr w="12700" cmpd="sng">
                      <a:noFill/>
                      <a:prstDash val="solid"/>
                    </a:lnBlToTr>
                    <a:solidFill>
                      <a:srgbClr val="E8EBF8"/>
                    </a:solidFill>
                  </a:tcPr>
                </a:tc>
                <a:tc>
                  <a:txBody>
                    <a:bodyPr/>
                    <a:lstStyle/>
                    <a:p>
                      <a:pPr algn="ctr"/>
                      <a:r>
                        <a:rPr lang="en-US" sz="1400" kern="1200">
                          <a:solidFill>
                            <a:srgbClr val="353535"/>
                          </a:solidFill>
                          <a:effectLst/>
                          <a:latin typeface="Segoe UI"/>
                          <a:ea typeface="Times New Roman" panose="02020603050405020304" pitchFamily="18" charset="0"/>
                          <a:cs typeface="Segoe UI"/>
                        </a:rPr>
                        <a:t>2</a:t>
                      </a:r>
                    </a:p>
                  </a:txBody>
                  <a:tcPr marL="69945" marR="69945" marT="34974" marB="34974" anchor="ctr">
                    <a:lnL w="12700" cap="flat" cmpd="sng" algn="ctr">
                      <a:solidFill>
                        <a:schemeClr val="accent3">
                          <a:lumMod val="75000"/>
                        </a:schemeClr>
                      </a:solidFill>
                      <a:prstDash val="solid"/>
                      <a:round/>
                      <a:headEnd type="none" w="med" len="med"/>
                      <a:tailEnd type="none" w="med" len="med"/>
                    </a:lnL>
                    <a:lnR w="12700" cap="flat" cmpd="sng" algn="ctr">
                      <a:solidFill>
                        <a:schemeClr val="accent3">
                          <a:lumMod val="75000"/>
                        </a:schemeClr>
                      </a:solidFill>
                      <a:prstDash val="solid"/>
                      <a:round/>
                      <a:headEnd type="none" w="med" len="med"/>
                      <a:tailEnd type="none" w="med" len="med"/>
                    </a:lnR>
                    <a:lnT w="12700" cap="flat" cmpd="sng" algn="ctr">
                      <a:solidFill>
                        <a:schemeClr val="accent3">
                          <a:lumMod val="75000"/>
                        </a:schemeClr>
                      </a:solidFill>
                      <a:prstDash val="solid"/>
                      <a:round/>
                      <a:headEnd type="none" w="med" len="med"/>
                      <a:tailEnd type="none" w="med" len="med"/>
                    </a:lnT>
                    <a:lnB w="12700" cap="flat" cmpd="sng" algn="ctr">
                      <a:solidFill>
                        <a:schemeClr val="accent3">
                          <a:lumMod val="75000"/>
                        </a:schemeClr>
                      </a:solidFill>
                      <a:prstDash val="solid"/>
                      <a:round/>
                      <a:headEnd type="none" w="med" len="med"/>
                      <a:tailEnd type="none" w="med" len="med"/>
                    </a:lnB>
                    <a:lnTlToBr w="12700" cmpd="sng">
                      <a:noFill/>
                      <a:prstDash val="solid"/>
                    </a:lnTlToBr>
                    <a:lnBlToTr w="12700" cmpd="sng">
                      <a:noFill/>
                      <a:prstDash val="solid"/>
                    </a:lnBlToTr>
                    <a:solidFill>
                      <a:srgbClr val="F6ECFA"/>
                    </a:solidFill>
                  </a:tcPr>
                </a:tc>
                <a:tc>
                  <a:txBody>
                    <a:bodyPr/>
                    <a:lstStyle/>
                    <a:p>
                      <a:pPr algn="ctr"/>
                      <a:r>
                        <a:rPr lang="en-US" sz="1400" kern="1200">
                          <a:solidFill>
                            <a:srgbClr val="353535"/>
                          </a:solidFill>
                          <a:effectLst/>
                          <a:latin typeface="Segoe UI"/>
                          <a:ea typeface="Times New Roman" panose="02020603050405020304" pitchFamily="18" charset="0"/>
                          <a:cs typeface="Segoe UI"/>
                        </a:rPr>
                        <a:t>4</a:t>
                      </a:r>
                    </a:p>
                  </a:txBody>
                  <a:tcPr marL="69945" marR="69945" marT="34974" marB="34974" anchor="ctr">
                    <a:lnL w="12700" cap="flat" cmpd="sng" algn="ctr">
                      <a:solidFill>
                        <a:schemeClr val="accent3">
                          <a:lumMod val="75000"/>
                        </a:schemeClr>
                      </a:solidFill>
                      <a:prstDash val="solid"/>
                      <a:round/>
                      <a:headEnd type="none" w="med" len="med"/>
                      <a:tailEnd type="none" w="med" len="med"/>
                    </a:lnL>
                    <a:lnR w="12700" cap="flat" cmpd="sng" algn="ctr">
                      <a:solidFill>
                        <a:schemeClr val="accent3">
                          <a:lumMod val="75000"/>
                        </a:schemeClr>
                      </a:solidFill>
                      <a:prstDash val="solid"/>
                      <a:round/>
                      <a:headEnd type="none" w="med" len="med"/>
                      <a:tailEnd type="none" w="med" len="med"/>
                    </a:lnR>
                    <a:lnT w="12700" cap="flat" cmpd="sng" algn="ctr">
                      <a:solidFill>
                        <a:schemeClr val="accent3">
                          <a:lumMod val="75000"/>
                        </a:schemeClr>
                      </a:solidFill>
                      <a:prstDash val="solid"/>
                      <a:round/>
                      <a:headEnd type="none" w="med" len="med"/>
                      <a:tailEnd type="none" w="med" len="med"/>
                    </a:lnT>
                    <a:lnB w="12700" cap="flat" cmpd="sng" algn="ctr">
                      <a:solidFill>
                        <a:schemeClr val="accent3">
                          <a:lumMod val="75000"/>
                        </a:schemeClr>
                      </a:solidFill>
                      <a:prstDash val="solid"/>
                      <a:round/>
                      <a:headEnd type="none" w="med" len="med"/>
                      <a:tailEnd type="none" w="med" len="med"/>
                    </a:lnB>
                    <a:lnTlToBr w="12700" cmpd="sng">
                      <a:noFill/>
                      <a:prstDash val="solid"/>
                    </a:lnTlToBr>
                    <a:lnBlToTr w="12700" cmpd="sng">
                      <a:noFill/>
                      <a:prstDash val="solid"/>
                    </a:lnBlToTr>
                    <a:solidFill>
                      <a:srgbClr val="F6ECFA"/>
                    </a:solidFill>
                  </a:tcPr>
                </a:tc>
                <a:tc>
                  <a:txBody>
                    <a:bodyPr/>
                    <a:lstStyle/>
                    <a:p>
                      <a:pPr algn="ctr"/>
                      <a:r>
                        <a:rPr lang="en-US" sz="1400" kern="1200">
                          <a:solidFill>
                            <a:srgbClr val="353535"/>
                          </a:solidFill>
                          <a:effectLst/>
                          <a:latin typeface="Segoe UI"/>
                          <a:ea typeface="Times New Roman" panose="02020603050405020304" pitchFamily="18" charset="0"/>
                          <a:cs typeface="Segoe UI"/>
                        </a:rPr>
                        <a:t>8</a:t>
                      </a:r>
                    </a:p>
                  </a:txBody>
                  <a:tcPr marL="69945" marR="69945" marT="34974" marB="34974" anchor="ctr">
                    <a:lnL w="12700" cap="flat" cmpd="sng" algn="ctr">
                      <a:solidFill>
                        <a:schemeClr val="accent3">
                          <a:lumMod val="75000"/>
                        </a:schemeClr>
                      </a:solidFill>
                      <a:prstDash val="solid"/>
                      <a:round/>
                      <a:headEnd type="none" w="med" len="med"/>
                      <a:tailEnd type="none" w="med" len="med"/>
                    </a:lnL>
                    <a:lnR w="12700" cap="flat" cmpd="sng" algn="ctr">
                      <a:solidFill>
                        <a:schemeClr val="accent3">
                          <a:lumMod val="75000"/>
                        </a:schemeClr>
                      </a:solidFill>
                      <a:prstDash val="solid"/>
                      <a:round/>
                      <a:headEnd type="none" w="med" len="med"/>
                      <a:tailEnd type="none" w="med" len="med"/>
                    </a:lnR>
                    <a:lnT w="12700" cap="flat" cmpd="sng" algn="ctr">
                      <a:solidFill>
                        <a:schemeClr val="accent3">
                          <a:lumMod val="75000"/>
                        </a:schemeClr>
                      </a:solidFill>
                      <a:prstDash val="solid"/>
                      <a:round/>
                      <a:headEnd type="none" w="med" len="med"/>
                      <a:tailEnd type="none" w="med" len="med"/>
                    </a:lnT>
                    <a:lnB w="12700" cap="flat" cmpd="sng" algn="ctr">
                      <a:solidFill>
                        <a:schemeClr val="accent3">
                          <a:lumMod val="75000"/>
                        </a:schemeClr>
                      </a:solidFill>
                      <a:prstDash val="solid"/>
                      <a:round/>
                      <a:headEnd type="none" w="med" len="med"/>
                      <a:tailEnd type="none" w="med" len="med"/>
                    </a:lnB>
                    <a:lnTlToBr w="12700" cmpd="sng">
                      <a:noFill/>
                      <a:prstDash val="solid"/>
                    </a:lnTlToBr>
                    <a:lnBlToTr w="12700" cmpd="sng">
                      <a:noFill/>
                      <a:prstDash val="solid"/>
                    </a:lnBlToTr>
                    <a:solidFill>
                      <a:srgbClr val="F6ECFA"/>
                    </a:solidFill>
                  </a:tcPr>
                </a:tc>
                <a:tc>
                  <a:txBody>
                    <a:bodyPr/>
                    <a:lstStyle/>
                    <a:p>
                      <a:pPr algn="ctr"/>
                      <a:r>
                        <a:rPr lang="en-US" sz="1400" kern="1200">
                          <a:solidFill>
                            <a:srgbClr val="353535"/>
                          </a:solidFill>
                          <a:effectLst/>
                          <a:latin typeface="Segoe UI"/>
                          <a:ea typeface="Times New Roman" panose="02020603050405020304" pitchFamily="18" charset="0"/>
                          <a:cs typeface="Segoe UI"/>
                        </a:rPr>
                        <a:t>16</a:t>
                      </a:r>
                    </a:p>
                  </a:txBody>
                  <a:tcPr marL="69945" marR="69945" marT="34974" marB="34974" anchor="ctr">
                    <a:lnL w="12700" cap="flat" cmpd="sng" algn="ctr">
                      <a:solidFill>
                        <a:schemeClr val="accent3">
                          <a:lumMod val="75000"/>
                        </a:schemeClr>
                      </a:solidFill>
                      <a:prstDash val="solid"/>
                      <a:round/>
                      <a:headEnd type="none" w="med" len="med"/>
                      <a:tailEnd type="none" w="med" len="med"/>
                    </a:lnL>
                    <a:lnR w="12700" cap="flat" cmpd="sng" algn="ctr">
                      <a:solidFill>
                        <a:schemeClr val="accent3">
                          <a:lumMod val="75000"/>
                        </a:schemeClr>
                      </a:solidFill>
                      <a:prstDash val="solid"/>
                      <a:round/>
                      <a:headEnd type="none" w="med" len="med"/>
                      <a:tailEnd type="none" w="med" len="med"/>
                    </a:lnR>
                    <a:lnT w="12700" cap="flat" cmpd="sng" algn="ctr">
                      <a:solidFill>
                        <a:schemeClr val="accent3">
                          <a:lumMod val="75000"/>
                        </a:schemeClr>
                      </a:solidFill>
                      <a:prstDash val="solid"/>
                      <a:round/>
                      <a:headEnd type="none" w="med" len="med"/>
                      <a:tailEnd type="none" w="med" len="med"/>
                    </a:lnT>
                    <a:lnB w="12700" cap="flat" cmpd="sng" algn="ctr">
                      <a:solidFill>
                        <a:schemeClr val="accent3">
                          <a:lumMod val="75000"/>
                        </a:schemeClr>
                      </a:solidFill>
                      <a:prstDash val="solid"/>
                      <a:round/>
                      <a:headEnd type="none" w="med" len="med"/>
                      <a:tailEnd type="none" w="med" len="med"/>
                    </a:lnB>
                    <a:lnTlToBr w="12700" cmpd="sng">
                      <a:noFill/>
                      <a:prstDash val="solid"/>
                    </a:lnTlToBr>
                    <a:lnBlToTr w="12700" cmpd="sng">
                      <a:noFill/>
                      <a:prstDash val="solid"/>
                    </a:lnBlToTr>
                    <a:solidFill>
                      <a:srgbClr val="F6ECFA"/>
                    </a:solidFill>
                  </a:tcPr>
                </a:tc>
                <a:tc>
                  <a:txBody>
                    <a:bodyPr/>
                    <a:lstStyle/>
                    <a:p>
                      <a:pPr algn="ctr"/>
                      <a:endParaRPr lang="en-US" sz="1400" kern="1200" dirty="0">
                        <a:solidFill>
                          <a:srgbClr val="353535"/>
                        </a:solidFill>
                        <a:effectLst/>
                        <a:latin typeface="Segoe UI"/>
                        <a:ea typeface="Times New Roman" panose="02020603050405020304" pitchFamily="18" charset="0"/>
                        <a:cs typeface="Segoe UI"/>
                      </a:endParaRPr>
                    </a:p>
                  </a:txBody>
                  <a:tcPr marL="69945" marR="69945" marT="34974" marB="34974" anchor="ctr">
                    <a:lnL w="12700" cap="flat" cmpd="sng" algn="ctr">
                      <a:solidFill>
                        <a:schemeClr val="accent3">
                          <a:lumMod val="75000"/>
                        </a:schemeClr>
                      </a:solidFill>
                      <a:prstDash val="solid"/>
                      <a:round/>
                      <a:headEnd type="none" w="med" len="med"/>
                      <a:tailEnd type="none" w="med" len="med"/>
                    </a:lnL>
                    <a:lnR w="12700" cap="flat" cmpd="sng" algn="ctr">
                      <a:solidFill>
                        <a:schemeClr val="accent3">
                          <a:lumMod val="75000"/>
                        </a:schemeClr>
                      </a:solidFill>
                      <a:prstDash val="solid"/>
                      <a:round/>
                      <a:headEnd type="none" w="med" len="med"/>
                      <a:tailEnd type="none" w="med" len="med"/>
                    </a:lnR>
                    <a:lnT w="12700" cap="flat" cmpd="sng" algn="ctr">
                      <a:solidFill>
                        <a:schemeClr val="accent3">
                          <a:lumMod val="75000"/>
                        </a:schemeClr>
                      </a:solidFill>
                      <a:prstDash val="solid"/>
                      <a:round/>
                      <a:headEnd type="none" w="med" len="med"/>
                      <a:tailEnd type="none" w="med" len="med"/>
                    </a:lnT>
                    <a:lnB w="12700" cap="flat" cmpd="sng" algn="ctr">
                      <a:solidFill>
                        <a:schemeClr val="accent3">
                          <a:lumMod val="75000"/>
                        </a:schemeClr>
                      </a:solidFill>
                      <a:prstDash val="solid"/>
                      <a:round/>
                      <a:headEnd type="none" w="med" len="med"/>
                      <a:tailEnd type="none" w="med" len="med"/>
                    </a:lnB>
                    <a:lnTlToBr w="12700" cmpd="sng">
                      <a:noFill/>
                      <a:prstDash val="solid"/>
                    </a:lnTlToBr>
                    <a:lnBlToTr w="12700" cmpd="sng">
                      <a:noFill/>
                      <a:prstDash val="solid"/>
                    </a:lnBlToTr>
                    <a:solidFill>
                      <a:srgbClr val="F6ECFA"/>
                    </a:solidFill>
                  </a:tcPr>
                </a:tc>
                <a:extLst>
                  <a:ext uri="{0D108BD9-81ED-4DB2-BD59-A6C34878D82A}">
                    <a16:rowId xmlns:a16="http://schemas.microsoft.com/office/drawing/2014/main" val="3510748988"/>
                  </a:ext>
                </a:extLst>
              </a:tr>
              <a:tr h="404491">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500" b="0" kern="0" cap="none" spc="0" baseline="30000">
                          <a:ln>
                            <a:noFill/>
                          </a:ln>
                          <a:solidFill>
                            <a:srgbClr val="FFFFFF"/>
                          </a:solidFill>
                          <a:effectLst/>
                          <a:latin typeface="Segoe UI Semibold"/>
                          <a:ea typeface="+mn-ea"/>
                          <a:cs typeface="Segoe UI Semibold"/>
                        </a:rPr>
                        <a:t>1</a:t>
                      </a:r>
                      <a:r>
                        <a:rPr lang="en-US" sz="1500" b="0" kern="0" cap="none" spc="0">
                          <a:ln>
                            <a:noFill/>
                          </a:ln>
                          <a:solidFill>
                            <a:srgbClr val="FFFFFF"/>
                          </a:solidFill>
                          <a:effectLst/>
                          <a:latin typeface="Segoe UI Semibold"/>
                          <a:ea typeface="+mn-ea"/>
                          <a:cs typeface="Segoe UI Semibold"/>
                        </a:rPr>
                        <a:t>Compute Generation</a:t>
                      </a:r>
                    </a:p>
                  </a:txBody>
                  <a:tcPr marL="69945" marR="69945" marT="34974" marB="34974" anchor="ctr">
                    <a:lnL w="12700" cap="flat" cmpd="sng" algn="ctr">
                      <a:solidFill>
                        <a:schemeClr val="accent3">
                          <a:lumMod val="75000"/>
                        </a:schemeClr>
                      </a:solidFill>
                      <a:prstDash val="solid"/>
                      <a:round/>
                      <a:headEnd type="none" w="med" len="med"/>
                      <a:tailEnd type="none" w="med" len="med"/>
                    </a:lnL>
                    <a:lnR w="12700" cap="flat" cmpd="sng" algn="ctr">
                      <a:solidFill>
                        <a:schemeClr val="accent3">
                          <a:lumMod val="75000"/>
                        </a:schemeClr>
                      </a:solidFill>
                      <a:prstDash val="solid"/>
                      <a:round/>
                      <a:headEnd type="none" w="med" len="med"/>
                      <a:tailEnd type="none" w="med" len="med"/>
                    </a:lnR>
                    <a:lnT w="12700" cap="flat" cmpd="sng" algn="ctr">
                      <a:solidFill>
                        <a:schemeClr val="accent3">
                          <a:lumMod val="75000"/>
                        </a:schemeClr>
                      </a:solidFill>
                      <a:prstDash val="solid"/>
                      <a:round/>
                      <a:headEnd type="none" w="med" len="med"/>
                      <a:tailEnd type="none" w="med" len="med"/>
                    </a:lnT>
                    <a:lnB w="12700" cap="flat" cmpd="sng" algn="ctr">
                      <a:solidFill>
                        <a:schemeClr val="accent3">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400" kern="1200">
                        <a:solidFill>
                          <a:srgbClr val="FF0000"/>
                        </a:solidFill>
                        <a:effectLst/>
                        <a:latin typeface="Segoe UI" panose="020B0502040204020203" pitchFamily="34" charset="0"/>
                        <a:ea typeface="Times New Roman" panose="02020603050405020304" pitchFamily="18" charset="0"/>
                        <a:cs typeface="Segoe UI" panose="020B0502040204020203" pitchFamily="34" charset="0"/>
                      </a:endParaRPr>
                    </a:p>
                  </a:txBody>
                  <a:tcPr marL="69945" marR="69945" marT="34974" marB="34974" anchor="ctr">
                    <a:lnL w="12700" cap="flat" cmpd="sng" algn="ctr">
                      <a:solidFill>
                        <a:schemeClr val="accent3">
                          <a:lumMod val="75000"/>
                        </a:schemeClr>
                      </a:solidFill>
                      <a:prstDash val="solid"/>
                      <a:round/>
                      <a:headEnd type="none" w="med" len="med"/>
                      <a:tailEnd type="none" w="med" len="med"/>
                    </a:lnL>
                    <a:lnR w="12700" cap="flat" cmpd="sng" algn="ctr">
                      <a:solidFill>
                        <a:schemeClr val="accent3">
                          <a:lumMod val="75000"/>
                        </a:schemeClr>
                      </a:solidFill>
                      <a:prstDash val="solid"/>
                      <a:round/>
                      <a:headEnd type="none" w="med" len="med"/>
                      <a:tailEnd type="none" w="med" len="med"/>
                    </a:lnR>
                    <a:lnT w="12700" cap="flat" cmpd="sng" algn="ctr">
                      <a:solidFill>
                        <a:schemeClr val="accent3">
                          <a:lumMod val="75000"/>
                        </a:schemeClr>
                      </a:solidFill>
                      <a:prstDash val="solid"/>
                      <a:round/>
                      <a:headEnd type="none" w="med" len="med"/>
                      <a:tailEnd type="none" w="med" len="med"/>
                    </a:lnT>
                    <a:lnB w="12700" cap="flat" cmpd="sng" algn="ctr">
                      <a:solidFill>
                        <a:schemeClr val="accent3">
                          <a:lumMod val="75000"/>
                        </a:schemeClr>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algn="ctr" defTabSz="932742" rtl="0" eaLnBrk="1" latinLnBrk="0" hangingPunct="1"/>
                      <a:r>
                        <a:rPr lang="en-US" sz="1400" kern="1200">
                          <a:solidFill>
                            <a:srgbClr val="353535"/>
                          </a:solidFill>
                          <a:effectLst/>
                          <a:latin typeface="Segoe UI"/>
                          <a:ea typeface="Times New Roman" panose="02020603050405020304" pitchFamily="18" charset="0"/>
                          <a:cs typeface="Segoe UI"/>
                        </a:rPr>
                        <a:t>Gen 4, Gen 5</a:t>
                      </a:r>
                    </a:p>
                  </a:txBody>
                  <a:tcPr marL="69945" marR="69945" marT="34974" marB="34974" anchor="ctr">
                    <a:lnL w="12700" cap="flat" cmpd="sng" algn="ctr">
                      <a:solidFill>
                        <a:schemeClr val="accent3">
                          <a:lumMod val="75000"/>
                        </a:schemeClr>
                      </a:solidFill>
                      <a:prstDash val="solid"/>
                      <a:round/>
                      <a:headEnd type="none" w="med" len="med"/>
                      <a:tailEnd type="none" w="med" len="med"/>
                    </a:lnL>
                    <a:lnR w="12700" cap="flat" cmpd="sng" algn="ctr">
                      <a:solidFill>
                        <a:schemeClr val="accent3">
                          <a:lumMod val="75000"/>
                        </a:schemeClr>
                      </a:solidFill>
                      <a:prstDash val="solid"/>
                      <a:round/>
                      <a:headEnd type="none" w="med" len="med"/>
                      <a:tailEnd type="none" w="med" len="med"/>
                    </a:lnR>
                    <a:lnT w="12700" cap="flat" cmpd="sng" algn="ctr">
                      <a:solidFill>
                        <a:schemeClr val="accent3">
                          <a:lumMod val="75000"/>
                        </a:schemeClr>
                      </a:solidFill>
                      <a:prstDash val="solid"/>
                      <a:round/>
                      <a:headEnd type="none" w="med" len="med"/>
                      <a:tailEnd type="none" w="med" len="med"/>
                    </a:lnT>
                    <a:lnB w="12700" cap="flat" cmpd="sng" algn="ctr">
                      <a:solidFill>
                        <a:schemeClr val="accent3">
                          <a:lumMod val="75000"/>
                        </a:schemeClr>
                      </a:solidFill>
                      <a:prstDash val="solid"/>
                      <a:round/>
                      <a:headEnd type="none" w="med" len="med"/>
                      <a:tailEnd type="none" w="med" len="med"/>
                    </a:lnB>
                    <a:lnTlToBr w="12700" cmpd="sng">
                      <a:noFill/>
                      <a:prstDash val="solid"/>
                    </a:lnTlToBr>
                    <a:lnBlToTr w="12700" cmpd="sng">
                      <a:noFill/>
                      <a:prstDash val="solid"/>
                    </a:lnBlToTr>
                    <a:solidFill>
                      <a:srgbClr val="E7F3E5"/>
                    </a:solidFill>
                  </a:tcPr>
                </a:tc>
                <a:tc hMerge="1">
                  <a:txBody>
                    <a:bodyPr/>
                    <a:lstStyle/>
                    <a:p>
                      <a:pPr marL="0" algn="ctr" defTabSz="932742" rtl="0" eaLnBrk="1" latinLnBrk="0" hangingPunct="1"/>
                      <a:endParaRPr lang="en-US" sz="1400" kern="1200">
                        <a:solidFill>
                          <a:schemeClr val="dk1"/>
                        </a:solidFill>
                        <a:effectLst/>
                        <a:latin typeface="Segoe UI" panose="020B0502040204020203" pitchFamily="34" charset="0"/>
                        <a:ea typeface="Times New Roman" panose="02020603050405020304" pitchFamily="18" charset="0"/>
                        <a:cs typeface="Segoe UI" panose="020B0502040204020203" pitchFamily="34" charset="0"/>
                      </a:endParaRPr>
                    </a:p>
                  </a:txBody>
                  <a:tcPr marL="69945" marR="69945" marT="34974" marB="34974" anchor="ctr">
                    <a:lnL w="12700" cap="flat" cmpd="sng" algn="ctr">
                      <a:solidFill>
                        <a:schemeClr val="accent3">
                          <a:lumMod val="75000"/>
                        </a:schemeClr>
                      </a:solidFill>
                      <a:prstDash val="solid"/>
                      <a:round/>
                      <a:headEnd type="none" w="med" len="med"/>
                      <a:tailEnd type="none" w="med" len="med"/>
                    </a:lnL>
                    <a:lnR w="12700" cap="flat" cmpd="sng" algn="ctr">
                      <a:solidFill>
                        <a:schemeClr val="accent3">
                          <a:lumMod val="75000"/>
                        </a:schemeClr>
                      </a:solidFill>
                      <a:prstDash val="solid"/>
                      <a:round/>
                      <a:headEnd type="none" w="med" len="med"/>
                      <a:tailEnd type="none" w="med" len="med"/>
                    </a:lnR>
                    <a:lnT w="12700" cap="flat" cmpd="sng" algn="ctr">
                      <a:solidFill>
                        <a:schemeClr val="accent3">
                          <a:lumMod val="75000"/>
                        </a:schemeClr>
                      </a:solidFill>
                      <a:prstDash val="solid"/>
                      <a:round/>
                      <a:headEnd type="none" w="med" len="med"/>
                      <a:tailEnd type="none" w="med" len="med"/>
                    </a:lnT>
                    <a:lnB w="12700" cap="flat" cmpd="sng" algn="ctr">
                      <a:solidFill>
                        <a:schemeClr val="accent3">
                          <a:lumMod val="75000"/>
                        </a:schemeClr>
                      </a:solidFill>
                      <a:prstDash val="solid"/>
                      <a:round/>
                      <a:headEnd type="none" w="med" len="med"/>
                      <a:tailEnd type="none" w="med" len="med"/>
                    </a:lnB>
                    <a:lnTlToBr w="12700" cmpd="sng">
                      <a:noFill/>
                      <a:prstDash val="solid"/>
                    </a:lnTlToBr>
                    <a:lnBlToTr w="12700" cmpd="sng">
                      <a:noFill/>
                      <a:prstDash val="solid"/>
                    </a:lnBlToTr>
                    <a:solidFill>
                      <a:srgbClr val="E7F3E5"/>
                    </a:solidFill>
                  </a:tcPr>
                </a:tc>
                <a:tc gridSpan="5">
                  <a:txBody>
                    <a:bodyPr/>
                    <a:lstStyle/>
                    <a:p>
                      <a:pPr algn="ctr"/>
                      <a:r>
                        <a:rPr lang="en-US" sz="1400" kern="1200">
                          <a:solidFill>
                            <a:srgbClr val="353535"/>
                          </a:solidFill>
                          <a:effectLst/>
                          <a:latin typeface="Segoe UI"/>
                          <a:ea typeface="Times New Roman" panose="02020603050405020304" pitchFamily="18" charset="0"/>
                          <a:cs typeface="Segoe UI"/>
                        </a:rPr>
                        <a:t>Gen 4, Gen</a:t>
                      </a:r>
                      <a:r>
                        <a:rPr lang="en-US" sz="1400" kern="1200" baseline="0">
                          <a:solidFill>
                            <a:srgbClr val="353535"/>
                          </a:solidFill>
                          <a:effectLst/>
                          <a:latin typeface="Segoe UI"/>
                          <a:ea typeface="Times New Roman" panose="02020603050405020304" pitchFamily="18" charset="0"/>
                          <a:cs typeface="Segoe UI"/>
                        </a:rPr>
                        <a:t> 5</a:t>
                      </a:r>
                      <a:endParaRPr lang="en-US" sz="1400" kern="1200">
                        <a:solidFill>
                          <a:srgbClr val="353535"/>
                        </a:solidFill>
                        <a:effectLst/>
                        <a:latin typeface="Segoe UI"/>
                        <a:ea typeface="Times New Roman" panose="02020603050405020304" pitchFamily="18" charset="0"/>
                        <a:cs typeface="Segoe UI"/>
                      </a:endParaRPr>
                    </a:p>
                  </a:txBody>
                  <a:tcPr marL="69945" marR="69945" marT="34974" marB="34974" anchor="ctr">
                    <a:lnL w="12700" cap="flat" cmpd="sng" algn="ctr">
                      <a:solidFill>
                        <a:schemeClr val="accent3">
                          <a:lumMod val="75000"/>
                        </a:schemeClr>
                      </a:solidFill>
                      <a:prstDash val="solid"/>
                      <a:round/>
                      <a:headEnd type="none" w="med" len="med"/>
                      <a:tailEnd type="none" w="med" len="med"/>
                    </a:lnL>
                    <a:lnR w="12700" cap="flat" cmpd="sng" algn="ctr">
                      <a:solidFill>
                        <a:schemeClr val="accent3">
                          <a:lumMod val="75000"/>
                        </a:schemeClr>
                      </a:solidFill>
                      <a:prstDash val="solid"/>
                      <a:round/>
                      <a:headEnd type="none" w="med" len="med"/>
                      <a:tailEnd type="none" w="med" len="med"/>
                    </a:lnR>
                    <a:lnT w="12700" cap="flat" cmpd="sng" algn="ctr">
                      <a:solidFill>
                        <a:schemeClr val="accent3">
                          <a:lumMod val="75000"/>
                        </a:schemeClr>
                      </a:solidFill>
                      <a:prstDash val="solid"/>
                      <a:round/>
                      <a:headEnd type="none" w="med" len="med"/>
                      <a:tailEnd type="none" w="med" len="med"/>
                    </a:lnT>
                    <a:lnB w="12700" cap="flat" cmpd="sng" algn="ctr">
                      <a:solidFill>
                        <a:schemeClr val="accent3">
                          <a:lumMod val="75000"/>
                        </a:schemeClr>
                      </a:solidFill>
                      <a:prstDash val="solid"/>
                      <a:round/>
                      <a:headEnd type="none" w="med" len="med"/>
                      <a:tailEnd type="none" w="med" len="med"/>
                    </a:lnB>
                    <a:lnTlToBr w="12700" cmpd="sng">
                      <a:noFill/>
                      <a:prstDash val="solid"/>
                    </a:lnTlToBr>
                    <a:lnBlToTr w="12700" cmpd="sng">
                      <a:noFill/>
                      <a:prstDash val="solid"/>
                    </a:lnBlToTr>
                    <a:solidFill>
                      <a:srgbClr val="E8EBF8"/>
                    </a:solidFill>
                  </a:tcPr>
                </a:tc>
                <a:tc hMerge="1">
                  <a:txBody>
                    <a:bodyPr/>
                    <a:lstStyle/>
                    <a:p>
                      <a:pPr algn="ctr"/>
                      <a:endParaRPr lang="en-US" sz="1400" kern="1200">
                        <a:solidFill>
                          <a:schemeClr val="dk1"/>
                        </a:solidFill>
                        <a:effectLst/>
                        <a:latin typeface="Segoe UI" panose="020B0502040204020203" pitchFamily="34" charset="0"/>
                        <a:ea typeface="Times New Roman" panose="02020603050405020304" pitchFamily="18" charset="0"/>
                        <a:cs typeface="Segoe UI" panose="020B0502040204020203" pitchFamily="34" charset="0"/>
                      </a:endParaRPr>
                    </a:p>
                  </a:txBody>
                  <a:tcPr marL="69945" marR="69945" marT="34974" marB="34974" anchor="ctr">
                    <a:lnL w="12700" cap="flat" cmpd="sng" algn="ctr">
                      <a:solidFill>
                        <a:schemeClr val="accent3">
                          <a:lumMod val="75000"/>
                        </a:schemeClr>
                      </a:solidFill>
                      <a:prstDash val="solid"/>
                      <a:round/>
                      <a:headEnd type="none" w="med" len="med"/>
                      <a:tailEnd type="none" w="med" len="med"/>
                    </a:lnL>
                    <a:lnR w="12700" cap="flat" cmpd="sng" algn="ctr">
                      <a:solidFill>
                        <a:schemeClr val="accent3">
                          <a:lumMod val="75000"/>
                        </a:schemeClr>
                      </a:solidFill>
                      <a:prstDash val="solid"/>
                      <a:round/>
                      <a:headEnd type="none" w="med" len="med"/>
                      <a:tailEnd type="none" w="med" len="med"/>
                    </a:lnR>
                    <a:lnT w="12700" cap="flat" cmpd="sng" algn="ctr">
                      <a:solidFill>
                        <a:schemeClr val="accent3">
                          <a:lumMod val="75000"/>
                        </a:schemeClr>
                      </a:solidFill>
                      <a:prstDash val="solid"/>
                      <a:round/>
                      <a:headEnd type="none" w="med" len="med"/>
                      <a:tailEnd type="none" w="med" len="med"/>
                    </a:lnT>
                    <a:lnB w="12700" cap="flat" cmpd="sng" algn="ctr">
                      <a:solidFill>
                        <a:schemeClr val="accent3">
                          <a:lumMod val="75000"/>
                        </a:schemeClr>
                      </a:solidFill>
                      <a:prstDash val="solid"/>
                      <a:round/>
                      <a:headEnd type="none" w="med" len="med"/>
                      <a:tailEnd type="none" w="med" len="med"/>
                    </a:lnB>
                    <a:lnTlToBr w="12700" cmpd="sng">
                      <a:noFill/>
                      <a:prstDash val="solid"/>
                    </a:lnTlToBr>
                    <a:lnBlToTr w="12700" cmpd="sng">
                      <a:noFill/>
                      <a:prstDash val="solid"/>
                    </a:lnBlToTr>
                    <a:solidFill>
                      <a:srgbClr val="E8EBF8"/>
                    </a:solidFill>
                  </a:tcPr>
                </a:tc>
                <a:tc hMerge="1">
                  <a:txBody>
                    <a:bodyPr/>
                    <a:lstStyle/>
                    <a:p>
                      <a:pPr algn="ctr"/>
                      <a:endParaRPr lang="en-US" sz="1400" kern="1200">
                        <a:solidFill>
                          <a:schemeClr val="dk1"/>
                        </a:solidFill>
                        <a:effectLst/>
                        <a:latin typeface="Segoe UI" panose="020B0502040204020203" pitchFamily="34" charset="0"/>
                        <a:ea typeface="Times New Roman" panose="02020603050405020304" pitchFamily="18" charset="0"/>
                        <a:cs typeface="Segoe UI" panose="020B0502040204020203" pitchFamily="34" charset="0"/>
                      </a:endParaRPr>
                    </a:p>
                  </a:txBody>
                  <a:tcPr marL="69945" marR="69945" marT="34974" marB="34974" anchor="ctr">
                    <a:lnL w="12700" cap="flat" cmpd="sng" algn="ctr">
                      <a:solidFill>
                        <a:schemeClr val="accent3">
                          <a:lumMod val="75000"/>
                        </a:schemeClr>
                      </a:solidFill>
                      <a:prstDash val="solid"/>
                      <a:round/>
                      <a:headEnd type="none" w="med" len="med"/>
                      <a:tailEnd type="none" w="med" len="med"/>
                    </a:lnL>
                    <a:lnR w="12700" cap="flat" cmpd="sng" algn="ctr">
                      <a:solidFill>
                        <a:schemeClr val="accent3">
                          <a:lumMod val="75000"/>
                        </a:schemeClr>
                      </a:solidFill>
                      <a:prstDash val="solid"/>
                      <a:round/>
                      <a:headEnd type="none" w="med" len="med"/>
                      <a:tailEnd type="none" w="med" len="med"/>
                    </a:lnR>
                    <a:lnT w="12700" cap="flat" cmpd="sng" algn="ctr">
                      <a:solidFill>
                        <a:schemeClr val="accent3">
                          <a:lumMod val="75000"/>
                        </a:schemeClr>
                      </a:solidFill>
                      <a:prstDash val="solid"/>
                      <a:round/>
                      <a:headEnd type="none" w="med" len="med"/>
                      <a:tailEnd type="none" w="med" len="med"/>
                    </a:lnT>
                    <a:lnB w="12700" cap="flat" cmpd="sng" algn="ctr">
                      <a:solidFill>
                        <a:schemeClr val="accent3">
                          <a:lumMod val="75000"/>
                        </a:schemeClr>
                      </a:solidFill>
                      <a:prstDash val="solid"/>
                      <a:round/>
                      <a:headEnd type="none" w="med" len="med"/>
                      <a:tailEnd type="none" w="med" len="med"/>
                    </a:lnB>
                    <a:lnTlToBr w="12700" cmpd="sng">
                      <a:noFill/>
                      <a:prstDash val="solid"/>
                    </a:lnTlToBr>
                    <a:lnBlToTr w="12700" cmpd="sng">
                      <a:noFill/>
                      <a:prstDash val="solid"/>
                    </a:lnBlToTr>
                    <a:solidFill>
                      <a:srgbClr val="E8EBF8"/>
                    </a:solidFill>
                  </a:tcPr>
                </a:tc>
                <a:tc hMerge="1">
                  <a:txBody>
                    <a:bodyPr/>
                    <a:lstStyle/>
                    <a:p>
                      <a:pPr algn="ctr"/>
                      <a:endParaRPr lang="en-US" sz="1400" kern="1200">
                        <a:solidFill>
                          <a:schemeClr val="dk1"/>
                        </a:solidFill>
                        <a:effectLst/>
                        <a:latin typeface="Segoe UI" panose="020B0502040204020203" pitchFamily="34" charset="0"/>
                        <a:ea typeface="Times New Roman" panose="02020603050405020304" pitchFamily="18" charset="0"/>
                        <a:cs typeface="Segoe UI" panose="020B0502040204020203" pitchFamily="34" charset="0"/>
                      </a:endParaRPr>
                    </a:p>
                  </a:txBody>
                  <a:tcPr marL="69945" marR="69945" marT="34974" marB="34974" anchor="ctr">
                    <a:lnL w="12700" cap="flat" cmpd="sng" algn="ctr">
                      <a:solidFill>
                        <a:schemeClr val="accent3">
                          <a:lumMod val="75000"/>
                        </a:schemeClr>
                      </a:solidFill>
                      <a:prstDash val="solid"/>
                      <a:round/>
                      <a:headEnd type="none" w="med" len="med"/>
                      <a:tailEnd type="none" w="med" len="med"/>
                    </a:lnL>
                    <a:lnR w="12700" cap="flat" cmpd="sng" algn="ctr">
                      <a:solidFill>
                        <a:schemeClr val="accent3">
                          <a:lumMod val="75000"/>
                        </a:schemeClr>
                      </a:solidFill>
                      <a:prstDash val="solid"/>
                      <a:round/>
                      <a:headEnd type="none" w="med" len="med"/>
                      <a:tailEnd type="none" w="med" len="med"/>
                    </a:lnR>
                    <a:lnT w="12700" cap="flat" cmpd="sng" algn="ctr">
                      <a:solidFill>
                        <a:schemeClr val="accent3">
                          <a:lumMod val="75000"/>
                        </a:schemeClr>
                      </a:solidFill>
                      <a:prstDash val="solid"/>
                      <a:round/>
                      <a:headEnd type="none" w="med" len="med"/>
                      <a:tailEnd type="none" w="med" len="med"/>
                    </a:lnT>
                    <a:lnB w="12700" cap="flat" cmpd="sng" algn="ctr">
                      <a:solidFill>
                        <a:schemeClr val="accent3">
                          <a:lumMod val="75000"/>
                        </a:schemeClr>
                      </a:solidFill>
                      <a:prstDash val="solid"/>
                      <a:round/>
                      <a:headEnd type="none" w="med" len="med"/>
                      <a:tailEnd type="none" w="med" len="med"/>
                    </a:lnB>
                    <a:lnTlToBr w="12700" cmpd="sng">
                      <a:noFill/>
                      <a:prstDash val="solid"/>
                    </a:lnTlToBr>
                    <a:lnBlToTr w="12700" cmpd="sng">
                      <a:noFill/>
                      <a:prstDash val="solid"/>
                    </a:lnBlToTr>
                    <a:solidFill>
                      <a:srgbClr val="E8EBF8"/>
                    </a:solidFill>
                  </a:tcPr>
                </a:tc>
                <a:tc hMerge="1">
                  <a:txBody>
                    <a:bodyPr/>
                    <a:lstStyle/>
                    <a:p>
                      <a:pPr algn="ctr"/>
                      <a:endParaRPr lang="en-US" sz="1400" kern="1200">
                        <a:solidFill>
                          <a:schemeClr val="dk1"/>
                        </a:solidFill>
                        <a:effectLst/>
                        <a:latin typeface="Segoe UI" panose="020B0502040204020203" pitchFamily="34" charset="0"/>
                        <a:ea typeface="Times New Roman" panose="02020603050405020304" pitchFamily="18" charset="0"/>
                        <a:cs typeface="Segoe UI" panose="020B0502040204020203" pitchFamily="34" charset="0"/>
                      </a:endParaRPr>
                    </a:p>
                  </a:txBody>
                  <a:tcPr marL="69945" marR="69945" marT="34974" marB="34974" anchor="ctr">
                    <a:lnL w="12700" cap="flat" cmpd="sng" algn="ctr">
                      <a:solidFill>
                        <a:schemeClr val="accent3">
                          <a:lumMod val="75000"/>
                        </a:schemeClr>
                      </a:solidFill>
                      <a:prstDash val="solid"/>
                      <a:round/>
                      <a:headEnd type="none" w="med" len="med"/>
                      <a:tailEnd type="none" w="med" len="med"/>
                    </a:lnL>
                    <a:lnR w="12700" cap="flat" cmpd="sng" algn="ctr">
                      <a:solidFill>
                        <a:schemeClr val="accent3">
                          <a:lumMod val="75000"/>
                        </a:schemeClr>
                      </a:solidFill>
                      <a:prstDash val="solid"/>
                      <a:round/>
                      <a:headEnd type="none" w="med" len="med"/>
                      <a:tailEnd type="none" w="med" len="med"/>
                    </a:lnR>
                    <a:lnT w="12700" cap="flat" cmpd="sng" algn="ctr">
                      <a:solidFill>
                        <a:schemeClr val="accent3">
                          <a:lumMod val="75000"/>
                        </a:schemeClr>
                      </a:solidFill>
                      <a:prstDash val="solid"/>
                      <a:round/>
                      <a:headEnd type="none" w="med" len="med"/>
                      <a:tailEnd type="none" w="med" len="med"/>
                    </a:lnT>
                    <a:lnB w="12700" cap="flat" cmpd="sng" algn="ctr">
                      <a:solidFill>
                        <a:schemeClr val="accent3">
                          <a:lumMod val="75000"/>
                        </a:schemeClr>
                      </a:solidFill>
                      <a:prstDash val="solid"/>
                      <a:round/>
                      <a:headEnd type="none" w="med" len="med"/>
                      <a:tailEnd type="none" w="med" len="med"/>
                    </a:lnB>
                    <a:lnTlToBr w="12700" cmpd="sng">
                      <a:noFill/>
                      <a:prstDash val="solid"/>
                    </a:lnTlToBr>
                    <a:lnBlToTr w="12700" cmpd="sng">
                      <a:noFill/>
                      <a:prstDash val="solid"/>
                    </a:lnBlToTr>
                    <a:solidFill>
                      <a:srgbClr val="E8EBF8"/>
                    </a:solidFill>
                  </a:tcPr>
                </a:tc>
                <a:tc gridSpan="5">
                  <a:txBody>
                    <a:bodyPr/>
                    <a:lstStyle/>
                    <a:p>
                      <a:pPr algn="ctr"/>
                      <a:r>
                        <a:rPr lang="en-US" sz="1400" kern="1200">
                          <a:solidFill>
                            <a:srgbClr val="353535"/>
                          </a:solidFill>
                          <a:effectLst/>
                          <a:latin typeface="Segoe UI"/>
                          <a:ea typeface="Times New Roman" panose="02020603050405020304" pitchFamily="18" charset="0"/>
                          <a:cs typeface="Segoe UI"/>
                        </a:rPr>
                        <a:t>Gen 5 only</a:t>
                      </a:r>
                    </a:p>
                  </a:txBody>
                  <a:tcPr marL="69945" marR="69945" marT="34974" marB="34974" anchor="ctr">
                    <a:lnL w="12700" cap="flat" cmpd="sng" algn="ctr">
                      <a:solidFill>
                        <a:schemeClr val="accent3">
                          <a:lumMod val="75000"/>
                        </a:schemeClr>
                      </a:solidFill>
                      <a:prstDash val="solid"/>
                      <a:round/>
                      <a:headEnd type="none" w="med" len="med"/>
                      <a:tailEnd type="none" w="med" len="med"/>
                    </a:lnL>
                    <a:lnR w="12700" cap="flat" cmpd="sng" algn="ctr">
                      <a:solidFill>
                        <a:schemeClr val="accent3">
                          <a:lumMod val="75000"/>
                        </a:schemeClr>
                      </a:solidFill>
                      <a:prstDash val="solid"/>
                      <a:round/>
                      <a:headEnd type="none" w="med" len="med"/>
                      <a:tailEnd type="none" w="med" len="med"/>
                    </a:lnR>
                    <a:lnT w="12700" cap="flat" cmpd="sng" algn="ctr">
                      <a:solidFill>
                        <a:schemeClr val="accent3">
                          <a:lumMod val="75000"/>
                        </a:schemeClr>
                      </a:solidFill>
                      <a:prstDash val="solid"/>
                      <a:round/>
                      <a:headEnd type="none" w="med" len="med"/>
                      <a:tailEnd type="none" w="med" len="med"/>
                    </a:lnT>
                    <a:lnB w="12700" cap="flat" cmpd="sng" algn="ctr">
                      <a:solidFill>
                        <a:schemeClr val="accent3">
                          <a:lumMod val="75000"/>
                        </a:schemeClr>
                      </a:solidFill>
                      <a:prstDash val="solid"/>
                      <a:round/>
                      <a:headEnd type="none" w="med" len="med"/>
                      <a:tailEnd type="none" w="med" len="med"/>
                    </a:lnB>
                    <a:lnTlToBr w="12700" cmpd="sng">
                      <a:noFill/>
                      <a:prstDash val="solid"/>
                    </a:lnTlToBr>
                    <a:lnBlToTr w="12700" cmpd="sng">
                      <a:noFill/>
                      <a:prstDash val="solid"/>
                    </a:lnBlToTr>
                    <a:solidFill>
                      <a:srgbClr val="F6ECFA"/>
                    </a:solidFill>
                  </a:tcPr>
                </a:tc>
                <a:tc hMerge="1">
                  <a:txBody>
                    <a:bodyPr/>
                    <a:lstStyle/>
                    <a:p>
                      <a:pPr algn="ctr"/>
                      <a:endParaRPr lang="en-US" sz="1400" kern="1200">
                        <a:solidFill>
                          <a:schemeClr val="dk1"/>
                        </a:solidFill>
                        <a:effectLst/>
                        <a:latin typeface="Segoe UI" panose="020B0502040204020203" pitchFamily="34" charset="0"/>
                        <a:ea typeface="Times New Roman" panose="02020603050405020304" pitchFamily="18" charset="0"/>
                        <a:cs typeface="Segoe UI" panose="020B0502040204020203" pitchFamily="34" charset="0"/>
                      </a:endParaRPr>
                    </a:p>
                  </a:txBody>
                  <a:tcPr marL="69945" marR="69945" marT="34974" marB="34974" anchor="ctr">
                    <a:lnL w="12700" cap="flat" cmpd="sng" algn="ctr">
                      <a:solidFill>
                        <a:schemeClr val="accent3">
                          <a:lumMod val="75000"/>
                        </a:schemeClr>
                      </a:solidFill>
                      <a:prstDash val="solid"/>
                      <a:round/>
                      <a:headEnd type="none" w="med" len="med"/>
                      <a:tailEnd type="none" w="med" len="med"/>
                    </a:lnL>
                    <a:lnR w="12700" cap="flat" cmpd="sng" algn="ctr">
                      <a:solidFill>
                        <a:schemeClr val="accent3">
                          <a:lumMod val="75000"/>
                        </a:schemeClr>
                      </a:solidFill>
                      <a:prstDash val="solid"/>
                      <a:round/>
                      <a:headEnd type="none" w="med" len="med"/>
                      <a:tailEnd type="none" w="med" len="med"/>
                    </a:lnR>
                    <a:lnT w="12700" cap="flat" cmpd="sng" algn="ctr">
                      <a:solidFill>
                        <a:schemeClr val="accent3">
                          <a:lumMod val="75000"/>
                        </a:schemeClr>
                      </a:solidFill>
                      <a:prstDash val="solid"/>
                      <a:round/>
                      <a:headEnd type="none" w="med" len="med"/>
                      <a:tailEnd type="none" w="med" len="med"/>
                    </a:lnT>
                    <a:lnB w="12700" cap="flat" cmpd="sng" algn="ctr">
                      <a:solidFill>
                        <a:schemeClr val="accent3">
                          <a:lumMod val="75000"/>
                        </a:schemeClr>
                      </a:solidFill>
                      <a:prstDash val="solid"/>
                      <a:round/>
                      <a:headEnd type="none" w="med" len="med"/>
                      <a:tailEnd type="none" w="med" len="med"/>
                    </a:lnB>
                    <a:lnTlToBr w="12700" cmpd="sng">
                      <a:noFill/>
                      <a:prstDash val="solid"/>
                    </a:lnTlToBr>
                    <a:lnBlToTr w="12700" cmpd="sng">
                      <a:noFill/>
                      <a:prstDash val="solid"/>
                    </a:lnBlToTr>
                    <a:solidFill>
                      <a:srgbClr val="F6ECFA"/>
                    </a:solidFill>
                  </a:tcPr>
                </a:tc>
                <a:tc hMerge="1">
                  <a:txBody>
                    <a:bodyPr/>
                    <a:lstStyle/>
                    <a:p>
                      <a:pPr algn="ctr"/>
                      <a:endParaRPr lang="en-US" sz="1400" kern="1200">
                        <a:solidFill>
                          <a:schemeClr val="dk1"/>
                        </a:solidFill>
                        <a:effectLst/>
                        <a:latin typeface="Segoe UI" panose="020B0502040204020203" pitchFamily="34" charset="0"/>
                        <a:ea typeface="Times New Roman" panose="02020603050405020304" pitchFamily="18" charset="0"/>
                        <a:cs typeface="Segoe UI" panose="020B0502040204020203" pitchFamily="34" charset="0"/>
                      </a:endParaRPr>
                    </a:p>
                  </a:txBody>
                  <a:tcPr marL="69945" marR="69945" marT="34974" marB="34974" anchor="ctr">
                    <a:lnL w="12700" cap="flat" cmpd="sng" algn="ctr">
                      <a:solidFill>
                        <a:schemeClr val="accent3">
                          <a:lumMod val="75000"/>
                        </a:schemeClr>
                      </a:solidFill>
                      <a:prstDash val="solid"/>
                      <a:round/>
                      <a:headEnd type="none" w="med" len="med"/>
                      <a:tailEnd type="none" w="med" len="med"/>
                    </a:lnL>
                    <a:lnR w="12700" cap="flat" cmpd="sng" algn="ctr">
                      <a:solidFill>
                        <a:schemeClr val="accent3">
                          <a:lumMod val="75000"/>
                        </a:schemeClr>
                      </a:solidFill>
                      <a:prstDash val="solid"/>
                      <a:round/>
                      <a:headEnd type="none" w="med" len="med"/>
                      <a:tailEnd type="none" w="med" len="med"/>
                    </a:lnR>
                    <a:lnT w="12700" cap="flat" cmpd="sng" algn="ctr">
                      <a:solidFill>
                        <a:schemeClr val="accent3">
                          <a:lumMod val="75000"/>
                        </a:schemeClr>
                      </a:solidFill>
                      <a:prstDash val="solid"/>
                      <a:round/>
                      <a:headEnd type="none" w="med" len="med"/>
                      <a:tailEnd type="none" w="med" len="med"/>
                    </a:lnT>
                    <a:lnB w="12700" cap="flat" cmpd="sng" algn="ctr">
                      <a:solidFill>
                        <a:schemeClr val="accent3">
                          <a:lumMod val="75000"/>
                        </a:schemeClr>
                      </a:solidFill>
                      <a:prstDash val="solid"/>
                      <a:round/>
                      <a:headEnd type="none" w="med" len="med"/>
                      <a:tailEnd type="none" w="med" len="med"/>
                    </a:lnB>
                    <a:lnTlToBr w="12700" cmpd="sng">
                      <a:noFill/>
                      <a:prstDash val="solid"/>
                    </a:lnTlToBr>
                    <a:lnBlToTr w="12700" cmpd="sng">
                      <a:noFill/>
                      <a:prstDash val="solid"/>
                    </a:lnBlToTr>
                    <a:solidFill>
                      <a:srgbClr val="F6ECFA"/>
                    </a:solidFill>
                  </a:tcPr>
                </a:tc>
                <a:tc hMerge="1">
                  <a:txBody>
                    <a:bodyPr/>
                    <a:lstStyle/>
                    <a:p>
                      <a:pPr algn="ctr"/>
                      <a:endParaRPr lang="en-US" sz="1400" kern="1200">
                        <a:solidFill>
                          <a:schemeClr val="dk1"/>
                        </a:solidFill>
                        <a:effectLst/>
                        <a:latin typeface="Segoe UI" panose="020B0502040204020203" pitchFamily="34" charset="0"/>
                        <a:ea typeface="Times New Roman" panose="02020603050405020304" pitchFamily="18" charset="0"/>
                        <a:cs typeface="Segoe UI" panose="020B0502040204020203" pitchFamily="34" charset="0"/>
                      </a:endParaRPr>
                    </a:p>
                  </a:txBody>
                  <a:tcPr marL="69945" marR="69945" marT="34974" marB="34974" anchor="ctr">
                    <a:lnL w="12700" cap="flat" cmpd="sng" algn="ctr">
                      <a:solidFill>
                        <a:schemeClr val="accent3">
                          <a:lumMod val="75000"/>
                        </a:schemeClr>
                      </a:solidFill>
                      <a:prstDash val="solid"/>
                      <a:round/>
                      <a:headEnd type="none" w="med" len="med"/>
                      <a:tailEnd type="none" w="med" len="med"/>
                    </a:lnL>
                    <a:lnR w="12700" cap="flat" cmpd="sng" algn="ctr">
                      <a:solidFill>
                        <a:schemeClr val="accent3">
                          <a:lumMod val="75000"/>
                        </a:schemeClr>
                      </a:solidFill>
                      <a:prstDash val="solid"/>
                      <a:round/>
                      <a:headEnd type="none" w="med" len="med"/>
                      <a:tailEnd type="none" w="med" len="med"/>
                    </a:lnR>
                    <a:lnT w="12700" cap="flat" cmpd="sng" algn="ctr">
                      <a:solidFill>
                        <a:schemeClr val="accent3">
                          <a:lumMod val="75000"/>
                        </a:schemeClr>
                      </a:solidFill>
                      <a:prstDash val="solid"/>
                      <a:round/>
                      <a:headEnd type="none" w="med" len="med"/>
                      <a:tailEnd type="none" w="med" len="med"/>
                    </a:lnT>
                    <a:lnB w="12700" cap="flat" cmpd="sng" algn="ctr">
                      <a:solidFill>
                        <a:schemeClr val="accent3">
                          <a:lumMod val="75000"/>
                        </a:schemeClr>
                      </a:solidFill>
                      <a:prstDash val="solid"/>
                      <a:round/>
                      <a:headEnd type="none" w="med" len="med"/>
                      <a:tailEnd type="none" w="med" len="med"/>
                    </a:lnB>
                    <a:lnTlToBr w="12700" cmpd="sng">
                      <a:noFill/>
                      <a:prstDash val="solid"/>
                    </a:lnTlToBr>
                    <a:lnBlToTr w="12700" cmpd="sng">
                      <a:noFill/>
                      <a:prstDash val="solid"/>
                    </a:lnBlToTr>
                    <a:solidFill>
                      <a:srgbClr val="F6ECFA"/>
                    </a:solidFill>
                  </a:tcPr>
                </a:tc>
                <a:tc hMerge="1">
                  <a:txBody>
                    <a:bodyPr/>
                    <a:lstStyle/>
                    <a:p>
                      <a:pPr algn="ctr"/>
                      <a:endParaRPr lang="en-US" sz="1400" kern="1200">
                        <a:solidFill>
                          <a:schemeClr val="dk1"/>
                        </a:solidFill>
                        <a:effectLst/>
                        <a:latin typeface="Segoe UI" panose="020B0502040204020203" pitchFamily="34" charset="0"/>
                        <a:ea typeface="Times New Roman" panose="02020603050405020304" pitchFamily="18" charset="0"/>
                        <a:cs typeface="Segoe UI" panose="020B0502040204020203" pitchFamily="34" charset="0"/>
                      </a:endParaRPr>
                    </a:p>
                  </a:txBody>
                  <a:tcPr marL="69945" marR="69945" marT="34974" marB="34974" anchor="ctr">
                    <a:lnL w="12700" cap="flat" cmpd="sng" algn="ctr">
                      <a:solidFill>
                        <a:schemeClr val="accent3">
                          <a:lumMod val="75000"/>
                        </a:schemeClr>
                      </a:solidFill>
                      <a:prstDash val="solid"/>
                      <a:round/>
                      <a:headEnd type="none" w="med" len="med"/>
                      <a:tailEnd type="none" w="med" len="med"/>
                    </a:lnL>
                    <a:lnR w="12700" cap="flat" cmpd="sng" algn="ctr">
                      <a:solidFill>
                        <a:schemeClr val="accent3">
                          <a:lumMod val="75000"/>
                        </a:schemeClr>
                      </a:solidFill>
                      <a:prstDash val="solid"/>
                      <a:round/>
                      <a:headEnd type="none" w="med" len="med"/>
                      <a:tailEnd type="none" w="med" len="med"/>
                    </a:lnR>
                    <a:lnT w="12700" cap="flat" cmpd="sng" algn="ctr">
                      <a:solidFill>
                        <a:schemeClr val="accent3">
                          <a:lumMod val="75000"/>
                        </a:schemeClr>
                      </a:solidFill>
                      <a:prstDash val="solid"/>
                      <a:round/>
                      <a:headEnd type="none" w="med" len="med"/>
                      <a:tailEnd type="none" w="med" len="med"/>
                    </a:lnT>
                    <a:lnB w="12700" cap="flat" cmpd="sng" algn="ctr">
                      <a:solidFill>
                        <a:schemeClr val="accent3">
                          <a:lumMod val="75000"/>
                        </a:schemeClr>
                      </a:solidFill>
                      <a:prstDash val="solid"/>
                      <a:round/>
                      <a:headEnd type="none" w="med" len="med"/>
                      <a:tailEnd type="none" w="med" len="med"/>
                    </a:lnB>
                    <a:lnTlToBr w="12700" cmpd="sng">
                      <a:noFill/>
                      <a:prstDash val="solid"/>
                    </a:lnTlToBr>
                    <a:lnBlToTr w="12700" cmpd="sng">
                      <a:noFill/>
                      <a:prstDash val="solid"/>
                    </a:lnBlToTr>
                    <a:solidFill>
                      <a:srgbClr val="F6ECFA"/>
                    </a:solidFill>
                  </a:tcPr>
                </a:tc>
                <a:extLst>
                  <a:ext uri="{0D108BD9-81ED-4DB2-BD59-A6C34878D82A}">
                    <a16:rowId xmlns:a16="http://schemas.microsoft.com/office/drawing/2014/main" val="2724911472"/>
                  </a:ext>
                </a:extLst>
              </a:tr>
              <a:tr h="404491">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500" b="0" kern="0" cap="none" spc="0">
                          <a:ln>
                            <a:noFill/>
                          </a:ln>
                          <a:solidFill>
                            <a:srgbClr val="FFFFFF"/>
                          </a:solidFill>
                          <a:effectLst/>
                          <a:latin typeface="Segoe UI Semibold"/>
                          <a:ea typeface="+mn-ea"/>
                          <a:cs typeface="Segoe UI Semibold"/>
                        </a:rPr>
                        <a:t>Storage</a:t>
                      </a:r>
                    </a:p>
                  </a:txBody>
                  <a:tcPr marL="69945" marR="69945" marT="34974" marB="34974" anchor="ctr">
                    <a:lnL w="12700" cap="flat" cmpd="sng" algn="ctr">
                      <a:solidFill>
                        <a:schemeClr val="accent3">
                          <a:lumMod val="75000"/>
                        </a:schemeClr>
                      </a:solidFill>
                      <a:prstDash val="solid"/>
                      <a:round/>
                      <a:headEnd type="none" w="med" len="med"/>
                      <a:tailEnd type="none" w="med" len="med"/>
                    </a:lnL>
                    <a:lnR w="12700" cap="flat" cmpd="sng" algn="ctr">
                      <a:solidFill>
                        <a:schemeClr val="accent3">
                          <a:lumMod val="75000"/>
                        </a:schemeClr>
                      </a:solidFill>
                      <a:prstDash val="solid"/>
                      <a:round/>
                      <a:headEnd type="none" w="med" len="med"/>
                      <a:tailEnd type="none" w="med" len="med"/>
                    </a:lnR>
                    <a:lnT w="12700" cap="flat" cmpd="sng" algn="ctr">
                      <a:solidFill>
                        <a:schemeClr val="accent3">
                          <a:lumMod val="75000"/>
                        </a:schemeClr>
                      </a:solidFill>
                      <a:prstDash val="solid"/>
                      <a:round/>
                      <a:headEnd type="none" w="med" len="med"/>
                      <a:tailEnd type="none" w="med" len="med"/>
                    </a:lnT>
                    <a:lnB w="12700" cap="flat" cmpd="sng" algn="ctr">
                      <a:solidFill>
                        <a:schemeClr val="accent3">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400" kern="1200">
                        <a:solidFill>
                          <a:srgbClr val="FF0000"/>
                        </a:solidFill>
                        <a:effectLst/>
                        <a:latin typeface="Segoe UI" panose="020B0502040204020203" pitchFamily="34" charset="0"/>
                        <a:ea typeface="Times New Roman" panose="02020603050405020304" pitchFamily="18" charset="0"/>
                        <a:cs typeface="Segoe UI" panose="020B0502040204020203" pitchFamily="34" charset="0"/>
                      </a:endParaRPr>
                    </a:p>
                  </a:txBody>
                  <a:tcPr marL="69945" marR="69945" marT="34974" marB="34974" anchor="ctr">
                    <a:lnL w="12700" cap="flat" cmpd="sng" algn="ctr">
                      <a:solidFill>
                        <a:schemeClr val="accent3">
                          <a:lumMod val="75000"/>
                        </a:schemeClr>
                      </a:solidFill>
                      <a:prstDash val="solid"/>
                      <a:round/>
                      <a:headEnd type="none" w="med" len="med"/>
                      <a:tailEnd type="none" w="med" len="med"/>
                    </a:lnL>
                    <a:lnR w="12700" cap="flat" cmpd="sng" algn="ctr">
                      <a:solidFill>
                        <a:schemeClr val="accent3">
                          <a:lumMod val="75000"/>
                        </a:schemeClr>
                      </a:solidFill>
                      <a:prstDash val="solid"/>
                      <a:round/>
                      <a:headEnd type="none" w="med" len="med"/>
                      <a:tailEnd type="none" w="med" len="med"/>
                    </a:lnR>
                    <a:lnT w="12700" cap="flat" cmpd="sng" algn="ctr">
                      <a:solidFill>
                        <a:schemeClr val="accent3">
                          <a:lumMod val="75000"/>
                        </a:schemeClr>
                      </a:solidFill>
                      <a:prstDash val="solid"/>
                      <a:round/>
                      <a:headEnd type="none" w="med" len="med"/>
                      <a:tailEnd type="none" w="med" len="med"/>
                    </a:lnT>
                    <a:lnB w="12700" cap="flat" cmpd="sng" algn="ctr">
                      <a:solidFill>
                        <a:schemeClr val="accent3">
                          <a:lumMod val="75000"/>
                        </a:schemeClr>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algn="ctr"/>
                      <a:r>
                        <a:rPr lang="en-US" sz="1400" kern="1200">
                          <a:solidFill>
                            <a:srgbClr val="353535"/>
                          </a:solidFill>
                          <a:effectLst/>
                          <a:latin typeface="Segoe UI"/>
                          <a:ea typeface="Times New Roman" panose="02020603050405020304" pitchFamily="18" charset="0"/>
                          <a:cs typeface="Segoe UI"/>
                        </a:rPr>
                        <a:t>5GB – 1TB</a:t>
                      </a:r>
                    </a:p>
                    <a:p>
                      <a:pPr algn="ctr"/>
                      <a:r>
                        <a:rPr lang="en-US" sz="1400" kern="1200">
                          <a:solidFill>
                            <a:srgbClr val="353535"/>
                          </a:solidFill>
                          <a:effectLst/>
                          <a:latin typeface="Segoe UI"/>
                          <a:ea typeface="Times New Roman" panose="02020603050405020304" pitchFamily="18" charset="0"/>
                          <a:cs typeface="Segoe UI"/>
                        </a:rPr>
                        <a:t>Magnetic Media</a:t>
                      </a:r>
                    </a:p>
                  </a:txBody>
                  <a:tcPr marL="69945" marR="69945" marT="34974" marB="34974" anchor="ctr">
                    <a:lnL w="12700" cap="flat" cmpd="sng" algn="ctr">
                      <a:solidFill>
                        <a:schemeClr val="accent3">
                          <a:lumMod val="75000"/>
                        </a:schemeClr>
                      </a:solidFill>
                      <a:prstDash val="solid"/>
                      <a:round/>
                      <a:headEnd type="none" w="med" len="med"/>
                      <a:tailEnd type="none" w="med" len="med"/>
                    </a:lnL>
                    <a:lnR w="12700" cap="flat" cmpd="sng" algn="ctr">
                      <a:solidFill>
                        <a:schemeClr val="accent3">
                          <a:lumMod val="75000"/>
                        </a:schemeClr>
                      </a:solidFill>
                      <a:prstDash val="solid"/>
                      <a:round/>
                      <a:headEnd type="none" w="med" len="med"/>
                      <a:tailEnd type="none" w="med" len="med"/>
                    </a:lnR>
                    <a:lnT w="12700" cap="flat" cmpd="sng" algn="ctr">
                      <a:solidFill>
                        <a:schemeClr val="accent3">
                          <a:lumMod val="75000"/>
                        </a:schemeClr>
                      </a:solidFill>
                      <a:prstDash val="solid"/>
                      <a:round/>
                      <a:headEnd type="none" w="med" len="med"/>
                      <a:tailEnd type="none" w="med" len="med"/>
                    </a:lnT>
                    <a:lnB w="12700" cap="flat" cmpd="sng" algn="ctr">
                      <a:solidFill>
                        <a:schemeClr val="accent3">
                          <a:lumMod val="75000"/>
                        </a:schemeClr>
                      </a:solidFill>
                      <a:prstDash val="solid"/>
                      <a:round/>
                      <a:headEnd type="none" w="med" len="med"/>
                      <a:tailEnd type="none" w="med" len="med"/>
                    </a:lnB>
                    <a:lnTlToBr w="12700" cmpd="sng">
                      <a:noFill/>
                      <a:prstDash val="solid"/>
                    </a:lnTlToBr>
                    <a:lnBlToTr w="12700" cmpd="sng">
                      <a:noFill/>
                      <a:prstDash val="solid"/>
                    </a:lnBlToTr>
                    <a:solidFill>
                      <a:srgbClr val="E7F3E5"/>
                    </a:solidFill>
                  </a:tcPr>
                </a:tc>
                <a:tc hMerge="1">
                  <a:txBody>
                    <a:bodyPr/>
                    <a:lstStyle/>
                    <a:p>
                      <a:endParaRPr lang="en-US"/>
                    </a:p>
                  </a:txBody>
                  <a:tcPr/>
                </a:tc>
                <a:tc gridSpan="5">
                  <a:txBody>
                    <a:bodyPr/>
                    <a:lstStyle/>
                    <a:p>
                      <a:pPr algn="ctr"/>
                      <a:r>
                        <a:rPr lang="en-US" sz="1400" kern="1200" dirty="0">
                          <a:solidFill>
                            <a:srgbClr val="353535"/>
                          </a:solidFill>
                          <a:effectLst/>
                          <a:latin typeface="Segoe UI"/>
                          <a:ea typeface="Times New Roman" panose="02020603050405020304" pitchFamily="18" charset="0"/>
                          <a:cs typeface="Segoe UI"/>
                        </a:rPr>
                        <a:t>5GB – 2TB</a:t>
                      </a:r>
                      <a:endParaRPr lang="en-US" dirty="0">
                        <a:effectLst/>
                      </a:endParaRPr>
                    </a:p>
                    <a:p>
                      <a:pPr algn="ctr"/>
                      <a:r>
                        <a:rPr lang="en-US" sz="1400" kern="1200" dirty="0">
                          <a:solidFill>
                            <a:srgbClr val="353535"/>
                          </a:solidFill>
                          <a:effectLst/>
                          <a:latin typeface="Segoe UI"/>
                          <a:ea typeface="Times New Roman" panose="02020603050405020304" pitchFamily="18" charset="0"/>
                          <a:cs typeface="Segoe UI"/>
                        </a:rPr>
                        <a:t>Remote SSD</a:t>
                      </a:r>
                    </a:p>
                  </a:txBody>
                  <a:tcPr marL="69945" marR="69945" marT="34974" marB="34974" anchor="ctr">
                    <a:lnL w="12700" cap="flat" cmpd="sng" algn="ctr">
                      <a:solidFill>
                        <a:schemeClr val="accent3">
                          <a:lumMod val="75000"/>
                        </a:schemeClr>
                      </a:solidFill>
                      <a:prstDash val="solid"/>
                      <a:round/>
                      <a:headEnd type="none" w="med" len="med"/>
                      <a:tailEnd type="none" w="med" len="med"/>
                    </a:lnL>
                    <a:lnR w="12700" cap="flat" cmpd="sng" algn="ctr">
                      <a:solidFill>
                        <a:schemeClr val="accent3">
                          <a:lumMod val="75000"/>
                        </a:schemeClr>
                      </a:solidFill>
                      <a:prstDash val="solid"/>
                      <a:round/>
                      <a:headEnd type="none" w="med" len="med"/>
                      <a:tailEnd type="none" w="med" len="med"/>
                    </a:lnR>
                    <a:lnT w="12700" cap="flat" cmpd="sng" algn="ctr">
                      <a:solidFill>
                        <a:schemeClr val="accent3">
                          <a:lumMod val="75000"/>
                        </a:schemeClr>
                      </a:solidFill>
                      <a:prstDash val="solid"/>
                      <a:round/>
                      <a:headEnd type="none" w="med" len="med"/>
                      <a:tailEnd type="none" w="med" len="med"/>
                    </a:lnT>
                    <a:lnB w="12700" cap="flat" cmpd="sng" algn="ctr">
                      <a:solidFill>
                        <a:schemeClr val="accent3">
                          <a:lumMod val="75000"/>
                        </a:schemeClr>
                      </a:solidFill>
                      <a:prstDash val="solid"/>
                      <a:round/>
                      <a:headEnd type="none" w="med" len="med"/>
                      <a:tailEnd type="none" w="med" len="med"/>
                    </a:lnB>
                    <a:lnTlToBr w="12700" cmpd="sng">
                      <a:noFill/>
                      <a:prstDash val="solid"/>
                    </a:lnTlToBr>
                    <a:lnBlToTr w="12700" cmpd="sng">
                      <a:noFill/>
                      <a:prstDash val="solid"/>
                    </a:lnBlToTr>
                    <a:solidFill>
                      <a:srgbClr val="E8EBF8"/>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5">
                  <a:txBody>
                    <a:bodyPr/>
                    <a:lstStyle/>
                    <a:p>
                      <a:pPr algn="ctr"/>
                      <a:r>
                        <a:rPr lang="en-US" sz="1400" kern="1200" dirty="0">
                          <a:solidFill>
                            <a:srgbClr val="353535"/>
                          </a:solidFill>
                          <a:effectLst/>
                          <a:latin typeface="Segoe UI"/>
                          <a:ea typeface="Times New Roman" panose="02020603050405020304" pitchFamily="18" charset="0"/>
                          <a:cs typeface="Segoe UI"/>
                        </a:rPr>
                        <a:t>5GB – 2TB</a:t>
                      </a:r>
                      <a:endParaRPr lang="en-US" sz="1400" kern="1200" dirty="0">
                        <a:solidFill>
                          <a:schemeClr val="dk1"/>
                        </a:solidFill>
                        <a:effectLst/>
                        <a:latin typeface="Segoe UI" panose="020B0502040204020203" pitchFamily="34" charset="0"/>
                        <a:ea typeface="Times New Roman" panose="02020603050405020304" pitchFamily="18" charset="0"/>
                        <a:cs typeface="Segoe UI" panose="020B0502040204020203" pitchFamily="34" charset="0"/>
                      </a:endParaRPr>
                    </a:p>
                    <a:p>
                      <a:pPr algn="ctr"/>
                      <a:r>
                        <a:rPr lang="en-US" sz="1400" kern="1200" dirty="0">
                          <a:solidFill>
                            <a:srgbClr val="353535"/>
                          </a:solidFill>
                          <a:effectLst/>
                          <a:latin typeface="Segoe UI"/>
                          <a:ea typeface="Times New Roman" panose="02020603050405020304" pitchFamily="18" charset="0"/>
                          <a:cs typeface="Segoe UI"/>
                        </a:rPr>
                        <a:t>Remote SSD</a:t>
                      </a:r>
                    </a:p>
                  </a:txBody>
                  <a:tcPr marL="69945" marR="69945" marT="34974" marB="34974" anchor="ctr">
                    <a:lnL w="12700" cap="flat" cmpd="sng" algn="ctr">
                      <a:solidFill>
                        <a:schemeClr val="accent3">
                          <a:lumMod val="75000"/>
                        </a:schemeClr>
                      </a:solidFill>
                      <a:prstDash val="solid"/>
                      <a:round/>
                      <a:headEnd type="none" w="med" len="med"/>
                      <a:tailEnd type="none" w="med" len="med"/>
                    </a:lnL>
                    <a:lnR w="12700" cap="flat" cmpd="sng" algn="ctr">
                      <a:solidFill>
                        <a:schemeClr val="accent3">
                          <a:lumMod val="75000"/>
                        </a:schemeClr>
                      </a:solidFill>
                      <a:prstDash val="solid"/>
                      <a:round/>
                      <a:headEnd type="none" w="med" len="med"/>
                      <a:tailEnd type="none" w="med" len="med"/>
                    </a:lnR>
                    <a:lnT w="12700" cap="flat" cmpd="sng" algn="ctr">
                      <a:solidFill>
                        <a:schemeClr val="accent3">
                          <a:lumMod val="75000"/>
                        </a:schemeClr>
                      </a:solidFill>
                      <a:prstDash val="solid"/>
                      <a:round/>
                      <a:headEnd type="none" w="med" len="med"/>
                      <a:tailEnd type="none" w="med" len="med"/>
                    </a:lnT>
                    <a:lnB w="12700" cap="flat" cmpd="sng" algn="ctr">
                      <a:solidFill>
                        <a:schemeClr val="accent3">
                          <a:lumMod val="75000"/>
                        </a:schemeClr>
                      </a:solidFill>
                      <a:prstDash val="solid"/>
                      <a:round/>
                      <a:headEnd type="none" w="med" len="med"/>
                      <a:tailEnd type="none" w="med" len="med"/>
                    </a:lnB>
                    <a:lnTlToBr w="12700" cmpd="sng">
                      <a:noFill/>
                      <a:prstDash val="solid"/>
                    </a:lnTlToBr>
                    <a:lnBlToTr w="12700" cmpd="sng">
                      <a:noFill/>
                      <a:prstDash val="solid"/>
                    </a:lnBlToTr>
                    <a:solidFill>
                      <a:srgbClr val="F6ECFA"/>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118575741"/>
                  </a:ext>
                </a:extLst>
              </a:tr>
              <a:tr h="602443">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500" b="0" kern="0" cap="none" spc="0">
                          <a:ln>
                            <a:noFill/>
                          </a:ln>
                          <a:solidFill>
                            <a:srgbClr val="FFFFFF"/>
                          </a:solidFill>
                          <a:effectLst/>
                          <a:latin typeface="Segoe UI Semibold"/>
                          <a:ea typeface="+mn-ea"/>
                          <a:cs typeface="Segoe UI Semibold"/>
                        </a:rPr>
                        <a:t>IOPS</a:t>
                      </a:r>
                    </a:p>
                  </a:txBody>
                  <a:tcPr marL="69945" marR="69945" marT="34974" marB="34974" anchor="ctr">
                    <a:lnL w="12700" cap="flat" cmpd="sng" algn="ctr">
                      <a:solidFill>
                        <a:schemeClr val="accent3">
                          <a:lumMod val="75000"/>
                        </a:schemeClr>
                      </a:solidFill>
                      <a:prstDash val="solid"/>
                      <a:round/>
                      <a:headEnd type="none" w="med" len="med"/>
                      <a:tailEnd type="none" w="med" len="med"/>
                    </a:lnL>
                    <a:lnR w="12700" cap="flat" cmpd="sng" algn="ctr">
                      <a:solidFill>
                        <a:schemeClr val="accent3">
                          <a:lumMod val="75000"/>
                        </a:schemeClr>
                      </a:solidFill>
                      <a:prstDash val="solid"/>
                      <a:round/>
                      <a:headEnd type="none" w="med" len="med"/>
                      <a:tailEnd type="none" w="med" len="med"/>
                    </a:lnR>
                    <a:lnT w="12700" cap="flat" cmpd="sng" algn="ctr">
                      <a:solidFill>
                        <a:schemeClr val="accent3">
                          <a:lumMod val="75000"/>
                        </a:schemeClr>
                      </a:solidFill>
                      <a:prstDash val="solid"/>
                      <a:round/>
                      <a:headEnd type="none" w="med" len="med"/>
                      <a:tailEnd type="none" w="med" len="med"/>
                    </a:lnT>
                    <a:lnB w="12700" cap="flat" cmpd="sng" algn="ctr">
                      <a:solidFill>
                        <a:schemeClr val="accent3">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400" kern="1200">
                        <a:solidFill>
                          <a:schemeClr val="dk1"/>
                        </a:solidFill>
                        <a:effectLst/>
                        <a:latin typeface="Segoe UI" panose="020B0502040204020203" pitchFamily="34" charset="0"/>
                        <a:ea typeface="Times New Roman" panose="02020603050405020304" pitchFamily="18" charset="0"/>
                        <a:cs typeface="Segoe UI" panose="020B0502040204020203" pitchFamily="34" charset="0"/>
                      </a:endParaRPr>
                    </a:p>
                  </a:txBody>
                  <a:tcPr marL="69945" marR="69945" marT="34974" marB="34974" anchor="ctr">
                    <a:lnL w="12700" cap="flat" cmpd="sng" algn="ctr">
                      <a:solidFill>
                        <a:schemeClr val="accent3">
                          <a:lumMod val="75000"/>
                        </a:schemeClr>
                      </a:solidFill>
                      <a:prstDash val="solid"/>
                      <a:round/>
                      <a:headEnd type="none" w="med" len="med"/>
                      <a:tailEnd type="none" w="med" len="med"/>
                    </a:lnL>
                    <a:lnR w="12700" cap="flat" cmpd="sng" algn="ctr">
                      <a:solidFill>
                        <a:schemeClr val="accent3">
                          <a:lumMod val="75000"/>
                        </a:schemeClr>
                      </a:solidFill>
                      <a:prstDash val="solid"/>
                      <a:round/>
                      <a:headEnd type="none" w="med" len="med"/>
                      <a:tailEnd type="none" w="med" len="med"/>
                    </a:lnR>
                    <a:lnT w="12700" cap="flat" cmpd="sng" algn="ctr">
                      <a:solidFill>
                        <a:schemeClr val="accent3">
                          <a:lumMod val="75000"/>
                        </a:schemeClr>
                      </a:solidFill>
                      <a:prstDash val="solid"/>
                      <a:round/>
                      <a:headEnd type="none" w="med" len="med"/>
                      <a:tailEnd type="none" w="med" len="med"/>
                    </a:lnT>
                    <a:lnB w="12700" cap="flat" cmpd="sng" algn="ctr">
                      <a:solidFill>
                        <a:schemeClr val="accent3">
                          <a:lumMod val="75000"/>
                        </a:schemeClr>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kern="1200" dirty="0">
                          <a:solidFill>
                            <a:srgbClr val="353535"/>
                          </a:solidFill>
                          <a:effectLst/>
                          <a:latin typeface="Segoe UI"/>
                          <a:ea typeface="Times New Roman" panose="02020603050405020304" pitchFamily="18" charset="0"/>
                          <a:cs typeface="Segoe UI"/>
                        </a:rPr>
                        <a:t>Variable</a:t>
                      </a:r>
                    </a:p>
                  </a:txBody>
                  <a:tcPr marL="69945" marR="69945" marT="34974" marB="34974" anchor="ctr">
                    <a:lnL w="12700" cap="flat" cmpd="sng" algn="ctr">
                      <a:solidFill>
                        <a:schemeClr val="accent3">
                          <a:lumMod val="75000"/>
                        </a:schemeClr>
                      </a:solidFill>
                      <a:prstDash val="solid"/>
                      <a:round/>
                      <a:headEnd type="none" w="med" len="med"/>
                      <a:tailEnd type="none" w="med" len="med"/>
                    </a:lnL>
                    <a:lnR w="12700" cap="flat" cmpd="sng" algn="ctr">
                      <a:solidFill>
                        <a:schemeClr val="accent3">
                          <a:lumMod val="75000"/>
                        </a:schemeClr>
                      </a:solidFill>
                      <a:prstDash val="solid"/>
                      <a:round/>
                      <a:headEnd type="none" w="med" len="med"/>
                      <a:tailEnd type="none" w="med" len="med"/>
                    </a:lnR>
                    <a:lnT w="12700" cap="flat" cmpd="sng" algn="ctr">
                      <a:solidFill>
                        <a:schemeClr val="accent3">
                          <a:lumMod val="75000"/>
                        </a:schemeClr>
                      </a:solidFill>
                      <a:prstDash val="solid"/>
                      <a:round/>
                      <a:headEnd type="none" w="med" len="med"/>
                      <a:tailEnd type="none" w="med" len="med"/>
                    </a:lnT>
                    <a:lnB w="12700" cap="flat" cmpd="sng" algn="ctr">
                      <a:solidFill>
                        <a:schemeClr val="accent3">
                          <a:lumMod val="75000"/>
                        </a:schemeClr>
                      </a:solidFill>
                      <a:prstDash val="solid"/>
                      <a:round/>
                      <a:headEnd type="none" w="med" len="med"/>
                      <a:tailEnd type="none" w="med" len="med"/>
                    </a:lnB>
                    <a:lnTlToBr w="12700" cmpd="sng">
                      <a:noFill/>
                      <a:prstDash val="solid"/>
                    </a:lnTlToBr>
                    <a:lnBlToTr w="12700" cmpd="sng">
                      <a:noFill/>
                      <a:prstDash val="solid"/>
                    </a:lnBlToTr>
                    <a:solidFill>
                      <a:srgbClr val="E7F3E5"/>
                    </a:solidFill>
                  </a:tcPr>
                </a:tc>
                <a:tc hMerge="1">
                  <a:txBody>
                    <a:bodyPr/>
                    <a:lstStyle/>
                    <a:p>
                      <a:endParaRPr lang="en-US"/>
                    </a:p>
                  </a:txBody>
                  <a:tcPr/>
                </a:tc>
                <a:tc gridSpan="5">
                  <a:txBody>
                    <a:bodyPr/>
                    <a:lstStyle/>
                    <a:p>
                      <a:pPr algn="ctr"/>
                      <a:r>
                        <a:rPr lang="en-US" sz="1400" kern="1200" dirty="0">
                          <a:solidFill>
                            <a:srgbClr val="353535"/>
                          </a:solidFill>
                          <a:effectLst/>
                          <a:latin typeface="Segoe UI"/>
                          <a:ea typeface="Times New Roman" panose="02020603050405020304" pitchFamily="18" charset="0"/>
                          <a:cs typeface="Segoe UI"/>
                        </a:rPr>
                        <a:t>100-6000 IOPS</a:t>
                      </a:r>
                    </a:p>
                  </a:txBody>
                  <a:tcPr marL="69945" marR="69945" marT="34974" marB="34974" anchor="ctr">
                    <a:lnL w="12700" cap="flat" cmpd="sng" algn="ctr">
                      <a:solidFill>
                        <a:schemeClr val="accent3">
                          <a:lumMod val="75000"/>
                        </a:schemeClr>
                      </a:solidFill>
                      <a:prstDash val="solid"/>
                      <a:round/>
                      <a:headEnd type="none" w="med" len="med"/>
                      <a:tailEnd type="none" w="med" len="med"/>
                    </a:lnL>
                    <a:lnR w="12700" cap="flat" cmpd="sng" algn="ctr">
                      <a:solidFill>
                        <a:schemeClr val="accent3">
                          <a:lumMod val="75000"/>
                        </a:schemeClr>
                      </a:solidFill>
                      <a:prstDash val="solid"/>
                      <a:round/>
                      <a:headEnd type="none" w="med" len="med"/>
                      <a:tailEnd type="none" w="med" len="med"/>
                    </a:lnR>
                    <a:lnT w="12700" cap="flat" cmpd="sng" algn="ctr">
                      <a:solidFill>
                        <a:schemeClr val="accent3">
                          <a:lumMod val="75000"/>
                        </a:schemeClr>
                      </a:solidFill>
                      <a:prstDash val="solid"/>
                      <a:round/>
                      <a:headEnd type="none" w="med" len="med"/>
                      <a:tailEnd type="none" w="med" len="med"/>
                    </a:lnT>
                    <a:lnB w="12700" cap="flat" cmpd="sng" algn="ctr">
                      <a:solidFill>
                        <a:schemeClr val="accent3">
                          <a:lumMod val="75000"/>
                        </a:schemeClr>
                      </a:solidFill>
                      <a:prstDash val="solid"/>
                      <a:round/>
                      <a:headEnd type="none" w="med" len="med"/>
                      <a:tailEnd type="none" w="med" len="med"/>
                    </a:lnB>
                    <a:lnTlToBr w="12700" cmpd="sng">
                      <a:noFill/>
                      <a:prstDash val="solid"/>
                    </a:lnTlToBr>
                    <a:lnBlToTr w="12700" cmpd="sng">
                      <a:noFill/>
                      <a:prstDash val="solid"/>
                    </a:lnBlToTr>
                    <a:solidFill>
                      <a:srgbClr val="E8EBF8"/>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5">
                  <a:txBody>
                    <a:bodyPr/>
                    <a:lstStyle/>
                    <a:p>
                      <a:pPr algn="ctr"/>
                      <a:r>
                        <a:rPr lang="en-US" sz="1400" kern="1200" dirty="0">
                          <a:solidFill>
                            <a:srgbClr val="353535"/>
                          </a:solidFill>
                          <a:effectLst/>
                          <a:latin typeface="Segoe UI"/>
                          <a:ea typeface="Times New Roman" panose="02020603050405020304" pitchFamily="18" charset="0"/>
                          <a:cs typeface="Segoe UI"/>
                        </a:rPr>
                        <a:t>100-6000 IOPS</a:t>
                      </a:r>
                    </a:p>
                  </a:txBody>
                  <a:tcPr marL="69945" marR="69945" marT="34974" marB="34974" anchor="ctr">
                    <a:lnL w="12700" cap="flat" cmpd="sng" algn="ctr">
                      <a:solidFill>
                        <a:schemeClr val="accent3">
                          <a:lumMod val="75000"/>
                        </a:schemeClr>
                      </a:solidFill>
                      <a:prstDash val="solid"/>
                      <a:round/>
                      <a:headEnd type="none" w="med" len="med"/>
                      <a:tailEnd type="none" w="med" len="med"/>
                    </a:lnL>
                    <a:lnR w="12700" cap="flat" cmpd="sng" algn="ctr">
                      <a:solidFill>
                        <a:schemeClr val="accent3">
                          <a:lumMod val="75000"/>
                        </a:schemeClr>
                      </a:solidFill>
                      <a:prstDash val="solid"/>
                      <a:round/>
                      <a:headEnd type="none" w="med" len="med"/>
                      <a:tailEnd type="none" w="med" len="med"/>
                    </a:lnR>
                    <a:lnT w="12700" cap="flat" cmpd="sng" algn="ctr">
                      <a:solidFill>
                        <a:schemeClr val="accent3">
                          <a:lumMod val="75000"/>
                        </a:schemeClr>
                      </a:solidFill>
                      <a:prstDash val="solid"/>
                      <a:round/>
                      <a:headEnd type="none" w="med" len="med"/>
                      <a:tailEnd type="none" w="med" len="med"/>
                    </a:lnT>
                    <a:lnB w="12700" cap="flat" cmpd="sng" algn="ctr">
                      <a:solidFill>
                        <a:schemeClr val="accent3">
                          <a:lumMod val="75000"/>
                        </a:schemeClr>
                      </a:solidFill>
                      <a:prstDash val="solid"/>
                      <a:round/>
                      <a:headEnd type="none" w="med" len="med"/>
                      <a:tailEnd type="none" w="med" len="med"/>
                    </a:lnB>
                    <a:lnTlToBr w="12700" cmpd="sng">
                      <a:noFill/>
                      <a:prstDash val="solid"/>
                    </a:lnTlToBr>
                    <a:lnBlToTr w="12700" cmpd="sng">
                      <a:noFill/>
                      <a:prstDash val="solid"/>
                    </a:lnBlToTr>
                    <a:solidFill>
                      <a:srgbClr val="F6ECFA"/>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072827319"/>
                  </a:ext>
                </a:extLst>
              </a:tr>
            </a:tbl>
          </a:graphicData>
        </a:graphic>
      </p:graphicFrame>
      <p:sp>
        <p:nvSpPr>
          <p:cNvPr id="4" name="Text Placeholder 6">
            <a:extLst>
              <a:ext uri="{FF2B5EF4-FFF2-40B4-BE49-F238E27FC236}">
                <a16:creationId xmlns:a16="http://schemas.microsoft.com/office/drawing/2014/main" id="{6ED9A273-E044-4A1F-8310-7FCC2652F849}"/>
              </a:ext>
            </a:extLst>
          </p:cNvPr>
          <p:cNvSpPr txBox="1">
            <a:spLocks/>
          </p:cNvSpPr>
          <p:nvPr/>
        </p:nvSpPr>
        <p:spPr>
          <a:xfrm>
            <a:off x="405717" y="5332398"/>
            <a:ext cx="11018520" cy="1487753"/>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b="1" dirty="0"/>
              <a:t>Supported Versions</a:t>
            </a:r>
          </a:p>
          <a:p>
            <a:pPr marL="0" indent="0">
              <a:buNone/>
            </a:pPr>
            <a:r>
              <a:rPr lang="en-US" sz="2000" b="1" dirty="0"/>
              <a:t>MySQL: </a:t>
            </a:r>
            <a:r>
              <a:rPr lang="en-US" sz="2000" dirty="0"/>
              <a:t>5.6, 5.7, 8.0 (coming soon)</a:t>
            </a:r>
          </a:p>
          <a:p>
            <a:pPr marL="0" indent="0">
              <a:buNone/>
            </a:pPr>
            <a:r>
              <a:rPr lang="en-US" sz="2000" b="1" dirty="0"/>
              <a:t>PostgreSQL:</a:t>
            </a:r>
            <a:r>
              <a:rPr lang="en-US" sz="2000" dirty="0"/>
              <a:t> 9.5, 9.6, 10 (coming soon)</a:t>
            </a:r>
          </a:p>
        </p:txBody>
      </p:sp>
    </p:spTree>
    <p:extLst>
      <p:ext uri="{BB962C8B-B14F-4D97-AF65-F5344CB8AC3E}">
        <p14:creationId xmlns:p14="http://schemas.microsoft.com/office/powerpoint/2010/main" val="589194552"/>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4BDF3E-52B6-44F4-95C2-92D0E0C0DC22}"/>
              </a:ext>
            </a:extLst>
          </p:cNvPr>
          <p:cNvSpPr>
            <a:spLocks noGrp="1"/>
          </p:cNvSpPr>
          <p:nvPr>
            <p:ph type="title"/>
          </p:nvPr>
        </p:nvSpPr>
        <p:spPr/>
        <p:txBody>
          <a:bodyPr/>
          <a:lstStyle/>
          <a:p>
            <a:r>
              <a:rPr lang="en-US"/>
              <a:t>Service Features</a:t>
            </a:r>
          </a:p>
        </p:txBody>
      </p:sp>
      <p:sp>
        <p:nvSpPr>
          <p:cNvPr id="3" name="Text Placeholder 2">
            <a:extLst>
              <a:ext uri="{FF2B5EF4-FFF2-40B4-BE49-F238E27FC236}">
                <a16:creationId xmlns:a16="http://schemas.microsoft.com/office/drawing/2014/main" id="{35A37E2A-87B3-460F-9558-65010A71F471}"/>
              </a:ext>
            </a:extLst>
          </p:cNvPr>
          <p:cNvSpPr>
            <a:spLocks noGrp="1"/>
          </p:cNvSpPr>
          <p:nvPr>
            <p:ph type="body" sz="quarter" idx="12"/>
          </p:nvPr>
        </p:nvSpPr>
        <p:spPr>
          <a:xfrm>
            <a:off x="273049" y="3436624"/>
            <a:ext cx="10058401" cy="3397853"/>
          </a:xfrm>
        </p:spPr>
        <p:txBody>
          <a:bodyPr/>
          <a:lstStyle/>
          <a:p>
            <a:r>
              <a:rPr lang="en-US"/>
              <a:t>Security</a:t>
            </a:r>
          </a:p>
          <a:p>
            <a:r>
              <a:rPr lang="en-US"/>
              <a:t>High Availability</a:t>
            </a:r>
          </a:p>
          <a:p>
            <a:r>
              <a:rPr lang="en-US"/>
              <a:t>Scale Up/Down on-the-fly</a:t>
            </a:r>
          </a:p>
          <a:p>
            <a:r>
              <a:rPr lang="en-US"/>
              <a:t>Backup &amp; Restore</a:t>
            </a:r>
          </a:p>
          <a:p>
            <a:r>
              <a:rPr lang="en-US"/>
              <a:t>Monitoring &amp; Alerting</a:t>
            </a:r>
          </a:p>
          <a:p>
            <a:r>
              <a:rPr lang="en-US"/>
              <a:t>MySQL Replication</a:t>
            </a:r>
          </a:p>
          <a:p>
            <a:r>
              <a:rPr lang="en-US"/>
              <a:t>Migration Options</a:t>
            </a:r>
          </a:p>
        </p:txBody>
      </p:sp>
    </p:spTree>
    <p:extLst>
      <p:ext uri="{BB962C8B-B14F-4D97-AF65-F5344CB8AC3E}">
        <p14:creationId xmlns:p14="http://schemas.microsoft.com/office/powerpoint/2010/main" val="192246648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Group 26"/>
          <p:cNvGrpSpPr/>
          <p:nvPr/>
        </p:nvGrpSpPr>
        <p:grpSpPr>
          <a:xfrm>
            <a:off x="3168284" y="3181879"/>
            <a:ext cx="8501855" cy="1320881"/>
            <a:chOff x="3167416" y="3808900"/>
            <a:chExt cx="8504267" cy="1321257"/>
          </a:xfrm>
        </p:grpSpPr>
        <p:sp>
          <p:nvSpPr>
            <p:cNvPr id="14" name="Freeform 13"/>
            <p:cNvSpPr/>
            <p:nvPr/>
          </p:nvSpPr>
          <p:spPr bwMode="auto">
            <a:xfrm>
              <a:off x="3167416" y="3808900"/>
              <a:ext cx="3627083" cy="686951"/>
            </a:xfrm>
            <a:custGeom>
              <a:avLst/>
              <a:gdLst>
                <a:gd name="connsiteX0" fmla="*/ 0 w 2705100"/>
                <a:gd name="connsiteY0" fmla="*/ 0 h 1079500"/>
                <a:gd name="connsiteX1" fmla="*/ 1079500 w 2705100"/>
                <a:gd name="connsiteY1" fmla="*/ 1079500 h 1079500"/>
                <a:gd name="connsiteX2" fmla="*/ 2705100 w 2705100"/>
                <a:gd name="connsiteY2" fmla="*/ 1079500 h 1079500"/>
                <a:gd name="connsiteX0" fmla="*/ 0 w 2633962"/>
                <a:gd name="connsiteY0" fmla="*/ 0 h 1181100"/>
                <a:gd name="connsiteX1" fmla="*/ 1008362 w 2633962"/>
                <a:gd name="connsiteY1" fmla="*/ 1181100 h 1181100"/>
                <a:gd name="connsiteX2" fmla="*/ 2633962 w 2633962"/>
                <a:gd name="connsiteY2" fmla="*/ 1181100 h 1181100"/>
              </a:gdLst>
              <a:ahLst/>
              <a:cxnLst>
                <a:cxn ang="0">
                  <a:pos x="connsiteX0" y="connsiteY0"/>
                </a:cxn>
                <a:cxn ang="0">
                  <a:pos x="connsiteX1" y="connsiteY1"/>
                </a:cxn>
                <a:cxn ang="0">
                  <a:pos x="connsiteX2" y="connsiteY2"/>
                </a:cxn>
              </a:cxnLst>
              <a:rect l="l" t="t" r="r" b="b"/>
              <a:pathLst>
                <a:path w="2633962" h="1181100">
                  <a:moveTo>
                    <a:pt x="0" y="0"/>
                  </a:moveTo>
                  <a:lnTo>
                    <a:pt x="1008362" y="1181100"/>
                  </a:lnTo>
                  <a:lnTo>
                    <a:pt x="2633962" y="1181100"/>
                  </a:lnTo>
                </a:path>
              </a:pathLst>
            </a:custGeom>
            <a:noFill/>
            <a:ln w="28575">
              <a:solidFill>
                <a:schemeClr val="bg2">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nvGrpSpPr>
            <p:cNvPr id="20" name="Group 19"/>
            <p:cNvGrpSpPr/>
            <p:nvPr/>
          </p:nvGrpSpPr>
          <p:grpSpPr>
            <a:xfrm>
              <a:off x="6600148" y="4062178"/>
              <a:ext cx="5071535" cy="1067979"/>
              <a:chOff x="6600148" y="4062176"/>
              <a:chExt cx="5071535" cy="1067979"/>
            </a:xfrm>
          </p:grpSpPr>
          <p:grpSp>
            <p:nvGrpSpPr>
              <p:cNvPr id="40" name="Group 39"/>
              <p:cNvGrpSpPr/>
              <p:nvPr/>
            </p:nvGrpSpPr>
            <p:grpSpPr>
              <a:xfrm>
                <a:off x="6600148" y="4062176"/>
                <a:ext cx="5071535" cy="1067979"/>
                <a:chOff x="830268" y="3530886"/>
                <a:chExt cx="5072974" cy="1371600"/>
              </a:xfrm>
            </p:grpSpPr>
            <p:sp>
              <p:nvSpPr>
                <p:cNvPr id="41" name="Rectangle 40"/>
                <p:cNvSpPr/>
                <p:nvPr/>
              </p:nvSpPr>
              <p:spPr bwMode="auto">
                <a:xfrm>
                  <a:off x="830268" y="3530886"/>
                  <a:ext cx="1828800" cy="1371600"/>
                </a:xfrm>
                <a:prstGeom prst="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82776" tIns="745768" rIns="91388" bIns="91388" numCol="1" spcCol="0" rtlCol="0" fromWordArt="0" anchor="ctr" anchorCtr="0" forceAA="0" compatLnSpc="1">
                  <a:prstTxWarp prst="textNoShape">
                    <a:avLst/>
                  </a:prstTxWarp>
                  <a:noAutofit/>
                </a:bodyPr>
                <a:lstStyle/>
                <a:p>
                  <a:pPr marL="0" marR="0" lvl="0" indent="0" algn="ctr" defTabSz="931756" rtl="0" eaLnBrk="1" fontAlgn="auto" latinLnBrk="0" hangingPunct="1">
                    <a:lnSpc>
                      <a:spcPct val="90000"/>
                    </a:lnSpc>
                    <a:spcBef>
                      <a:spcPts val="0"/>
                    </a:spcBef>
                    <a:spcAft>
                      <a:spcPts val="0"/>
                    </a:spcAft>
                    <a:buClrTx/>
                    <a:buSzTx/>
                    <a:buFontTx/>
                    <a:buNone/>
                    <a:tabLst/>
                    <a:defRPr/>
                  </a:pPr>
                  <a:r>
                    <a:rPr kumimoji="0" lang="en-US" sz="18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Control access</a:t>
                  </a:r>
                </a:p>
              </p:txBody>
            </p:sp>
            <p:sp>
              <p:nvSpPr>
                <p:cNvPr id="42" name="Rectangle 41"/>
                <p:cNvSpPr/>
                <p:nvPr/>
              </p:nvSpPr>
              <p:spPr bwMode="auto">
                <a:xfrm>
                  <a:off x="2750200" y="3530886"/>
                  <a:ext cx="3153042" cy="1371600"/>
                </a:xfrm>
                <a:prstGeom prst="rect">
                  <a:avLst/>
                </a:prstGeom>
                <a:noFill/>
                <a:ln w="38100" cap="flat" cmpd="sng" algn="ctr">
                  <a:solidFill>
                    <a:schemeClr val="accent1"/>
                  </a:solidFill>
                  <a:prstDash val="solid"/>
                  <a:headEnd type="none" w="med" len="med"/>
                  <a:tailEnd type="none" w="med" len="med"/>
                </a:ln>
                <a:effectLst/>
              </p:spPr>
              <p:txBody>
                <a:bodyPr rot="0" spcFirstLastPara="0" vertOverflow="overflow" horzOverflow="overflow" vert="horz" wrap="square" lIns="93221" tIns="91388" rIns="0" bIns="91388" numCol="1" spcCol="0" rtlCol="0" fromWordArt="0" anchor="ctr" anchorCtr="0" forceAA="0" compatLnSpc="1">
                  <a:prstTxWarp prst="textNoShape">
                    <a:avLst/>
                  </a:prstTxWarp>
                  <a:noAutofit/>
                </a:bodyPr>
                <a:lstStyle/>
                <a:p>
                  <a:pPr marL="93206" marR="0" lvl="0" indent="-186412" algn="l" defTabSz="931147" rtl="0" eaLnBrk="1" fontAlgn="auto" latinLnBrk="0" hangingPunct="1">
                    <a:lnSpc>
                      <a:spcPct val="100000"/>
                    </a:lnSpc>
                    <a:spcBef>
                      <a:spcPts val="612"/>
                    </a:spcBef>
                    <a:spcAft>
                      <a:spcPts val="0"/>
                    </a:spcAft>
                    <a:buClr>
                      <a:srgbClr val="FFFFFF"/>
                    </a:buClr>
                    <a:buSzTx/>
                    <a:buFont typeface="Arial" panose="020B0604020202020204" pitchFamily="34" charset="0"/>
                    <a:buChar char="•"/>
                    <a:tabLst/>
                    <a:defRPr/>
                  </a:pPr>
                  <a:r>
                    <a:rPr kumimoji="0" lang="en-US" sz="1800" b="0" i="0" u="none" strike="noStrike" kern="0" cap="none" spc="0" normalizeH="0" baseline="0" noProof="0">
                      <a:ln>
                        <a:noFill/>
                      </a:ln>
                      <a:solidFill>
                        <a:srgbClr val="FFFFFF"/>
                      </a:solidFill>
                      <a:effectLst/>
                      <a:uLnTx/>
                      <a:uFillTx/>
                      <a:latin typeface="Segoe UI"/>
                      <a:ea typeface="+mn-ea"/>
                      <a:cs typeface="+mn-cs"/>
                    </a:rPr>
                    <a:t>Secure SSL connectivity</a:t>
                  </a:r>
                </a:p>
                <a:p>
                  <a:pPr marL="93206" marR="0" lvl="0" indent="-186412" algn="l" defTabSz="931147" rtl="0" eaLnBrk="1" fontAlgn="auto" latinLnBrk="0" hangingPunct="1">
                    <a:lnSpc>
                      <a:spcPct val="100000"/>
                    </a:lnSpc>
                    <a:spcBef>
                      <a:spcPts val="612"/>
                    </a:spcBef>
                    <a:spcAft>
                      <a:spcPts val="0"/>
                    </a:spcAft>
                    <a:buClr>
                      <a:srgbClr val="FFFFFF"/>
                    </a:buClr>
                    <a:buSzTx/>
                    <a:buFont typeface="Arial" panose="020B0604020202020204" pitchFamily="34" charset="0"/>
                    <a:buChar char="•"/>
                    <a:tabLst/>
                    <a:defRPr/>
                  </a:pPr>
                  <a:r>
                    <a:rPr kumimoji="0" lang="en-US" sz="1800" b="0" i="0" u="none" strike="noStrike" kern="0" cap="none" spc="50" normalizeH="0" baseline="0" noProof="0">
                      <a:ln>
                        <a:noFill/>
                      </a:ln>
                      <a:solidFill>
                        <a:srgbClr val="FFFFFF"/>
                      </a:solidFill>
                      <a:effectLst/>
                      <a:uLnTx/>
                      <a:uFillTx/>
                      <a:latin typeface="Segoe UI"/>
                      <a:ea typeface="+mn-ea"/>
                      <a:cs typeface="+mn-cs"/>
                    </a:rPr>
                    <a:t>Server</a:t>
                  </a:r>
                  <a:r>
                    <a:rPr kumimoji="0" lang="en-US" sz="1800" b="0" i="0" u="none" strike="noStrike" kern="0" cap="none" spc="50" normalizeH="0" baseline="30000" noProof="0">
                      <a:ln>
                        <a:noFill/>
                      </a:ln>
                      <a:solidFill>
                        <a:srgbClr val="FFFFFF"/>
                      </a:solidFill>
                      <a:effectLst/>
                      <a:uLnTx/>
                      <a:uFillTx/>
                      <a:latin typeface="Segoe UI"/>
                      <a:ea typeface="+mn-ea"/>
                      <a:cs typeface="+mn-cs"/>
                    </a:rPr>
                    <a:t> </a:t>
                  </a:r>
                  <a:r>
                    <a:rPr kumimoji="0" lang="en-US" sz="1800" b="0" i="0" u="none" strike="noStrike" kern="0" cap="none" spc="50" normalizeH="0" baseline="0" noProof="0">
                      <a:ln>
                        <a:noFill/>
                      </a:ln>
                      <a:solidFill>
                        <a:srgbClr val="FFFFFF"/>
                      </a:solidFill>
                      <a:effectLst/>
                      <a:uLnTx/>
                      <a:uFillTx/>
                      <a:latin typeface="Segoe UI"/>
                      <a:ea typeface="+mn-ea"/>
                      <a:cs typeface="+mn-cs"/>
                    </a:rPr>
                    <a:t>firewall rules</a:t>
                  </a:r>
                </a:p>
                <a:p>
                  <a:pPr marL="93206" marR="0" lvl="0" indent="-186412" algn="l" defTabSz="931147" rtl="0" eaLnBrk="1" fontAlgn="auto" latinLnBrk="0" hangingPunct="1">
                    <a:lnSpc>
                      <a:spcPct val="100000"/>
                    </a:lnSpc>
                    <a:spcBef>
                      <a:spcPts val="612"/>
                    </a:spcBef>
                    <a:spcAft>
                      <a:spcPts val="0"/>
                    </a:spcAft>
                    <a:buClr>
                      <a:srgbClr val="FFFFFF"/>
                    </a:buClr>
                    <a:buSzTx/>
                    <a:buFont typeface="Arial" panose="020B0604020202020204" pitchFamily="34" charset="0"/>
                    <a:buChar char="•"/>
                    <a:tabLst/>
                    <a:defRPr/>
                  </a:pPr>
                  <a:r>
                    <a:rPr kumimoji="0" lang="en-US" sz="1800" b="0" i="0" u="none" strike="noStrike" kern="0" cap="none" spc="0" normalizeH="0" baseline="0" noProof="0">
                      <a:ln>
                        <a:noFill/>
                      </a:ln>
                      <a:solidFill>
                        <a:srgbClr val="FFFFFF"/>
                      </a:solidFill>
                      <a:effectLst/>
                      <a:uLnTx/>
                      <a:uFillTx/>
                      <a:latin typeface="Segoe UI"/>
                      <a:ea typeface="+mn-ea"/>
                      <a:cs typeface="+mn-cs"/>
                    </a:rPr>
                    <a:t>Virtual Networks</a:t>
                  </a:r>
                </a:p>
              </p:txBody>
            </p:sp>
          </p:grpSp>
          <p:sp>
            <p:nvSpPr>
              <p:cNvPr id="33" name="Rectangle 32"/>
              <p:cNvSpPr/>
              <p:nvPr/>
            </p:nvSpPr>
            <p:spPr bwMode="auto">
              <a:xfrm>
                <a:off x="10637192" y="4279385"/>
                <a:ext cx="112496" cy="8540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31935" rtl="0" eaLnBrk="1" fontAlgn="auto" latinLnBrk="0" hangingPunct="1">
                  <a:lnSpc>
                    <a:spcPct val="90000"/>
                  </a:lnSpc>
                  <a:spcBef>
                    <a:spcPts val="0"/>
                  </a:spcBef>
                  <a:spcAft>
                    <a:spcPts val="0"/>
                  </a:spcAft>
                  <a:buClrTx/>
                  <a:buSzTx/>
                  <a:buFontTx/>
                  <a:buNone/>
                  <a:tabLst/>
                  <a:defRPr/>
                </a:pPr>
                <a:endParaRPr kumimoji="0" lang="en-US" sz="1800" b="1" i="0" u="none" strike="noStrike" kern="0" cap="none" spc="0" normalizeH="0" baseline="0" noProof="0">
                  <a:ln>
                    <a:noFill/>
                  </a:ln>
                  <a:solidFill>
                    <a:srgbClr val="0078D7"/>
                  </a:solidFill>
                  <a:effectLst/>
                  <a:uLnTx/>
                  <a:uFillTx/>
                  <a:latin typeface="Segoe UI Light"/>
                  <a:ea typeface="Segoe UI" pitchFamily="34" charset="0"/>
                  <a:cs typeface="Segoe UI" pitchFamily="34" charset="0"/>
                </a:endParaRPr>
              </a:p>
            </p:txBody>
          </p:sp>
          <p:grpSp>
            <p:nvGrpSpPr>
              <p:cNvPr id="12" name="Group 11"/>
              <p:cNvGrpSpPr/>
              <p:nvPr/>
            </p:nvGrpSpPr>
            <p:grpSpPr>
              <a:xfrm>
                <a:off x="7283176" y="4294609"/>
                <a:ext cx="539776" cy="680792"/>
                <a:chOff x="7346049" y="4510509"/>
                <a:chExt cx="539776" cy="680792"/>
              </a:xfrm>
            </p:grpSpPr>
            <p:grpSp>
              <p:nvGrpSpPr>
                <p:cNvPr id="81" name="Group 80"/>
                <p:cNvGrpSpPr/>
                <p:nvPr/>
              </p:nvGrpSpPr>
              <p:grpSpPr>
                <a:xfrm>
                  <a:off x="7600577" y="4591875"/>
                  <a:ext cx="285248" cy="471256"/>
                  <a:chOff x="7346049" y="2155935"/>
                  <a:chExt cx="412080" cy="680792"/>
                </a:xfrm>
              </p:grpSpPr>
              <p:sp>
                <p:nvSpPr>
                  <p:cNvPr id="82" name="Oval 81"/>
                  <p:cNvSpPr/>
                  <p:nvPr/>
                </p:nvSpPr>
                <p:spPr bwMode="auto">
                  <a:xfrm>
                    <a:off x="7423505" y="2155935"/>
                    <a:ext cx="257168" cy="257168"/>
                  </a:xfrm>
                  <a:prstGeom prst="ellipse">
                    <a:avLst/>
                  </a:prstGeom>
                  <a:no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342768" marR="0" lvl="0" indent="-342768" algn="ctr" defTabSz="932114" rtl="0" eaLnBrk="1" fontAlgn="base" latinLnBrk="0" hangingPunct="1">
                      <a:lnSpc>
                        <a:spcPct val="90000"/>
                      </a:lnSpc>
                      <a:spcBef>
                        <a:spcPct val="0"/>
                      </a:spcBef>
                      <a:spcAft>
                        <a:spcPct val="0"/>
                      </a:spcAft>
                      <a:buClrTx/>
                      <a:buSzTx/>
                      <a:buFont typeface="Wingdings 3" panose="05040102010807070707" pitchFamily="18" charset="2"/>
                      <a:buChar char="Æ"/>
                      <a:tabLst/>
                      <a:defRPr/>
                    </a:pPr>
                    <a:endParaRPr kumimoji="0" lang="en-US" sz="1800" b="1" i="0" u="none" strike="noStrike" kern="0" cap="none" spc="0" normalizeH="0" baseline="0" noProof="0" err="1">
                      <a:ln>
                        <a:noFill/>
                      </a:ln>
                      <a:solidFill>
                        <a:srgbClr val="353535"/>
                      </a:solidFill>
                      <a:effectLst/>
                      <a:uLnTx/>
                      <a:uFillTx/>
                      <a:latin typeface="Segoe UI Light"/>
                      <a:ea typeface="Segoe UI" pitchFamily="34" charset="0"/>
                      <a:cs typeface="Segoe UI" pitchFamily="34" charset="0"/>
                    </a:endParaRPr>
                  </a:p>
                </p:txBody>
              </p:sp>
              <p:sp>
                <p:nvSpPr>
                  <p:cNvPr id="83" name="Arc 82"/>
                  <p:cNvSpPr/>
                  <p:nvPr/>
                </p:nvSpPr>
                <p:spPr>
                  <a:xfrm>
                    <a:off x="7346049" y="2424647"/>
                    <a:ext cx="412080" cy="412080"/>
                  </a:xfrm>
                  <a:prstGeom prst="arc">
                    <a:avLst>
                      <a:gd name="adj1" fmla="val 12049594"/>
                      <a:gd name="adj2" fmla="val 20507712"/>
                    </a:avLst>
                  </a:prstGeom>
                  <a:no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342768" marR="0" lvl="0" indent="-342768" algn="ctr" defTabSz="932114" rtl="0" eaLnBrk="1" fontAlgn="auto" latinLnBrk="0" hangingPunct="1">
                      <a:lnSpc>
                        <a:spcPct val="90000"/>
                      </a:lnSpc>
                      <a:spcBef>
                        <a:spcPts val="0"/>
                      </a:spcBef>
                      <a:spcAft>
                        <a:spcPts val="0"/>
                      </a:spcAft>
                      <a:buClrTx/>
                      <a:buSzTx/>
                      <a:buFont typeface="Wingdings 3" panose="05040102010807070707" pitchFamily="18" charset="2"/>
                      <a:buChar char="Æ"/>
                      <a:tabLst/>
                      <a:defRPr/>
                    </a:pPr>
                    <a:endParaRPr kumimoji="0" lang="en-US" sz="1800" b="1" i="0" u="none" strike="noStrike" kern="0" cap="none" spc="0" normalizeH="0" baseline="0" noProof="0">
                      <a:ln>
                        <a:noFill/>
                      </a:ln>
                      <a:solidFill>
                        <a:srgbClr val="353535"/>
                      </a:solidFill>
                      <a:effectLst/>
                      <a:uLnTx/>
                      <a:uFillTx/>
                      <a:latin typeface="Segoe UI Light"/>
                      <a:ea typeface="Segoe UI" pitchFamily="34" charset="0"/>
                      <a:cs typeface="Segoe UI" pitchFamily="34" charset="0"/>
                    </a:endParaRPr>
                  </a:p>
                </p:txBody>
              </p:sp>
            </p:grpSp>
            <p:grpSp>
              <p:nvGrpSpPr>
                <p:cNvPr id="66" name="Group 65"/>
                <p:cNvGrpSpPr/>
                <p:nvPr/>
              </p:nvGrpSpPr>
              <p:grpSpPr>
                <a:xfrm>
                  <a:off x="7346049" y="4510509"/>
                  <a:ext cx="412080" cy="680792"/>
                  <a:chOff x="7346049" y="2155935"/>
                  <a:chExt cx="412080" cy="680792"/>
                </a:xfrm>
                <a:solidFill>
                  <a:srgbClr val="471652"/>
                </a:solidFill>
              </p:grpSpPr>
              <p:sp>
                <p:nvSpPr>
                  <p:cNvPr id="67" name="Oval 66"/>
                  <p:cNvSpPr/>
                  <p:nvPr/>
                </p:nvSpPr>
                <p:spPr bwMode="auto">
                  <a:xfrm>
                    <a:off x="7423505" y="2155935"/>
                    <a:ext cx="257168" cy="257168"/>
                  </a:xfrm>
                  <a:prstGeom prst="ellipse">
                    <a:avLst/>
                  </a:prstGeom>
                  <a:no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342768" marR="0" lvl="0" indent="-342768" algn="ctr" defTabSz="932114" rtl="0" eaLnBrk="1" fontAlgn="base" latinLnBrk="0" hangingPunct="1">
                      <a:lnSpc>
                        <a:spcPct val="90000"/>
                      </a:lnSpc>
                      <a:spcBef>
                        <a:spcPct val="0"/>
                      </a:spcBef>
                      <a:spcAft>
                        <a:spcPct val="0"/>
                      </a:spcAft>
                      <a:buClrTx/>
                      <a:buSzTx/>
                      <a:buFont typeface="Wingdings 3" panose="05040102010807070707" pitchFamily="18" charset="2"/>
                      <a:buChar char="Æ"/>
                      <a:tabLst/>
                      <a:defRPr/>
                    </a:pPr>
                    <a:endParaRPr kumimoji="0" lang="en-US" sz="1800" b="1" i="0" u="none" strike="noStrike" kern="0" cap="none" spc="0" normalizeH="0" baseline="0" noProof="0" err="1">
                      <a:ln>
                        <a:noFill/>
                      </a:ln>
                      <a:solidFill>
                        <a:srgbClr val="353535"/>
                      </a:solidFill>
                      <a:effectLst/>
                      <a:uLnTx/>
                      <a:uFillTx/>
                      <a:latin typeface="Segoe UI Light"/>
                      <a:ea typeface="Segoe UI" pitchFamily="34" charset="0"/>
                      <a:cs typeface="Segoe UI" pitchFamily="34" charset="0"/>
                    </a:endParaRPr>
                  </a:p>
                </p:txBody>
              </p:sp>
              <p:sp>
                <p:nvSpPr>
                  <p:cNvPr id="79" name="Arc 78"/>
                  <p:cNvSpPr/>
                  <p:nvPr/>
                </p:nvSpPr>
                <p:spPr>
                  <a:xfrm>
                    <a:off x="7346049" y="2424647"/>
                    <a:ext cx="412080" cy="412080"/>
                  </a:xfrm>
                  <a:prstGeom prst="arc">
                    <a:avLst>
                      <a:gd name="adj1" fmla="val 12049594"/>
                      <a:gd name="adj2" fmla="val 20507712"/>
                    </a:avLst>
                  </a:prstGeom>
                  <a:no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342768" marR="0" lvl="0" indent="-342768" algn="ctr" defTabSz="932114" rtl="0" eaLnBrk="1" fontAlgn="auto" latinLnBrk="0" hangingPunct="1">
                      <a:lnSpc>
                        <a:spcPct val="90000"/>
                      </a:lnSpc>
                      <a:spcBef>
                        <a:spcPts val="0"/>
                      </a:spcBef>
                      <a:spcAft>
                        <a:spcPts val="0"/>
                      </a:spcAft>
                      <a:buClrTx/>
                      <a:buSzTx/>
                      <a:buFont typeface="Wingdings 3" panose="05040102010807070707" pitchFamily="18" charset="2"/>
                      <a:buChar char="Æ"/>
                      <a:tabLst/>
                      <a:defRPr/>
                    </a:pPr>
                    <a:endParaRPr kumimoji="0" lang="en-US" sz="1800" b="1" i="0" u="none" strike="noStrike" kern="0" cap="none" spc="0" normalizeH="0" baseline="0" noProof="0">
                      <a:ln>
                        <a:noFill/>
                      </a:ln>
                      <a:solidFill>
                        <a:srgbClr val="353535"/>
                      </a:solidFill>
                      <a:effectLst/>
                      <a:uLnTx/>
                      <a:uFillTx/>
                      <a:latin typeface="Segoe UI Light"/>
                      <a:ea typeface="Segoe UI" pitchFamily="34" charset="0"/>
                      <a:cs typeface="Segoe UI" pitchFamily="34" charset="0"/>
                    </a:endParaRPr>
                  </a:p>
                </p:txBody>
              </p:sp>
            </p:grpSp>
          </p:grpSp>
        </p:grpSp>
      </p:grpSp>
      <p:grpSp>
        <p:nvGrpSpPr>
          <p:cNvPr id="28" name="Group 27"/>
          <p:cNvGrpSpPr/>
          <p:nvPr/>
        </p:nvGrpSpPr>
        <p:grpSpPr>
          <a:xfrm>
            <a:off x="2613084" y="4106442"/>
            <a:ext cx="9057053" cy="2154799"/>
            <a:chOff x="2612062" y="4106490"/>
            <a:chExt cx="9059623" cy="2155411"/>
          </a:xfrm>
        </p:grpSpPr>
        <p:sp>
          <p:nvSpPr>
            <p:cNvPr id="15" name="Freeform 14"/>
            <p:cNvSpPr/>
            <p:nvPr/>
          </p:nvSpPr>
          <p:spPr bwMode="auto">
            <a:xfrm>
              <a:off x="2612062" y="4106490"/>
              <a:ext cx="4195139" cy="1320684"/>
            </a:xfrm>
            <a:custGeom>
              <a:avLst/>
              <a:gdLst>
                <a:gd name="connsiteX0" fmla="*/ 0 w 3251200"/>
                <a:gd name="connsiteY0" fmla="*/ 0 h 2108200"/>
                <a:gd name="connsiteX1" fmla="*/ 1803400 w 3251200"/>
                <a:gd name="connsiteY1" fmla="*/ 2108200 h 2108200"/>
                <a:gd name="connsiteX2" fmla="*/ 3251200 w 3251200"/>
                <a:gd name="connsiteY2" fmla="*/ 2108200 h 2108200"/>
              </a:gdLst>
              <a:ahLst/>
              <a:cxnLst>
                <a:cxn ang="0">
                  <a:pos x="connsiteX0" y="connsiteY0"/>
                </a:cxn>
                <a:cxn ang="0">
                  <a:pos x="connsiteX1" y="connsiteY1"/>
                </a:cxn>
                <a:cxn ang="0">
                  <a:pos x="connsiteX2" y="connsiteY2"/>
                </a:cxn>
              </a:cxnLst>
              <a:rect l="l" t="t" r="r" b="b"/>
              <a:pathLst>
                <a:path w="3251200" h="2108200">
                  <a:moveTo>
                    <a:pt x="0" y="0"/>
                  </a:moveTo>
                  <a:lnTo>
                    <a:pt x="1803400" y="2108200"/>
                  </a:lnTo>
                  <a:lnTo>
                    <a:pt x="3251200" y="2108200"/>
                  </a:lnTo>
                </a:path>
              </a:pathLst>
            </a:custGeom>
            <a:noFill/>
            <a:ln w="28575">
              <a:solidFill>
                <a:schemeClr val="bg2">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nvGrpSpPr>
            <p:cNvPr id="23" name="Group 22"/>
            <p:cNvGrpSpPr/>
            <p:nvPr/>
          </p:nvGrpSpPr>
          <p:grpSpPr>
            <a:xfrm>
              <a:off x="6600148" y="5208788"/>
              <a:ext cx="5071537" cy="1053113"/>
              <a:chOff x="6600148" y="5208789"/>
              <a:chExt cx="5071537" cy="1053113"/>
            </a:xfrm>
          </p:grpSpPr>
          <p:grpSp>
            <p:nvGrpSpPr>
              <p:cNvPr id="46" name="Group 45"/>
              <p:cNvGrpSpPr/>
              <p:nvPr/>
            </p:nvGrpSpPr>
            <p:grpSpPr>
              <a:xfrm>
                <a:off x="6600148" y="5208789"/>
                <a:ext cx="5071537" cy="1053113"/>
                <a:chOff x="830270" y="4966369"/>
                <a:chExt cx="5072977" cy="1371600"/>
              </a:xfrm>
            </p:grpSpPr>
            <p:sp>
              <p:nvSpPr>
                <p:cNvPr id="47" name="Rectangle 46"/>
                <p:cNvSpPr/>
                <p:nvPr/>
              </p:nvSpPr>
              <p:spPr bwMode="auto">
                <a:xfrm>
                  <a:off x="830270" y="4966369"/>
                  <a:ext cx="1828800" cy="1371600"/>
                </a:xfrm>
                <a:prstGeom prst="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82776" tIns="745768" rIns="91388" bIns="91388" numCol="1" spcCol="0" rtlCol="0" fromWordArt="0" anchor="ctr" anchorCtr="0" forceAA="0" compatLnSpc="1">
                  <a:prstTxWarp prst="textNoShape">
                    <a:avLst/>
                  </a:prstTxWarp>
                  <a:noAutofit/>
                </a:bodyPr>
                <a:lstStyle/>
                <a:p>
                  <a:pPr marL="0" marR="0" lvl="0" indent="0" algn="ctr" defTabSz="931756" rtl="0" eaLnBrk="1" fontAlgn="auto" latinLnBrk="0" hangingPunct="1">
                    <a:lnSpc>
                      <a:spcPct val="90000"/>
                    </a:lnSpc>
                    <a:spcBef>
                      <a:spcPts val="0"/>
                    </a:spcBef>
                    <a:spcAft>
                      <a:spcPts val="0"/>
                    </a:spcAft>
                    <a:buClrTx/>
                    <a:buSzTx/>
                    <a:buFontTx/>
                    <a:buNone/>
                    <a:tabLst/>
                    <a:defRPr/>
                  </a:pPr>
                  <a:r>
                    <a:rPr kumimoji="0" lang="en-US" sz="18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Protect data</a:t>
                  </a:r>
                </a:p>
              </p:txBody>
            </p:sp>
            <p:sp>
              <p:nvSpPr>
                <p:cNvPr id="48" name="Rectangle 47"/>
                <p:cNvSpPr/>
                <p:nvPr/>
              </p:nvSpPr>
              <p:spPr bwMode="auto">
                <a:xfrm>
                  <a:off x="2750200" y="4966369"/>
                  <a:ext cx="3153047" cy="1371600"/>
                </a:xfrm>
                <a:prstGeom prst="rect">
                  <a:avLst/>
                </a:prstGeom>
                <a:noFill/>
                <a:ln w="38100" cap="flat" cmpd="sng" algn="ctr">
                  <a:solidFill>
                    <a:schemeClr val="accent1"/>
                  </a:solidFill>
                  <a:prstDash val="solid"/>
                  <a:headEnd type="none" w="med" len="med"/>
                  <a:tailEnd type="none" w="med" len="med"/>
                </a:ln>
                <a:effectLst/>
              </p:spPr>
              <p:txBody>
                <a:bodyPr rot="0" spcFirstLastPara="0" vertOverflow="overflow" horzOverflow="overflow" vert="horz" wrap="square" lIns="93221" tIns="91388" rIns="0" bIns="91388" numCol="1" spcCol="0" rtlCol="0" fromWordArt="0" anchor="ctr" anchorCtr="0" forceAA="0" compatLnSpc="1">
                  <a:prstTxWarp prst="textNoShape">
                    <a:avLst/>
                  </a:prstTxWarp>
                  <a:noAutofit/>
                </a:bodyPr>
                <a:lstStyle/>
                <a:p>
                  <a:pPr marL="93206" marR="0" lvl="0" indent="-186412" algn="l" defTabSz="931756" rtl="0" eaLnBrk="1" fontAlgn="auto" latinLnBrk="0" hangingPunct="1">
                    <a:lnSpc>
                      <a:spcPct val="90000"/>
                    </a:lnSpc>
                    <a:spcBef>
                      <a:spcPts val="612"/>
                    </a:spcBef>
                    <a:spcAft>
                      <a:spcPts val="0"/>
                    </a:spcAft>
                    <a:buClr>
                      <a:srgbClr val="FFFFFF"/>
                    </a:buClr>
                    <a:buSzTx/>
                    <a:buFont typeface="Arial" panose="020B0604020202020204" pitchFamily="34" charset="0"/>
                    <a:buChar char="•"/>
                    <a:tabLst/>
                    <a:defRPr/>
                  </a:pPr>
                  <a:r>
                    <a:rPr kumimoji="0" lang="en-US" sz="1800" b="0" i="0" u="none" strike="noStrike" kern="0" cap="none" spc="-50" normalizeH="0" baseline="0" noProof="0">
                      <a:ln>
                        <a:noFill/>
                      </a:ln>
                      <a:solidFill>
                        <a:srgbClr val="FFFFFF"/>
                      </a:solidFill>
                      <a:effectLst/>
                      <a:uLnTx/>
                      <a:uFillTx/>
                      <a:latin typeface="Segoe UI"/>
                      <a:ea typeface="+mn-ea"/>
                      <a:cs typeface="+mn-cs"/>
                    </a:rPr>
                    <a:t>Built-in encryption at-rest for</a:t>
                  </a:r>
                  <a:r>
                    <a:rPr kumimoji="0" lang="en-US" sz="1800" b="0" i="0" u="none" strike="noStrike" kern="0" cap="none" spc="-50" normalizeH="0" noProof="0">
                      <a:ln>
                        <a:noFill/>
                      </a:ln>
                      <a:solidFill>
                        <a:srgbClr val="FFFFFF"/>
                      </a:solidFill>
                      <a:effectLst/>
                      <a:uLnTx/>
                      <a:uFillTx/>
                      <a:latin typeface="Segoe UI"/>
                      <a:ea typeface="+mn-ea"/>
                      <a:cs typeface="+mn-cs"/>
                    </a:rPr>
                    <a:t> </a:t>
                  </a:r>
                  <a:r>
                    <a:rPr kumimoji="0" lang="en-US" sz="1800" b="0" i="0" u="none" strike="noStrike" kern="0" cap="none" spc="-50" normalizeH="0" baseline="0" noProof="0">
                      <a:ln>
                        <a:noFill/>
                      </a:ln>
                      <a:solidFill>
                        <a:srgbClr val="FFFFFF"/>
                      </a:solidFill>
                      <a:effectLst/>
                      <a:uLnTx/>
                      <a:uFillTx/>
                      <a:latin typeface="Segoe UI"/>
                      <a:ea typeface="+mn-ea"/>
                      <a:cs typeface="+mn-cs"/>
                    </a:rPr>
                    <a:t>data and backups</a:t>
                  </a:r>
                  <a:endParaRPr kumimoji="0" lang="en-US" sz="1800" b="1" i="0" u="none" strike="noStrike" kern="0" cap="none" spc="-50" normalizeH="0" baseline="0" noProof="0">
                    <a:ln>
                      <a:noFill/>
                    </a:ln>
                    <a:solidFill>
                      <a:srgbClr val="FFFFFF"/>
                    </a:solidFill>
                    <a:effectLst/>
                    <a:uLnTx/>
                    <a:uFillTx/>
                    <a:latin typeface="Segoe UI Light"/>
                    <a:ea typeface="Segoe UI" pitchFamily="34" charset="0"/>
                    <a:cs typeface="Segoe UI" pitchFamily="34" charset="0"/>
                  </a:endParaRPr>
                </a:p>
              </p:txBody>
            </p:sp>
          </p:grpSp>
          <p:pic>
            <p:nvPicPr>
              <p:cNvPr id="49" name="Picture 48"/>
              <p:cNvPicPr>
                <a:picLocks noChangeAspect="1"/>
              </p:cNvPicPr>
              <p:nvPr/>
            </p:nvPicPr>
            <p:blipFill>
              <a:blip r:embed="rId5"/>
              <a:stretch>
                <a:fillRect/>
              </a:stretch>
            </p:blipFill>
            <p:spPr>
              <a:xfrm>
                <a:off x="7372126" y="5368844"/>
                <a:ext cx="361877" cy="469936"/>
              </a:xfrm>
              <a:prstGeom prst="rect">
                <a:avLst/>
              </a:prstGeom>
            </p:spPr>
          </p:pic>
        </p:grpSp>
      </p:grpSp>
      <p:graphicFrame>
        <p:nvGraphicFramePr>
          <p:cNvPr id="26" name="Object 25" hidden="1"/>
          <p:cNvGraphicFramePr>
            <a:graphicFrameLocks noChangeAspect="1"/>
          </p:cNvGraphicFramePr>
          <p:nvPr>
            <p:custDataLst>
              <p:tags r:id="rId2"/>
            </p:custDataLst>
            <p:extLst/>
          </p:nvPr>
        </p:nvGraphicFramePr>
        <p:xfrm>
          <a:off x="5117" y="3573"/>
          <a:ext cx="1587" cy="1587"/>
        </p:xfrm>
        <a:graphic>
          <a:graphicData uri="http://schemas.openxmlformats.org/presentationml/2006/ole">
            <mc:AlternateContent xmlns:mc="http://schemas.openxmlformats.org/markup-compatibility/2006">
              <mc:Choice xmlns:v="urn:schemas-microsoft-com:vml" Requires="v">
                <p:oleObj spid="_x0000_s7170" name="think-cell Slide" r:id="rId6" imgW="270" imgH="270" progId="TCLayout.ActiveDocument.1">
                  <p:embed/>
                </p:oleObj>
              </mc:Choice>
              <mc:Fallback>
                <p:oleObj name="think-cell Slide" r:id="rId6" imgW="270" imgH="270" progId="TCLayout.ActiveDocument.1">
                  <p:embed/>
                  <p:pic>
                    <p:nvPicPr>
                      <p:cNvPr id="26" name="Object 25" hidden="1"/>
                      <p:cNvPicPr/>
                      <p:nvPr/>
                    </p:nvPicPr>
                    <p:blipFill>
                      <a:blip r:embed="rId7"/>
                      <a:stretch>
                        <a:fillRect/>
                      </a:stretch>
                    </p:blipFill>
                    <p:spPr>
                      <a:xfrm>
                        <a:off x="5117" y="3573"/>
                        <a:ext cx="1587" cy="1587"/>
                      </a:xfrm>
                      <a:prstGeom prst="rect">
                        <a:avLst/>
                      </a:prstGeom>
                    </p:spPr>
                  </p:pic>
                </p:oleObj>
              </mc:Fallback>
            </mc:AlternateContent>
          </a:graphicData>
        </a:graphic>
      </p:graphicFrame>
      <p:sp>
        <p:nvSpPr>
          <p:cNvPr id="4" name="Title 3"/>
          <p:cNvSpPr>
            <a:spLocks noGrp="1"/>
          </p:cNvSpPr>
          <p:nvPr>
            <p:ph type="title"/>
          </p:nvPr>
        </p:nvSpPr>
        <p:spPr/>
        <p:txBody>
          <a:bodyPr/>
          <a:lstStyle/>
          <a:p>
            <a:r>
              <a:rPr lang="en-US" sz="4400" dirty="0"/>
              <a:t>Security built in</a:t>
            </a:r>
          </a:p>
        </p:txBody>
      </p:sp>
      <p:sp>
        <p:nvSpPr>
          <p:cNvPr id="5" name="Donut 4"/>
          <p:cNvSpPr/>
          <p:nvPr/>
        </p:nvSpPr>
        <p:spPr bwMode="auto">
          <a:xfrm>
            <a:off x="1852566" y="2950104"/>
            <a:ext cx="1229891" cy="1229891"/>
          </a:xfrm>
          <a:prstGeom prst="donut">
            <a:avLst>
              <a:gd name="adj" fmla="val 9874"/>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342768" marR="0" lvl="0" indent="-342768" algn="ctr" defTabSz="932114" rtl="0" eaLnBrk="1" fontAlgn="base" latinLnBrk="0" hangingPunct="1">
              <a:lnSpc>
                <a:spcPct val="90000"/>
              </a:lnSpc>
              <a:spcBef>
                <a:spcPct val="0"/>
              </a:spcBef>
              <a:spcAft>
                <a:spcPct val="0"/>
              </a:spcAft>
              <a:buClrTx/>
              <a:buSzTx/>
              <a:buFont typeface="Wingdings 3" panose="05040102010807070707" pitchFamily="18" charset="2"/>
              <a:buChar char="Æ"/>
              <a:tabLst/>
              <a:defRPr/>
            </a:pPr>
            <a:endParaRPr kumimoji="0" lang="en-US" sz="2000" b="1" i="0" u="none" strike="noStrike" kern="0" cap="none" spc="0" normalizeH="0" baseline="0" noProof="0" err="1">
              <a:ln>
                <a:noFill/>
              </a:ln>
              <a:solidFill>
                <a:srgbClr val="353535"/>
              </a:solidFill>
              <a:effectLst/>
              <a:uLnTx/>
              <a:uFillTx/>
              <a:latin typeface="Segoe UI Light"/>
              <a:ea typeface="Segoe UI" pitchFamily="34" charset="0"/>
              <a:cs typeface="Segoe UI" pitchFamily="34" charset="0"/>
            </a:endParaRPr>
          </a:p>
        </p:txBody>
      </p:sp>
      <p:sp>
        <p:nvSpPr>
          <p:cNvPr id="87" name="Donut 86"/>
          <p:cNvSpPr/>
          <p:nvPr/>
        </p:nvSpPr>
        <p:spPr bwMode="auto">
          <a:xfrm>
            <a:off x="1650455" y="2756700"/>
            <a:ext cx="1634108" cy="1634108"/>
          </a:xfrm>
          <a:prstGeom prst="donut">
            <a:avLst>
              <a:gd name="adj" fmla="val 6693"/>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342768" marR="0" lvl="0" indent="-342768" algn="ctr" defTabSz="932114" rtl="0" eaLnBrk="1" fontAlgn="base" latinLnBrk="0" hangingPunct="1">
              <a:lnSpc>
                <a:spcPct val="90000"/>
              </a:lnSpc>
              <a:spcBef>
                <a:spcPct val="0"/>
              </a:spcBef>
              <a:spcAft>
                <a:spcPct val="0"/>
              </a:spcAft>
              <a:buClrTx/>
              <a:buSzTx/>
              <a:buFont typeface="Wingdings 3" panose="05040102010807070707" pitchFamily="18" charset="2"/>
              <a:buChar char="Æ"/>
              <a:tabLst/>
              <a:defRPr/>
            </a:pPr>
            <a:endParaRPr kumimoji="0" lang="en-US" sz="2000" b="1" i="0" u="none" strike="noStrike" kern="0" cap="none" spc="0" normalizeH="0" baseline="0" noProof="0" err="1">
              <a:ln>
                <a:noFill/>
              </a:ln>
              <a:solidFill>
                <a:srgbClr val="353535"/>
              </a:solidFill>
              <a:effectLst/>
              <a:uLnTx/>
              <a:uFillTx/>
              <a:latin typeface="Segoe UI Light"/>
              <a:ea typeface="Segoe UI" pitchFamily="34" charset="0"/>
              <a:cs typeface="Segoe UI" pitchFamily="34" charset="0"/>
            </a:endParaRPr>
          </a:p>
        </p:txBody>
      </p:sp>
      <p:sp>
        <p:nvSpPr>
          <p:cNvPr id="88" name="Donut 87"/>
          <p:cNvSpPr/>
          <p:nvPr/>
        </p:nvSpPr>
        <p:spPr bwMode="auto">
          <a:xfrm>
            <a:off x="1433421" y="2530958"/>
            <a:ext cx="2068176" cy="2068176"/>
          </a:xfrm>
          <a:prstGeom prst="donut">
            <a:avLst>
              <a:gd name="adj" fmla="val 5668"/>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342768" marR="0" lvl="0" indent="-342768" algn="ctr" defTabSz="932114" rtl="0" eaLnBrk="1" fontAlgn="base" latinLnBrk="0" hangingPunct="1">
              <a:lnSpc>
                <a:spcPct val="90000"/>
              </a:lnSpc>
              <a:spcBef>
                <a:spcPct val="0"/>
              </a:spcBef>
              <a:spcAft>
                <a:spcPct val="0"/>
              </a:spcAft>
              <a:buClrTx/>
              <a:buSzTx/>
              <a:buFont typeface="Wingdings 3" panose="05040102010807070707" pitchFamily="18" charset="2"/>
              <a:buChar char="Æ"/>
              <a:tabLst/>
              <a:defRPr/>
            </a:pPr>
            <a:endParaRPr kumimoji="0" lang="en-US" sz="2000" b="1" i="0" u="none" strike="noStrike" kern="0" cap="none" spc="0" normalizeH="0" baseline="0" noProof="0" err="1">
              <a:ln>
                <a:noFill/>
              </a:ln>
              <a:solidFill>
                <a:srgbClr val="353535"/>
              </a:solidFill>
              <a:effectLst/>
              <a:uLnTx/>
              <a:uFillTx/>
              <a:latin typeface="Segoe UI Light"/>
              <a:ea typeface="Segoe UI" pitchFamily="34" charset="0"/>
              <a:cs typeface="Segoe UI" pitchFamily="34" charset="0"/>
            </a:endParaRPr>
          </a:p>
        </p:txBody>
      </p:sp>
      <p:grpSp>
        <p:nvGrpSpPr>
          <p:cNvPr id="25" name="Group 24"/>
          <p:cNvGrpSpPr/>
          <p:nvPr/>
        </p:nvGrpSpPr>
        <p:grpSpPr>
          <a:xfrm>
            <a:off x="3161645" y="1674030"/>
            <a:ext cx="8508493" cy="1101710"/>
            <a:chOff x="3160776" y="1673515"/>
            <a:chExt cx="8510907" cy="1102024"/>
          </a:xfrm>
        </p:grpSpPr>
        <p:sp>
          <p:nvSpPr>
            <p:cNvPr id="11" name="Freeform 10"/>
            <p:cNvSpPr/>
            <p:nvPr/>
          </p:nvSpPr>
          <p:spPr bwMode="auto">
            <a:xfrm>
              <a:off x="3160776" y="2489200"/>
              <a:ext cx="3660616" cy="266338"/>
            </a:xfrm>
            <a:custGeom>
              <a:avLst/>
              <a:gdLst>
                <a:gd name="connsiteX0" fmla="*/ 0 w 2362200"/>
                <a:gd name="connsiteY0" fmla="*/ 165100 h 165100"/>
                <a:gd name="connsiteX1" fmla="*/ 215900 w 2362200"/>
                <a:gd name="connsiteY1" fmla="*/ 0 h 165100"/>
                <a:gd name="connsiteX2" fmla="*/ 2362200 w 2362200"/>
                <a:gd name="connsiteY2" fmla="*/ 0 h 165100"/>
              </a:gdLst>
              <a:ahLst/>
              <a:cxnLst>
                <a:cxn ang="0">
                  <a:pos x="connsiteX0" y="connsiteY0"/>
                </a:cxn>
                <a:cxn ang="0">
                  <a:pos x="connsiteX1" y="connsiteY1"/>
                </a:cxn>
                <a:cxn ang="0">
                  <a:pos x="connsiteX2" y="connsiteY2"/>
                </a:cxn>
              </a:cxnLst>
              <a:rect l="l" t="t" r="r" b="b"/>
              <a:pathLst>
                <a:path w="2362200" h="165100">
                  <a:moveTo>
                    <a:pt x="0" y="165100"/>
                  </a:moveTo>
                  <a:lnTo>
                    <a:pt x="215900" y="0"/>
                  </a:lnTo>
                  <a:lnTo>
                    <a:pt x="2362200" y="0"/>
                  </a:lnTo>
                </a:path>
              </a:pathLst>
            </a:custGeom>
            <a:noFill/>
            <a:ln w="28575">
              <a:solidFill>
                <a:schemeClr val="bg2">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nvGrpSpPr>
            <p:cNvPr id="22" name="Group 21"/>
            <p:cNvGrpSpPr/>
            <p:nvPr/>
          </p:nvGrpSpPr>
          <p:grpSpPr>
            <a:xfrm>
              <a:off x="6600149" y="1673515"/>
              <a:ext cx="5071534" cy="1102024"/>
              <a:chOff x="6600149" y="1673512"/>
              <a:chExt cx="5071535" cy="1102022"/>
            </a:xfrm>
          </p:grpSpPr>
          <p:grpSp>
            <p:nvGrpSpPr>
              <p:cNvPr id="58" name="Group 57"/>
              <p:cNvGrpSpPr/>
              <p:nvPr/>
            </p:nvGrpSpPr>
            <p:grpSpPr>
              <a:xfrm>
                <a:off x="6600149" y="1673512"/>
                <a:ext cx="5071535" cy="1102022"/>
                <a:chOff x="830270" y="2095402"/>
                <a:chExt cx="5072974" cy="1371600"/>
              </a:xfrm>
            </p:grpSpPr>
            <p:sp>
              <p:nvSpPr>
                <p:cNvPr id="59" name="Rectangle 58"/>
                <p:cNvSpPr/>
                <p:nvPr/>
              </p:nvSpPr>
              <p:spPr bwMode="auto">
                <a:xfrm>
                  <a:off x="830270" y="2095402"/>
                  <a:ext cx="1828800" cy="1371600"/>
                </a:xfrm>
                <a:prstGeom prst="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82776" tIns="745768" rIns="91388" bIns="91388" numCol="1" spcCol="0" rtlCol="0" fromWordArt="0" anchor="ctr" anchorCtr="0" forceAA="0" compatLnSpc="1">
                  <a:prstTxWarp prst="textNoShape">
                    <a:avLst/>
                  </a:prstTxWarp>
                  <a:noAutofit/>
                </a:bodyPr>
                <a:lstStyle/>
                <a:p>
                  <a:pPr marL="0" marR="0" lvl="0" indent="0" algn="ctr" defTabSz="931756" rtl="0" eaLnBrk="1" fontAlgn="auto" latinLnBrk="0" hangingPunct="1">
                    <a:lnSpc>
                      <a:spcPct val="90000"/>
                    </a:lnSpc>
                    <a:spcBef>
                      <a:spcPts val="0"/>
                    </a:spcBef>
                    <a:spcAft>
                      <a:spcPts val="0"/>
                    </a:spcAft>
                    <a:buClrTx/>
                    <a:buSzTx/>
                    <a:buFontTx/>
                    <a:buNone/>
                    <a:tabLst/>
                    <a:defRPr/>
                  </a:pPr>
                  <a:r>
                    <a:rPr kumimoji="0" lang="en-US" sz="18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Identity</a:t>
                  </a:r>
                </a:p>
              </p:txBody>
            </p:sp>
            <p:sp>
              <p:nvSpPr>
                <p:cNvPr id="60" name="Rectangle 59"/>
                <p:cNvSpPr/>
                <p:nvPr/>
              </p:nvSpPr>
              <p:spPr bwMode="auto">
                <a:xfrm>
                  <a:off x="2744946" y="2095402"/>
                  <a:ext cx="3158298" cy="1346706"/>
                </a:xfrm>
                <a:prstGeom prst="rect">
                  <a:avLst/>
                </a:prstGeom>
                <a:noFill/>
                <a:ln w="38100" cap="flat" cmpd="sng" algn="ctr">
                  <a:solidFill>
                    <a:schemeClr val="accent1"/>
                  </a:solidFill>
                  <a:prstDash val="solid"/>
                  <a:headEnd type="none" w="med" len="med"/>
                  <a:tailEnd type="none" w="med" len="med"/>
                </a:ln>
                <a:effectLst/>
              </p:spPr>
              <p:txBody>
                <a:bodyPr rot="0" spcFirstLastPara="0" vertOverflow="overflow" horzOverflow="overflow" vert="horz" wrap="square" lIns="93221" tIns="91388" rIns="0" bIns="91388" numCol="1" spcCol="0" rtlCol="0" fromWordArt="0" anchor="ctr" anchorCtr="0" forceAA="0" compatLnSpc="1">
                  <a:prstTxWarp prst="textNoShape">
                    <a:avLst/>
                  </a:prstTxWarp>
                  <a:noAutofit/>
                </a:bodyPr>
                <a:lstStyle/>
                <a:p>
                  <a:pPr marL="93206" marR="0" lvl="0" indent="-186412" algn="l" defTabSz="931147" rtl="0" eaLnBrk="1" fontAlgn="auto" latinLnBrk="0" hangingPunct="1">
                    <a:lnSpc>
                      <a:spcPct val="100000"/>
                    </a:lnSpc>
                    <a:spcBef>
                      <a:spcPts val="612"/>
                    </a:spcBef>
                    <a:spcAft>
                      <a:spcPts val="0"/>
                    </a:spcAft>
                    <a:buClr>
                      <a:srgbClr val="FFFFFF"/>
                    </a:buClr>
                    <a:buSzTx/>
                    <a:buFont typeface="Arial" panose="020B0604020202020204" pitchFamily="34" charset="0"/>
                    <a:buChar char="•"/>
                    <a:tabLst/>
                    <a:defRPr/>
                  </a:pPr>
                  <a:r>
                    <a:rPr kumimoji="0" lang="en-US" sz="1800" b="0" i="0" u="none" strike="noStrike" kern="0" cap="none" spc="0" normalizeH="0" baseline="0" noProof="0" dirty="0">
                      <a:ln>
                        <a:noFill/>
                      </a:ln>
                      <a:solidFill>
                        <a:srgbClr val="FFFFFF"/>
                      </a:solidFill>
                      <a:effectLst/>
                      <a:uLnTx/>
                      <a:uFillTx/>
                      <a:latin typeface="Segoe UI"/>
                      <a:ea typeface="+mn-ea"/>
                      <a:cs typeface="+mn-cs"/>
                    </a:rPr>
                    <a:t>Native authentication</a:t>
                  </a:r>
                </a:p>
                <a:p>
                  <a:pPr marL="93199" indent="-186400" defTabSz="931085">
                    <a:spcBef>
                      <a:spcPts val="612"/>
                    </a:spcBef>
                    <a:buClr>
                      <a:srgbClr val="FFFFFF"/>
                    </a:buClr>
                    <a:buFont typeface="Arial" panose="020B0604020202020204" pitchFamily="34" charset="0"/>
                    <a:buChar char="•"/>
                    <a:defRPr/>
                  </a:pPr>
                  <a:r>
                    <a:rPr lang="en-US" sz="1801" kern="0" dirty="0">
                      <a:solidFill>
                        <a:srgbClr val="FFFFFF"/>
                      </a:solidFill>
                      <a:latin typeface="Segoe UI"/>
                    </a:rPr>
                    <a:t>AAD integration</a:t>
                  </a:r>
                </a:p>
                <a:p>
                  <a:pPr marL="93199" indent="-186400" defTabSz="931085">
                    <a:spcBef>
                      <a:spcPts val="612"/>
                    </a:spcBef>
                    <a:buClr>
                      <a:srgbClr val="FFFFFF"/>
                    </a:buClr>
                    <a:buFont typeface="Arial" panose="020B0604020202020204" pitchFamily="34" charset="0"/>
                    <a:buChar char="•"/>
                    <a:defRPr/>
                  </a:pPr>
                  <a:r>
                    <a:rPr lang="en-US" sz="1801" kern="0" dirty="0">
                      <a:solidFill>
                        <a:srgbClr val="FFFFFF"/>
                      </a:solidFill>
                      <a:latin typeface="Segoe UI"/>
                    </a:rPr>
                    <a:t>Threat detection</a:t>
                  </a:r>
                </a:p>
              </p:txBody>
            </p:sp>
          </p:grpSp>
          <p:sp>
            <p:nvSpPr>
              <p:cNvPr id="51" name="Freeform 164"/>
              <p:cNvSpPr>
                <a:spLocks noChangeAspect="1" noEditPoints="1"/>
              </p:cNvSpPr>
              <p:nvPr/>
            </p:nvSpPr>
            <p:spPr bwMode="black">
              <a:xfrm>
                <a:off x="7384875" y="1912104"/>
                <a:ext cx="336379" cy="466236"/>
              </a:xfrm>
              <a:custGeom>
                <a:avLst/>
                <a:gdLst>
                  <a:gd name="T0" fmla="*/ 221 w 288"/>
                  <a:gd name="T1" fmla="*/ 373 h 399"/>
                  <a:gd name="T2" fmla="*/ 194 w 288"/>
                  <a:gd name="T3" fmla="*/ 350 h 399"/>
                  <a:gd name="T4" fmla="*/ 137 w 288"/>
                  <a:gd name="T5" fmla="*/ 150 h 399"/>
                  <a:gd name="T6" fmla="*/ 165 w 288"/>
                  <a:gd name="T7" fmla="*/ 398 h 399"/>
                  <a:gd name="T8" fmla="*/ 94 w 288"/>
                  <a:gd name="T9" fmla="*/ 325 h 399"/>
                  <a:gd name="T10" fmla="*/ 192 w 288"/>
                  <a:gd name="T11" fmla="*/ 269 h 399"/>
                  <a:gd name="T12" fmla="*/ 223 w 288"/>
                  <a:gd name="T13" fmla="*/ 371 h 399"/>
                  <a:gd name="T14" fmla="*/ 135 w 288"/>
                  <a:gd name="T15" fmla="*/ 170 h 399"/>
                  <a:gd name="T16" fmla="*/ 179 w 288"/>
                  <a:gd name="T17" fmla="*/ 395 h 399"/>
                  <a:gd name="T18" fmla="*/ 135 w 288"/>
                  <a:gd name="T19" fmla="*/ 324 h 399"/>
                  <a:gd name="T20" fmla="*/ 154 w 288"/>
                  <a:gd name="T21" fmla="*/ 308 h 399"/>
                  <a:gd name="T22" fmla="*/ 208 w 288"/>
                  <a:gd name="T23" fmla="*/ 382 h 399"/>
                  <a:gd name="T24" fmla="*/ 85 w 288"/>
                  <a:gd name="T25" fmla="*/ 380 h 399"/>
                  <a:gd name="T26" fmla="*/ 143 w 288"/>
                  <a:gd name="T27" fmla="*/ 82 h 399"/>
                  <a:gd name="T28" fmla="*/ 228 w 288"/>
                  <a:gd name="T29" fmla="*/ 288 h 399"/>
                  <a:gd name="T30" fmla="*/ 253 w 288"/>
                  <a:gd name="T31" fmla="*/ 340 h 399"/>
                  <a:gd name="T32" fmla="*/ 247 w 288"/>
                  <a:gd name="T33" fmla="*/ 233 h 399"/>
                  <a:gd name="T34" fmla="*/ 20 w 288"/>
                  <a:gd name="T35" fmla="*/ 263 h 399"/>
                  <a:gd name="T36" fmla="*/ 85 w 288"/>
                  <a:gd name="T37" fmla="*/ 380 h 399"/>
                  <a:gd name="T38" fmla="*/ 219 w 288"/>
                  <a:gd name="T39" fmla="*/ 242 h 399"/>
                  <a:gd name="T40" fmla="*/ 56 w 288"/>
                  <a:gd name="T41" fmla="*/ 305 h 399"/>
                  <a:gd name="T42" fmla="*/ 129 w 288"/>
                  <a:gd name="T43" fmla="*/ 397 h 399"/>
                  <a:gd name="T44" fmla="*/ 137 w 288"/>
                  <a:gd name="T45" fmla="*/ 115 h 399"/>
                  <a:gd name="T46" fmla="*/ 210 w 288"/>
                  <a:gd name="T47" fmla="*/ 334 h 399"/>
                  <a:gd name="T48" fmla="*/ 239 w 288"/>
                  <a:gd name="T49" fmla="*/ 357 h 399"/>
                  <a:gd name="T50" fmla="*/ 0 w 288"/>
                  <a:gd name="T51" fmla="*/ 202 h 399"/>
                  <a:gd name="T52" fmla="*/ 144 w 288"/>
                  <a:gd name="T53" fmla="*/ 51 h 399"/>
                  <a:gd name="T54" fmla="*/ 252 w 288"/>
                  <a:gd name="T55" fmla="*/ 298 h 399"/>
                  <a:gd name="T56" fmla="*/ 266 w 288"/>
                  <a:gd name="T57" fmla="*/ 320 h 399"/>
                  <a:gd name="T58" fmla="*/ 277 w 288"/>
                  <a:gd name="T59" fmla="*/ 221 h 399"/>
                  <a:gd name="T60" fmla="*/ 3 w 288"/>
                  <a:gd name="T61" fmla="*/ 162 h 399"/>
                  <a:gd name="T62" fmla="*/ 0 w 288"/>
                  <a:gd name="T63" fmla="*/ 202 h 399"/>
                  <a:gd name="T64" fmla="*/ 145 w 288"/>
                  <a:gd name="T65" fmla="*/ 0 h 399"/>
                  <a:gd name="T66" fmla="*/ 144 w 288"/>
                  <a:gd name="T67" fmla="*/ 18 h 399"/>
                  <a:gd name="T68" fmla="*/ 142 w 288"/>
                  <a:gd name="T69" fmla="*/ 308 h 399"/>
                  <a:gd name="T70" fmla="*/ 137 w 288"/>
                  <a:gd name="T71" fmla="*/ 201 h 399"/>
                  <a:gd name="T72" fmla="*/ 130 w 288"/>
                  <a:gd name="T73" fmla="*/ 208 h 399"/>
                  <a:gd name="T74" fmla="*/ 142 w 288"/>
                  <a:gd name="T75" fmla="*/ 308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8" h="399">
                    <a:moveTo>
                      <a:pt x="223" y="371"/>
                    </a:moveTo>
                    <a:cubicBezTo>
                      <a:pt x="221" y="373"/>
                      <a:pt x="221" y="373"/>
                      <a:pt x="221" y="373"/>
                    </a:cubicBezTo>
                    <a:cubicBezTo>
                      <a:pt x="220" y="374"/>
                      <a:pt x="218" y="375"/>
                      <a:pt x="217" y="376"/>
                    </a:cubicBezTo>
                    <a:cubicBezTo>
                      <a:pt x="215" y="374"/>
                      <a:pt x="205" y="366"/>
                      <a:pt x="194" y="350"/>
                    </a:cubicBezTo>
                    <a:cubicBezTo>
                      <a:pt x="181" y="332"/>
                      <a:pt x="177" y="299"/>
                      <a:pt x="180" y="268"/>
                    </a:cubicBezTo>
                    <a:cubicBezTo>
                      <a:pt x="186" y="212"/>
                      <a:pt x="180" y="148"/>
                      <a:pt x="137" y="150"/>
                    </a:cubicBezTo>
                    <a:cubicBezTo>
                      <a:pt x="90" y="152"/>
                      <a:pt x="69" y="245"/>
                      <a:pt x="106" y="319"/>
                    </a:cubicBezTo>
                    <a:cubicBezTo>
                      <a:pt x="125" y="357"/>
                      <a:pt x="150" y="384"/>
                      <a:pt x="165" y="398"/>
                    </a:cubicBezTo>
                    <a:cubicBezTo>
                      <a:pt x="161" y="398"/>
                      <a:pt x="157" y="399"/>
                      <a:pt x="153" y="399"/>
                    </a:cubicBezTo>
                    <a:cubicBezTo>
                      <a:pt x="137" y="384"/>
                      <a:pt x="115" y="364"/>
                      <a:pt x="94" y="325"/>
                    </a:cubicBezTo>
                    <a:cubicBezTo>
                      <a:pt x="46" y="236"/>
                      <a:pt x="82" y="134"/>
                      <a:pt x="137" y="134"/>
                    </a:cubicBezTo>
                    <a:cubicBezTo>
                      <a:pt x="195" y="134"/>
                      <a:pt x="201" y="201"/>
                      <a:pt x="192" y="269"/>
                    </a:cubicBezTo>
                    <a:cubicBezTo>
                      <a:pt x="188" y="301"/>
                      <a:pt x="191" y="329"/>
                      <a:pt x="202" y="346"/>
                    </a:cubicBezTo>
                    <a:cubicBezTo>
                      <a:pt x="213" y="363"/>
                      <a:pt x="224" y="370"/>
                      <a:pt x="223" y="371"/>
                    </a:cubicBezTo>
                    <a:close/>
                    <a:moveTo>
                      <a:pt x="166" y="306"/>
                    </a:moveTo>
                    <a:cubicBezTo>
                      <a:pt x="163" y="275"/>
                      <a:pt x="185" y="172"/>
                      <a:pt x="135" y="170"/>
                    </a:cubicBezTo>
                    <a:cubicBezTo>
                      <a:pt x="104" y="169"/>
                      <a:pt x="77" y="248"/>
                      <a:pt x="125" y="329"/>
                    </a:cubicBezTo>
                    <a:cubicBezTo>
                      <a:pt x="143" y="361"/>
                      <a:pt x="166" y="383"/>
                      <a:pt x="179" y="395"/>
                    </a:cubicBezTo>
                    <a:cubicBezTo>
                      <a:pt x="182" y="394"/>
                      <a:pt x="185" y="393"/>
                      <a:pt x="188" y="392"/>
                    </a:cubicBezTo>
                    <a:cubicBezTo>
                      <a:pt x="177" y="381"/>
                      <a:pt x="153" y="358"/>
                      <a:pt x="135" y="324"/>
                    </a:cubicBezTo>
                    <a:cubicBezTo>
                      <a:pt x="101" y="266"/>
                      <a:pt x="110" y="186"/>
                      <a:pt x="135" y="186"/>
                    </a:cubicBezTo>
                    <a:cubicBezTo>
                      <a:pt x="168" y="186"/>
                      <a:pt x="149" y="268"/>
                      <a:pt x="154" y="308"/>
                    </a:cubicBezTo>
                    <a:cubicBezTo>
                      <a:pt x="160" y="352"/>
                      <a:pt x="187" y="377"/>
                      <a:pt x="200" y="386"/>
                    </a:cubicBezTo>
                    <a:cubicBezTo>
                      <a:pt x="203" y="385"/>
                      <a:pt x="205" y="384"/>
                      <a:pt x="208" y="382"/>
                    </a:cubicBezTo>
                    <a:cubicBezTo>
                      <a:pt x="199" y="375"/>
                      <a:pt x="170" y="350"/>
                      <a:pt x="166" y="306"/>
                    </a:cubicBezTo>
                    <a:close/>
                    <a:moveTo>
                      <a:pt x="85" y="380"/>
                    </a:moveTo>
                    <a:cubicBezTo>
                      <a:pt x="65" y="357"/>
                      <a:pt x="36" y="313"/>
                      <a:pt x="31" y="261"/>
                    </a:cubicBezTo>
                    <a:cubicBezTo>
                      <a:pt x="25" y="164"/>
                      <a:pt x="66" y="82"/>
                      <a:pt x="143" y="82"/>
                    </a:cubicBezTo>
                    <a:cubicBezTo>
                      <a:pt x="213" y="82"/>
                      <a:pt x="241" y="157"/>
                      <a:pt x="235" y="231"/>
                    </a:cubicBezTo>
                    <a:cubicBezTo>
                      <a:pt x="234" y="251"/>
                      <a:pt x="228" y="269"/>
                      <a:pt x="228" y="288"/>
                    </a:cubicBezTo>
                    <a:cubicBezTo>
                      <a:pt x="227" y="320"/>
                      <a:pt x="236" y="334"/>
                      <a:pt x="248" y="347"/>
                    </a:cubicBezTo>
                    <a:cubicBezTo>
                      <a:pt x="250" y="345"/>
                      <a:pt x="251" y="343"/>
                      <a:pt x="253" y="340"/>
                    </a:cubicBezTo>
                    <a:cubicBezTo>
                      <a:pt x="246" y="330"/>
                      <a:pt x="237" y="313"/>
                      <a:pt x="238" y="289"/>
                    </a:cubicBezTo>
                    <a:cubicBezTo>
                      <a:pt x="239" y="273"/>
                      <a:pt x="243" y="254"/>
                      <a:pt x="247" y="233"/>
                    </a:cubicBezTo>
                    <a:cubicBezTo>
                      <a:pt x="257" y="169"/>
                      <a:pt x="233" y="66"/>
                      <a:pt x="143" y="65"/>
                    </a:cubicBezTo>
                    <a:cubicBezTo>
                      <a:pt x="77" y="64"/>
                      <a:pt x="7" y="129"/>
                      <a:pt x="20" y="263"/>
                    </a:cubicBezTo>
                    <a:cubicBezTo>
                      <a:pt x="24" y="299"/>
                      <a:pt x="39" y="330"/>
                      <a:pt x="54" y="354"/>
                    </a:cubicBezTo>
                    <a:cubicBezTo>
                      <a:pt x="64" y="365"/>
                      <a:pt x="74" y="373"/>
                      <a:pt x="85" y="380"/>
                    </a:cubicBezTo>
                    <a:close/>
                    <a:moveTo>
                      <a:pt x="219" y="331"/>
                    </a:moveTo>
                    <a:cubicBezTo>
                      <a:pt x="211" y="309"/>
                      <a:pt x="212" y="277"/>
                      <a:pt x="219" y="242"/>
                    </a:cubicBezTo>
                    <a:cubicBezTo>
                      <a:pt x="228" y="183"/>
                      <a:pt x="216" y="99"/>
                      <a:pt x="137" y="99"/>
                    </a:cubicBezTo>
                    <a:cubicBezTo>
                      <a:pt x="73" y="99"/>
                      <a:pt x="16" y="198"/>
                      <a:pt x="56" y="305"/>
                    </a:cubicBezTo>
                    <a:cubicBezTo>
                      <a:pt x="72" y="346"/>
                      <a:pt x="96" y="376"/>
                      <a:pt x="113" y="393"/>
                    </a:cubicBezTo>
                    <a:cubicBezTo>
                      <a:pt x="118" y="395"/>
                      <a:pt x="123" y="396"/>
                      <a:pt x="129" y="397"/>
                    </a:cubicBezTo>
                    <a:cubicBezTo>
                      <a:pt x="113" y="382"/>
                      <a:pt x="84" y="348"/>
                      <a:pt x="67" y="300"/>
                    </a:cubicBezTo>
                    <a:cubicBezTo>
                      <a:pt x="37" y="213"/>
                      <a:pt x="79" y="116"/>
                      <a:pt x="137" y="115"/>
                    </a:cubicBezTo>
                    <a:cubicBezTo>
                      <a:pt x="189" y="114"/>
                      <a:pt x="216" y="168"/>
                      <a:pt x="208" y="239"/>
                    </a:cubicBezTo>
                    <a:cubicBezTo>
                      <a:pt x="201" y="274"/>
                      <a:pt x="200" y="310"/>
                      <a:pt x="210" y="334"/>
                    </a:cubicBezTo>
                    <a:cubicBezTo>
                      <a:pt x="217" y="351"/>
                      <a:pt x="228" y="359"/>
                      <a:pt x="233" y="363"/>
                    </a:cubicBezTo>
                    <a:cubicBezTo>
                      <a:pt x="235" y="361"/>
                      <a:pt x="237" y="359"/>
                      <a:pt x="239" y="357"/>
                    </a:cubicBezTo>
                    <a:cubicBezTo>
                      <a:pt x="235" y="354"/>
                      <a:pt x="225" y="347"/>
                      <a:pt x="219" y="331"/>
                    </a:cubicBezTo>
                    <a:close/>
                    <a:moveTo>
                      <a:pt x="0" y="202"/>
                    </a:moveTo>
                    <a:cubicBezTo>
                      <a:pt x="0" y="217"/>
                      <a:pt x="1" y="231"/>
                      <a:pt x="4" y="245"/>
                    </a:cubicBezTo>
                    <a:cubicBezTo>
                      <a:pt x="6" y="146"/>
                      <a:pt x="40" y="49"/>
                      <a:pt x="144" y="51"/>
                    </a:cubicBezTo>
                    <a:cubicBezTo>
                      <a:pt x="230" y="51"/>
                      <a:pt x="271" y="143"/>
                      <a:pt x="262" y="219"/>
                    </a:cubicBezTo>
                    <a:cubicBezTo>
                      <a:pt x="259" y="248"/>
                      <a:pt x="252" y="276"/>
                      <a:pt x="252" y="298"/>
                    </a:cubicBezTo>
                    <a:cubicBezTo>
                      <a:pt x="252" y="315"/>
                      <a:pt x="258" y="326"/>
                      <a:pt x="260" y="330"/>
                    </a:cubicBezTo>
                    <a:cubicBezTo>
                      <a:pt x="262" y="327"/>
                      <a:pt x="264" y="323"/>
                      <a:pt x="266" y="320"/>
                    </a:cubicBezTo>
                    <a:cubicBezTo>
                      <a:pt x="263" y="314"/>
                      <a:pt x="261" y="308"/>
                      <a:pt x="262" y="298"/>
                    </a:cubicBezTo>
                    <a:cubicBezTo>
                      <a:pt x="262" y="279"/>
                      <a:pt x="272" y="252"/>
                      <a:pt x="277" y="221"/>
                    </a:cubicBezTo>
                    <a:cubicBezTo>
                      <a:pt x="288" y="144"/>
                      <a:pt x="247" y="31"/>
                      <a:pt x="144" y="31"/>
                    </a:cubicBezTo>
                    <a:cubicBezTo>
                      <a:pt x="62" y="32"/>
                      <a:pt x="18" y="92"/>
                      <a:pt x="3" y="162"/>
                    </a:cubicBezTo>
                    <a:cubicBezTo>
                      <a:pt x="1" y="175"/>
                      <a:pt x="0" y="188"/>
                      <a:pt x="0" y="201"/>
                    </a:cubicBezTo>
                    <a:cubicBezTo>
                      <a:pt x="0" y="201"/>
                      <a:pt x="0" y="202"/>
                      <a:pt x="0" y="202"/>
                    </a:cubicBezTo>
                    <a:close/>
                    <a:moveTo>
                      <a:pt x="262" y="75"/>
                    </a:moveTo>
                    <a:cubicBezTo>
                      <a:pt x="244" y="44"/>
                      <a:pt x="206" y="0"/>
                      <a:pt x="145" y="0"/>
                    </a:cubicBezTo>
                    <a:cubicBezTo>
                      <a:pt x="108" y="0"/>
                      <a:pt x="80" y="18"/>
                      <a:pt x="58" y="40"/>
                    </a:cubicBezTo>
                    <a:cubicBezTo>
                      <a:pt x="60" y="39"/>
                      <a:pt x="91" y="18"/>
                      <a:pt x="144" y="18"/>
                    </a:cubicBezTo>
                    <a:cubicBezTo>
                      <a:pt x="220" y="18"/>
                      <a:pt x="262" y="75"/>
                      <a:pt x="262" y="75"/>
                    </a:cubicBezTo>
                    <a:close/>
                    <a:moveTo>
                      <a:pt x="142" y="308"/>
                    </a:moveTo>
                    <a:cubicBezTo>
                      <a:pt x="140" y="294"/>
                      <a:pt x="141" y="277"/>
                      <a:pt x="142" y="260"/>
                    </a:cubicBezTo>
                    <a:cubicBezTo>
                      <a:pt x="143" y="238"/>
                      <a:pt x="144" y="209"/>
                      <a:pt x="137" y="201"/>
                    </a:cubicBezTo>
                    <a:cubicBezTo>
                      <a:pt x="137" y="201"/>
                      <a:pt x="137" y="201"/>
                      <a:pt x="135" y="201"/>
                    </a:cubicBezTo>
                    <a:cubicBezTo>
                      <a:pt x="135" y="201"/>
                      <a:pt x="132" y="202"/>
                      <a:pt x="130" y="208"/>
                    </a:cubicBezTo>
                    <a:cubicBezTo>
                      <a:pt x="122" y="227"/>
                      <a:pt x="122" y="271"/>
                      <a:pt x="141" y="308"/>
                    </a:cubicBezTo>
                    <a:cubicBezTo>
                      <a:pt x="141" y="309"/>
                      <a:pt x="142" y="309"/>
                      <a:pt x="142" y="30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07" tIns="41954" rIns="83907" bIns="41954" numCol="1" anchor="t" anchorCtr="0" compatLnSpc="1">
                <a:prstTxWarp prst="textNoShape">
                  <a:avLst/>
                </a:prstTxWarp>
              </a:bodyPr>
              <a:lstStyle/>
              <a:p>
                <a:pPr marL="0" marR="0" lvl="0" indent="0" algn="l" defTabSz="93206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grpSp>
      <p:pic>
        <p:nvPicPr>
          <p:cNvPr id="36" name="Picture 35">
            <a:extLst>
              <a:ext uri="{FF2B5EF4-FFF2-40B4-BE49-F238E27FC236}">
                <a16:creationId xmlns:a16="http://schemas.microsoft.com/office/drawing/2014/main" id="{162E58F6-F478-4A44-8730-DDA958198E45}"/>
              </a:ext>
            </a:extLst>
          </p:cNvPr>
          <p:cNvPicPr>
            <a:picLocks noChangeAspect="1"/>
          </p:cNvPicPr>
          <p:nvPr/>
        </p:nvPicPr>
        <p:blipFill>
          <a:blip r:embed="rId8"/>
          <a:stretch>
            <a:fillRect/>
          </a:stretch>
        </p:blipFill>
        <p:spPr>
          <a:xfrm>
            <a:off x="2345777" y="3391488"/>
            <a:ext cx="526932" cy="526932"/>
          </a:xfrm>
          <a:prstGeom prst="rect">
            <a:avLst/>
          </a:prstGeom>
        </p:spPr>
      </p:pic>
      <p:pic>
        <p:nvPicPr>
          <p:cNvPr id="37" name="Picture 36">
            <a:extLst>
              <a:ext uri="{FF2B5EF4-FFF2-40B4-BE49-F238E27FC236}">
                <a16:creationId xmlns:a16="http://schemas.microsoft.com/office/drawing/2014/main" id="{5EBD4B3E-5A26-46C9-9A73-BB030DCE4D00}"/>
              </a:ext>
            </a:extLst>
          </p:cNvPr>
          <p:cNvPicPr>
            <a:picLocks noChangeAspect="1"/>
          </p:cNvPicPr>
          <p:nvPr/>
        </p:nvPicPr>
        <p:blipFill>
          <a:blip r:embed="rId9"/>
          <a:stretch>
            <a:fillRect/>
          </a:stretch>
        </p:blipFill>
        <p:spPr>
          <a:xfrm>
            <a:off x="2143671" y="3234950"/>
            <a:ext cx="327294" cy="419281"/>
          </a:xfrm>
          <a:prstGeom prst="rect">
            <a:avLst/>
          </a:prstGeom>
        </p:spPr>
      </p:pic>
    </p:spTree>
    <p:extLst>
      <p:ext uri="{BB962C8B-B14F-4D97-AF65-F5344CB8AC3E}">
        <p14:creationId xmlns:p14="http://schemas.microsoft.com/office/powerpoint/2010/main" val="330351988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8"/>
                                        </p:tgtEl>
                                        <p:attrNameLst>
                                          <p:attrName>style.visibility</p:attrName>
                                        </p:attrNameLst>
                                      </p:cBhvr>
                                      <p:to>
                                        <p:strVal val="visible"/>
                                      </p:to>
                                    </p:set>
                                    <p:animEffect transition="in" filter="fade">
                                      <p:cBhvr>
                                        <p:cTn id="7" dur="500"/>
                                        <p:tgtEl>
                                          <p:spTgt spid="8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7"/>
                                        </p:tgtEl>
                                        <p:attrNameLst>
                                          <p:attrName>style.visibility</p:attrName>
                                        </p:attrNameLst>
                                      </p:cBhvr>
                                      <p:to>
                                        <p:strVal val="visible"/>
                                      </p:to>
                                    </p:set>
                                    <p:animEffect transition="in" filter="fade">
                                      <p:cBhvr>
                                        <p:cTn id="11" dur="500"/>
                                        <p:tgtEl>
                                          <p:spTgt spid="87"/>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25"/>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27"/>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7" grpId="0" animBg="1"/>
      <p:bldP spid="88"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heme/theme1.xml><?xml version="1.0" encoding="utf-8"?>
<a:theme xmlns:a="http://schemas.openxmlformats.org/drawingml/2006/main" name="5-50173_Microsoft_Ready_Dark_Template">
  <a:themeElements>
    <a:clrScheme name="Microsoft Ready Dark">
      <a:dk1>
        <a:srgbClr val="353535"/>
      </a:dk1>
      <a:lt1>
        <a:srgbClr val="FFFFFF"/>
      </a:lt1>
      <a:dk2>
        <a:srgbClr val="002050"/>
      </a:dk2>
      <a:lt2>
        <a:srgbClr val="CDF4FF"/>
      </a:lt2>
      <a:accent1>
        <a:srgbClr val="0078D7"/>
      </a:accent1>
      <a:accent2>
        <a:srgbClr val="00BCF2"/>
      </a:accent2>
      <a:accent3>
        <a:srgbClr val="D2D2D2"/>
      </a:accent3>
      <a:accent4>
        <a:srgbClr val="00B294"/>
      </a:accent4>
      <a:accent5>
        <a:srgbClr val="BAD80A"/>
      </a:accent5>
      <a:accent6>
        <a:srgbClr val="737373"/>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810D1621-7EC8-4B51-A678-36097813A578}" vid="{AAAB9BC6-90B3-485A-97BE-C966297A0E62}"/>
    </a:ext>
  </a:extLst>
</a:theme>
</file>

<file path=ppt/theme/theme2.xml><?xml version="1.0" encoding="utf-8"?>
<a:theme xmlns:a="http://schemas.openxmlformats.org/drawingml/2006/main" name="8_WHITE TEMPLATE">
  <a:themeElements>
    <a:clrScheme name="BT - Blue on white - 2">
      <a:dk1>
        <a:srgbClr val="505050"/>
      </a:dk1>
      <a:lt1>
        <a:srgbClr val="FFFFFF"/>
      </a:lt1>
      <a:dk2>
        <a:srgbClr val="0078D7"/>
      </a:dk2>
      <a:lt2>
        <a:srgbClr val="00BCF2"/>
      </a:lt2>
      <a:accent1>
        <a:srgbClr val="0078D7"/>
      </a:accent1>
      <a:accent2>
        <a:srgbClr val="002050"/>
      </a:accent2>
      <a:accent3>
        <a:srgbClr val="B4009E"/>
      </a:accent3>
      <a:accent4>
        <a:srgbClr val="5C2D91"/>
      </a:accent4>
      <a:accent5>
        <a:srgbClr val="008272"/>
      </a:accent5>
      <a:accent6>
        <a:srgbClr val="D83B01"/>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22225">
          <a:solidFill>
            <a:schemeClr val="bg1">
              <a:lumMod val="85000"/>
            </a:schemeClr>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BLUE_2015_1.potx" id="{CA9BE438-1B0F-41E9-BD34-9780A77D52B5}" vid="{6EB7C265-9C81-4626-BD14-B5A4426B07BD}"/>
    </a:ext>
  </a:extLst>
</a:theme>
</file>

<file path=ppt/theme/theme3.xml><?xml version="1.0" encoding="utf-8"?>
<a:theme xmlns:a="http://schemas.openxmlformats.org/drawingml/2006/main" name="SQL Server 2017">
  <a:themeElements>
    <a:clrScheme name="Custom 41">
      <a:dk1>
        <a:srgbClr val="000000"/>
      </a:dk1>
      <a:lt1>
        <a:srgbClr val="FFFFFF"/>
      </a:lt1>
      <a:dk2>
        <a:srgbClr val="0078D7"/>
      </a:dk2>
      <a:lt2>
        <a:srgbClr val="D2D2D2"/>
      </a:lt2>
      <a:accent1>
        <a:srgbClr val="002050"/>
      </a:accent1>
      <a:accent2>
        <a:srgbClr val="00188F"/>
      </a:accent2>
      <a:accent3>
        <a:srgbClr val="32145A"/>
      </a:accent3>
      <a:accent4>
        <a:srgbClr val="107C10"/>
      </a:accent4>
      <a:accent5>
        <a:srgbClr val="00BCF2"/>
      </a:accent5>
      <a:accent6>
        <a:srgbClr val="FFB900"/>
      </a:accent6>
      <a:hlink>
        <a:srgbClr val="00BCF2"/>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91440" tIns="45720" rIns="91440" bIns="45720" rtlCol="0">
        <a:spAutoFit/>
      </a:bodyPr>
      <a:lstStyle>
        <a:defPPr algn="l">
          <a:lnSpc>
            <a:spcPct val="90000"/>
          </a:lnSpc>
          <a:spcAft>
            <a:spcPts val="600"/>
          </a:spcAft>
          <a:defRPr sz="1200" dirty="0"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1_FY16_Light_Template" id="{5EF6B031-E4E9-47DE-A00B-C70C6050C087}" vid="{E591D91A-0F30-468B-BAC3-EA073291F391}"/>
    </a:ext>
  </a:extLst>
</a:theme>
</file>

<file path=ppt/theme/theme4.xml><?xml version="1.0" encoding="utf-8"?>
<a:theme xmlns:a="http://schemas.openxmlformats.org/drawingml/2006/main" name="6-30537_Envision 2016 Keynote Template">
  <a:themeElements>
    <a:clrScheme name="Envision 2016 General Colors">
      <a:dk1>
        <a:srgbClr val="505050"/>
      </a:dk1>
      <a:lt1>
        <a:srgbClr val="FFFFFF"/>
      </a:lt1>
      <a:dk2>
        <a:srgbClr val="107C10"/>
      </a:dk2>
      <a:lt2>
        <a:srgbClr val="F8F8F8"/>
      </a:lt2>
      <a:accent1>
        <a:srgbClr val="002050"/>
      </a:accent1>
      <a:accent2>
        <a:srgbClr val="107C10"/>
      </a:accent2>
      <a:accent3>
        <a:srgbClr val="BAD80A"/>
      </a:accent3>
      <a:accent4>
        <a:srgbClr val="0078D7"/>
      </a:accent4>
      <a:accent5>
        <a:srgbClr val="505050"/>
      </a:accent5>
      <a:accent6>
        <a:srgbClr val="747474"/>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Envision_2016_Keynote_16x9_Template_033016" id="{6BB7CA33-D663-4366-BD8A-38B270669132}" vid="{152881AD-48A7-43F3-9C33-242C8A6BA4A7}"/>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item1.xml><?xml version="1.0" encoding="utf-8"?>
<?mso-contentType ?>
<p:Policy xmlns:p="office.server.policy" id="" local="true">
  <p:Name>SMSG KM Open Document</p:Name>
  <p:Description/>
  <p:Statement/>
  <p:PolicyItems>
    <p:PolicyItem featureId="Microsoft.Office.RecordsManagement.PolicyFeatures.Expiration" staticId="0x0101000E4CB7077FEE4FF7AE86D4A500EEC780030016C849C62B10EB41ACA8C7EEDEF40BB20099ECF64382448D48A56095091C66B1A9|-661092312" UniqueId="59640036-e5ce-4b14-a5d1-6b72c22d6e25">
      <p:Name>Retention</p:Name>
      <p:Description>Automatic scheduling of content for processing, and performing a retention action on content that has reached its due date.</p:Description>
      <p:CustomData>
        <Schedules nextStageId="2">
          <Schedule type="Default">
            <stages>
              <data stageId="1">
                <formula id="Microsoft.Office.RecordsManagement.PolicyFeatures.Expiration.Formula.BuiltIn">
                  <number>0</number>
                  <property>Expire_x0020_Review</property>
                  <propertyId>4efb7b69-53dd-4711-a372-96a7c80c7a38</propertyId>
                  <period>days</period>
                </formula>
                <action type="action" id="Microsoft.Office.RecordsManagement.PolicyFeatures.Expiration.Action.MoveToRecycleBin"/>
              </data>
            </stages>
          </Schedule>
        </Schedules>
      </p:CustomData>
    </p:PolicyItem>
  </p:PolicyItems>
</p:Policy>
</file>

<file path=customXml/item2.xml><?xml version="1.0" encoding="utf-8"?>
<p:properties xmlns:p="http://schemas.microsoft.com/office/2006/metadata/properties" xmlns:xsi="http://www.w3.org/2001/XMLSchema-instance" xmlns:pc="http://schemas.microsoft.com/office/infopath/2007/PartnerControls">
  <documentManagement>
    <DocumentDescription xmlns="230e9df3-be65-4c73-a93b-d1236ebd677e">Overview and product deep dive L200 - L300 for Azure Database Services.
</DocumentDescription>
    <od9986d31974458fb3007746ec0bce5f xmlns="230e9df3-be65-4c73-a93b-d1236ebd677e">
      <Terms xmlns="http://schemas.microsoft.com/office/infopath/2007/PartnerControls"/>
    </od9986d31974458fb3007746ec0bce5f>
    <hd9637eefc984b85b6097c6374e15725 xmlns="230e9df3-be65-4c73-a93b-d1236ebd677e">
      <Terms xmlns="http://schemas.microsoft.com/office/infopath/2007/PartnerControls">
        <TermInfo xmlns="http://schemas.microsoft.com/office/infopath/2007/PartnerControls">
          <TermName xmlns="http://schemas.microsoft.com/office/infopath/2007/PartnerControls">overviews</TermName>
          <TermId xmlns="http://schemas.microsoft.com/office/infopath/2007/PartnerControls">44a91bc1-0390-48f1-8f35-2950d2160348</TermId>
        </TermInfo>
      </Terms>
    </hd9637eefc984b85b6097c6374e15725>
    <k20e0dfa74bf4e44818db03027b0ccd8 xmlns="230e9df3-be65-4c73-a93b-d1236ebd677e">
      <Terms xmlns="http://schemas.microsoft.com/office/infopath/2007/PartnerControls"/>
    </k20e0dfa74bf4e44818db03027b0ccd8>
    <Owner xmlns="230e9df3-be65-4c73-a93b-d1236ebd677e">
      <UserInfo>
        <DisplayName>Alain Dormehl</DisplayName>
        <AccountId>1040</AccountId>
        <AccountType/>
      </UserInfo>
    </Owner>
    <PublishDate xmlns="230E9DF3-BE65-4C73-A93B-D1236EBD677E">2018-06-04T07:00:00+00:00</PublishDate>
    <GenericHTML1 xmlns="230e9df3-be65-4c73-a93b-d1236ebd677e" xsi:nil="true"/>
    <k21a64daf20d4502b2796a1c6b8ce6c8 xmlns="230e9df3-be65-4c73-a93b-d1236ebd677e">
      <Terms xmlns="http://schemas.microsoft.com/office/infopath/2007/PartnerControls"/>
    </k21a64daf20d4502b2796a1c6b8ce6c8>
    <Expire_x0020_Review xmlns="230e9df3-be65-4c73-a93b-d1236ebd677e">2019-04-07T07:00:00+00:00</Expire_x0020_Review>
    <l3c3ea61849e4288a8acc49bb5388e8c xmlns="230e9df3-be65-4c73-a93b-d1236ebd677e">
      <Terms xmlns="http://schemas.microsoft.com/office/infopath/2007/PartnerControls"/>
    </l3c3ea61849e4288a8acc49bb5388e8c>
    <ConfidentialityTaxHTField0 xmlns="230e9df3-be65-4c73-a93b-d1236ebd677e">
      <Terms xmlns="http://schemas.microsoft.com/office/infopath/2007/PartnerControls">
        <TermInfo xmlns="http://schemas.microsoft.com/office/infopath/2007/PartnerControls">
          <TermName xmlns="http://schemas.microsoft.com/office/infopath/2007/PartnerControls">customer ready</TermName>
          <TermId xmlns="http://schemas.microsoft.com/office/infopath/2007/PartnerControls">8986c41d-21c5-4f8f-8a12-ea4625b46858</TermId>
        </TermInfo>
      </Terms>
    </ConfidentialityTaxHTField0>
    <Blog_x0020_Name xmlns="230e9df3-be65-4c73-a93b-d1236ebd677e" xsi:nil="true"/>
    <FolderExtensions xmlns="230e9df3-be65-4c73-a93b-d1236ebd677e" xsi:nil="true"/>
    <eb54ac91059940029a3cc8a4ff5af673 xmlns="230e9df3-be65-4c73-a93b-d1236ebd677e">
      <Terms xmlns="http://schemas.microsoft.com/office/infopath/2007/PartnerControls">
        <TermInfo xmlns="http://schemas.microsoft.com/office/infopath/2007/PartnerControls">
          <TermName xmlns="http://schemas.microsoft.com/office/infopath/2007/PartnerControls">Cloud and Enterprise</TermName>
          <TermId xmlns="http://schemas.microsoft.com/office/infopath/2007/PartnerControls">adc2fe87-c79a-4ded-a449-3f86b954069d</TermId>
        </TermInfo>
        <TermInfo xmlns="http://schemas.microsoft.com/office/infopath/2007/PartnerControls">
          <TermName xmlns="http://schemas.microsoft.com/office/infopath/2007/PartnerControls">Microsoft Azure Domain</TermName>
          <TermId xmlns="http://schemas.microsoft.com/office/infopath/2007/PartnerControls">d600a391-d529-4311-892b-2c05c1ab2538</TermId>
        </TermInfo>
      </Terms>
    </eb54ac91059940029a3cc8a4ff5af673>
    <PublishingPageContent xmlns="http://schemas.microsoft.com/sharepoint/v3" xsi:nil="true"/>
    <ContentID xmlns="230e9df3-be65-4c73-a93b-d1236ebd677e" xsi:nil="true"/>
    <Coowner xmlns="230e9df3-be65-4c73-a93b-d1236ebd677e">
      <UserInfo>
        <DisplayName>i:0#.f|membership|v-caicha@microsoft.com</DisplayName>
        <AccountId>637</AccountId>
        <AccountType/>
      </UserInfo>
      <UserInfo>
        <DisplayName>i:0#.f|membership|v-danaja@microsoft.com</DisplayName>
        <AccountId>176</AccountId>
        <AccountType/>
      </UserInfo>
      <UserInfo>
        <DisplayName>i:0#.f|membership|v-anmarv@microsoft.com</DisplayName>
        <AccountId>45</AccountId>
        <AccountType/>
      </UserInfo>
      <UserInfo>
        <DisplayName>i:0#.f|membership|premp@microsoft.com</DisplayName>
        <AccountId>17674</AccountId>
        <AccountType/>
      </UserInfo>
      <UserInfo>
        <DisplayName>i:0#.f|membership|aldorme@microsoft.com</DisplayName>
        <AccountId>1040</AccountId>
        <AccountType/>
      </UserInfo>
    </Coowner>
    <ef109fd36bcf4bcd9dd945731030600b xmlns="230e9df3-be65-4c73-a93b-d1236ebd677e">
      <Terms xmlns="http://schemas.microsoft.com/office/infopath/2007/PartnerControls"/>
    </ef109fd36bcf4bcd9dd945731030600b>
    <ApplyWorkflowRules xmlns="230E9DF3-BE65-4C73-A93B-D1236EBD677E">Yes</ApplyWorkflowRules>
    <bf80e81150e248c48aa8cffdf0021a1f xmlns="230e9df3-be65-4c73-a93b-d1236ebd677e">
      <Terms xmlns="http://schemas.microsoft.com/office/infopath/2007/PartnerControls">
        <TermInfo xmlns="http://schemas.microsoft.com/office/infopath/2007/PartnerControls">
          <TermName xmlns="http://schemas.microsoft.com/office/infopath/2007/PartnerControls">Azure</TermName>
          <TermId xmlns="http://schemas.microsoft.com/office/infopath/2007/PartnerControls">669a3112-5edf-444b-a003-630063601f07</TermId>
        </TermInfo>
        <TermInfo xmlns="http://schemas.microsoft.com/office/infopath/2007/PartnerControls">
          <TermName xmlns="http://schemas.microsoft.com/office/infopath/2007/PartnerControls">database management systems</TermName>
          <TermId xmlns="http://schemas.microsoft.com/office/infopath/2007/PartnerControls">e1894242-7aad-4ba9-b500-d2deee769303</TermId>
        </TermInfo>
        <TermInfo xmlns="http://schemas.microsoft.com/office/infopath/2007/PartnerControls">
          <TermName xmlns="http://schemas.microsoft.com/office/infopath/2007/PartnerControls">Azure platform</TermName>
          <TermId xmlns="http://schemas.microsoft.com/office/infopath/2007/PartnerControls">df6aaec2-d07c-4319-b510-15a691aea35b</TermId>
        </TermInfo>
      </Terms>
    </bf80e81150e248c48aa8cffdf0021a1f>
    <ec5b2ad5c27b45fb8a00a1f27c7ce1ae xmlns="230e9df3-be65-4c73-a93b-d1236ebd677e">
      <Terms xmlns="http://schemas.microsoft.com/office/infopath/2007/PartnerControls"/>
    </ec5b2ad5c27b45fb8a00a1f27c7ce1ae>
    <m6d26e40ac264097a006193f92232ece xmlns="230e9df3-be65-4c73-a93b-d1236ebd677e">
      <Terms xmlns="http://schemas.microsoft.com/office/infopath/2007/PartnerControls">
        <TermInfo xmlns="http://schemas.microsoft.com/office/infopath/2007/PartnerControls">
          <TermName xmlns="http://schemas.microsoft.com/office/infopath/2007/PartnerControls">300</TermName>
          <TermId xmlns="http://schemas.microsoft.com/office/infopath/2007/PartnerControls">6a5f978f-2506-442d-86c2-7f294468d8c9</TermId>
        </TermInfo>
      </Terms>
    </m6d26e40ac264097a006193f92232ece>
    <b60f8d2dbb984f349d80d8196897f4d3 xmlns="230e9df3-be65-4c73-a93b-d1236ebd677e">
      <Terms xmlns="http://schemas.microsoft.com/office/infopath/2007/PartnerControls"/>
    </b60f8d2dbb984f349d80d8196897f4d3>
    <Thumbnail1 xmlns="230e9df3-be65-4c73-a93b-d1236ebd677e">
      <Url>https://microsoft.sharepoint.com/sites/Infopedia_G01KC/Media/Thumbnails/G01KC-1-35807/Azure%20Database%20Services%20Update%20Jan%202018.png</Url>
      <Description>/sites/Infopedia_G01KC/Media/Thumbnails/G01KC-1-35807/Azure Database Services Update Jan 2018.png</Description>
    </Thumbnail1>
    <i0d941ee1e744ffea7aeee9924c91cbb xmlns="230e9df3-be65-4c73-a93b-d1236ebd677e">
      <Terms xmlns="http://schemas.microsoft.com/office/infopath/2007/PartnerControls">
        <TermInfo xmlns="http://schemas.microsoft.com/office/infopath/2007/PartnerControls">
          <TermName xmlns="http://schemas.microsoft.com/office/infopath/2007/PartnerControls">SQL on Azure</TermName>
          <TermId xmlns="http://schemas.microsoft.com/office/infopath/2007/PartnerControls">17928b37-1cc8-4e2b-8dc4-9a29c3f0cdd4</TermId>
        </TermInfo>
      </Terms>
    </i0d941ee1e744ffea7aeee9924c91cbb>
    <RoutingRuleDescription xmlns="http://schemas.microsoft.com/sharepoint/v3" xsi:nil="true"/>
    <PublishingExpirationDate xmlns="http://schemas.microsoft.com/sharepoint/v3" xsi:nil="true"/>
    <ga0c0bf70a6644469c61b3efa7025301 xmlns="230e9df3-be65-4c73-a93b-d1236ebd677e">
      <Terms xmlns="http://schemas.microsoft.com/office/infopath/2007/PartnerControls"/>
    </ga0c0bf70a6644469c61b3efa7025301>
    <dkll xmlns="b3bc04a5-d503-43b1-b98c-a8cf663329d9" xsi:nil="true"/>
    <i1b478372f814787abd313030b81fcb2 xmlns="230e9df3-be65-4c73-a93b-d1236ebd677e">
      <Terms xmlns="http://schemas.microsoft.com/office/infopath/2007/PartnerControls"/>
    </i1b478372f814787abd313030b81fcb2>
    <TaxKeywordTaxHTField xmlns="230e9df3-be65-4c73-a93b-d1236ebd677e">
      <Terms xmlns="http://schemas.microsoft.com/office/infopath/2007/PartnerControls">
        <TermInfo xmlns="http://schemas.microsoft.com/office/infopath/2007/PartnerControls">
          <TermName xmlns="http://schemas.microsoft.com/office/infopath/2007/PartnerControls">PostgreSQL</TermName>
          <TermId xmlns="http://schemas.microsoft.com/office/infopath/2007/PartnerControls">eb4d42a1-87af-4dc1-965c-0bb3de7cd5a9</TermId>
        </TermInfo>
        <TermInfo xmlns="http://schemas.microsoft.com/office/infopath/2007/PartnerControls">
          <TermName xmlns="http://schemas.microsoft.com/office/infopath/2007/PartnerControls">MySQL</TermName>
          <TermId xmlns="http://schemas.microsoft.com/office/infopath/2007/PartnerControls">a74aa091-213b-4896-9351-00829bac269b</TermId>
        </TermInfo>
        <TermInfo xmlns="http://schemas.microsoft.com/office/infopath/2007/PartnerControls">
          <TermName xmlns="http://schemas.microsoft.com/office/infopath/2007/PartnerControls">Azure Database for PostgreSQL</TermName>
          <TermId xmlns="http://schemas.microsoft.com/office/infopath/2007/PartnerControls">a539932e-137b-45d8-82ed-4937772a0fb7</TermId>
        </TermInfo>
        <TermInfo xmlns="http://schemas.microsoft.com/office/infopath/2007/PartnerControls">
          <TermName xmlns="http://schemas.microsoft.com/office/infopath/2007/PartnerControls">Azure Database for MySQL</TermName>
          <TermId xmlns="http://schemas.microsoft.com/office/infopath/2007/PartnerControls">47d00f99-bde8-412a-8a17-6dd3476551b0</TermId>
        </TermInfo>
      </Terms>
    </TaxKeywordTaxHTField>
    <ReportOwner xmlns="http://schemas.microsoft.com/sharepoint/v3">
      <UserInfo>
        <DisplayName/>
        <AccountId xsi:nil="true"/>
        <AccountType/>
      </UserInfo>
    </ReportOwner>
    <b4224c12c78d42ea9b214de0badf8358 xmlns="230e9df3-be65-4c73-a93b-d1236ebd677e">
      <Terms xmlns="http://schemas.microsoft.com/office/infopath/2007/PartnerControls"/>
    </b4224c12c78d42ea9b214de0badf8358>
    <TaxCatchAll xmlns="230e9df3-be65-4c73-a93b-d1236ebd677e">
      <Value>2444</Value>
      <Value>29</Value>
      <Value>26</Value>
      <Value>430</Value>
      <Value>21</Value>
      <Value>20</Value>
      <Value>1449</Value>
      <Value>14</Value>
      <Value>2214</Value>
      <Value>80</Value>
      <Value>2446</Value>
      <Value>2445</Value>
      <Value>261</Value>
      <Value>2442</Value>
    </TaxCatchAll>
    <Update_x0020_Expiration_x0020_Date_x0020_For_x0020_Docset xmlns="b3bc04a5-d503-43b1-b98c-a8cf663329d9">
      <Url>https://microsoft.sharepoint.com/sites/Infopedia_G01KC/_layouts/15/wrkstat.aspx?List=b3bc04a5-d503-43b1-b98c-a8cf663329d9&amp;WorkflowInstanceName=3c67b64e-4f5a-425b-bacb-594c604a28ed</Url>
      <Description>Update Expiration for Docset in KCDOCs</Description>
    </Update_x0020_Expiration_x0020_Date_x0020_For_x0020_Docset>
    <mb88723863e1404388ba3733387d48df xmlns="230e9df3-be65-4c73-a93b-d1236ebd677e">
      <Terms xmlns="http://schemas.microsoft.com/office/infopath/2007/PartnerControls"/>
    </mb88723863e1404388ba3733387d48df>
    <ParentID1 xmlns="230e9df3-be65-4c73-a93b-d1236ebd677e">G01KC-1-31535</ParentID1>
    <GenericText2 xmlns="230e9df3-be65-4c73-a93b-d1236ebd677e" xsi:nil="true"/>
    <kf34bcdc8fc34e479d3f94c6210e8e27 xmlns="230e9df3-be65-4c73-a93b-d1236ebd677e">
      <Terms xmlns="http://schemas.microsoft.com/office/infopath/2007/PartnerControls"/>
    </kf34bcdc8fc34e479d3f94c6210e8e27>
    <m6c7b4717b6346e6a075a59dd47eac69 xmlns="230e9df3-be65-4c73-a93b-d1236ebd677e">
      <Terms xmlns="http://schemas.microsoft.com/office/infopath/2007/PartnerControls">
        <TermInfo xmlns="http://schemas.microsoft.com/office/infopath/2007/PartnerControls">
          <TermName xmlns="http://schemas.microsoft.com/office/infopath/2007/PartnerControls">features</TermName>
          <TermId xmlns="http://schemas.microsoft.com/office/infopath/2007/PartnerControls">94b87768-f145-4764-adbd-fec700e47348</TermId>
        </TermInfo>
      </Terms>
    </m6c7b4717b6346e6a075a59dd47eac69>
    <_dlc_DocId xmlns="230e9df3-be65-4c73-a93b-d1236ebd677e">G01KC-99682991-35807</_dlc_DocId>
    <_dlc_DocIdUrl xmlns="230e9df3-be65-4c73-a93b-d1236ebd677e">
      <Url>https://microsoft.sharepoint.com/sites/Infopedia_G01KC/_layouts/15/DocIdRedir.aspx?ID=G01KC-99682991-35807</Url>
      <Description>G01KC-99682991-35807</Description>
    </_dlc_DocIdUrl>
    <_dlc_ExpireDateSaved xmlns="http://schemas.microsoft.com/sharepoint/v3" xsi:nil="true"/>
    <_dlc_ExpireDate xmlns="http://schemas.microsoft.com/sharepoint/v3">2019-05-07T07:00:00+00:00</_dlc_ExpireDate>
  </documentManagement>
</p:properties>
</file>

<file path=customXml/item3.xml><?xml version="1.0" encoding="utf-8"?>
<ct:contentTypeSchema xmlns:ct="http://schemas.microsoft.com/office/2006/metadata/contentType" xmlns:ma="http://schemas.microsoft.com/office/2006/metadata/properties/metaAttributes" ct:_="" ma:_="" ma:contentTypeName="SMSG KM Open Document" ma:contentTypeID="0x0101000E4CB7077FEE4FF7AE86D4A500EEC780030016C849C62B10EB41ACA8C7EEDEF40BB20099ECF64382448D48A56095091C66B1A9" ma:contentTypeVersion="32" ma:contentTypeDescription="" ma:contentTypeScope="" ma:versionID="7d2cddf6e72cba2d508590007e646f5a">
  <xsd:schema xmlns:xsd="http://www.w3.org/2001/XMLSchema" xmlns:xs="http://www.w3.org/2001/XMLSchema" xmlns:p="http://schemas.microsoft.com/office/2006/metadata/properties" xmlns:ns1="http://schemas.microsoft.com/sharepoint/v3" xmlns:ns2="230e9df3-be65-4c73-a93b-d1236ebd677e" xmlns:ns3="230E9DF3-BE65-4C73-A93B-D1236EBD677E" xmlns:ns4="b3bc04a5-d503-43b1-b98c-a8cf663329d9" targetNamespace="http://schemas.microsoft.com/office/2006/metadata/properties" ma:root="true" ma:fieldsID="216ce5f43e95c9efee34d5b70c4f182f" ns1:_="" ns2:_="" ns3:_="" ns4:_="">
    <xsd:import namespace="http://schemas.microsoft.com/sharepoint/v3"/>
    <xsd:import namespace="230e9df3-be65-4c73-a93b-d1236ebd677e"/>
    <xsd:import namespace="230E9DF3-BE65-4C73-A93B-D1236EBD677E"/>
    <xsd:import namespace="b3bc04a5-d503-43b1-b98c-a8cf663329d9"/>
    <xsd:element name="properties">
      <xsd:complexType>
        <xsd:sequence>
          <xsd:element name="documentManagement">
            <xsd:complexType>
              <xsd:all>
                <xsd:element ref="ns1:RoutingRuleDescription" minOccurs="0"/>
                <xsd:element ref="ns2:DocumentDescription" minOccurs="0"/>
                <xsd:element ref="ns2:Owner" minOccurs="0"/>
                <xsd:element ref="ns3:PublishDate" minOccurs="0"/>
                <xsd:element ref="ns2:Expire_x0020_Review" minOccurs="0"/>
                <xsd:element ref="ns1:PublishingPageContent" minOccurs="0"/>
                <xsd:element ref="ns2:Thumbnail1" minOccurs="0"/>
                <xsd:element ref="ns1:AverageRating" minOccurs="0"/>
                <xsd:element ref="ns1:RatingCount" minOccurs="0"/>
                <xsd:element ref="ns1:PublishingExpirationDate" minOccurs="0"/>
                <xsd:element ref="ns3:ApplyWorkflowRules" minOccurs="0"/>
                <xsd:element ref="ns2:ContentID" minOccurs="0"/>
                <xsd:element ref="ns2:Blog_x0020_Name" minOccurs="0"/>
                <xsd:element ref="ns2:GenericText2" minOccurs="0"/>
                <xsd:element ref="ns2:GenericHTML1" minOccurs="0"/>
                <xsd:element ref="ns2:FolderExtensions" minOccurs="0"/>
                <xsd:element ref="ns2:bf80e81150e248c48aa8cffdf0021a1f" minOccurs="0"/>
                <xsd:element ref="ns2:od9986d31974458fb3007746ec0bce5f" minOccurs="0"/>
                <xsd:element ref="ns2:k21a64daf20d4502b2796a1c6b8ce6c8" minOccurs="0"/>
                <xsd:element ref="ns2:ef109fd36bcf4bcd9dd945731030600b" minOccurs="0"/>
                <xsd:element ref="ns2:hd9637eefc984b85b6097c6374e15725" minOccurs="0"/>
                <xsd:element ref="ns2:ga0c0bf70a6644469c61b3efa7025301" minOccurs="0"/>
                <xsd:element ref="ns2:i1b478372f814787abd313030b81fcb2" minOccurs="0"/>
                <xsd:element ref="ns2:i0d941ee1e744ffea7aeee9924c91cbb" minOccurs="0"/>
                <xsd:element ref="ns2:m6d26e40ac264097a006193f92232ece" minOccurs="0"/>
                <xsd:element ref="ns2:kf34bcdc8fc34e479d3f94c6210e8e27" minOccurs="0"/>
                <xsd:element ref="ns2:mb88723863e1404388ba3733387d48df" minOccurs="0"/>
                <xsd:element ref="ns2:TaxCatchAll" minOccurs="0"/>
                <xsd:element ref="ns2:k20e0dfa74bf4e44818db03027b0ccd8" minOccurs="0"/>
                <xsd:element ref="ns2:l3c3ea61849e4288a8acc49bb5388e8c" minOccurs="0"/>
                <xsd:element ref="ns2:ec5b2ad5c27b45fb8a00a1f27c7ce1ae" minOccurs="0"/>
                <xsd:element ref="ns2:TaxCatchAllLabel" minOccurs="0"/>
                <xsd:element ref="ns2:b60f8d2dbb984f349d80d8196897f4d3" minOccurs="0"/>
                <xsd:element ref="ns2:TaxKeywordTaxHTField" minOccurs="0"/>
                <xsd:element ref="ns2:m6c7b4717b6346e6a075a59dd47eac69" minOccurs="0"/>
                <xsd:element ref="ns2:ConfidentialityTaxHTField0" minOccurs="0"/>
                <xsd:element ref="ns2:b4224c12c78d42ea9b214de0badf8358" minOccurs="0"/>
                <xsd:element ref="ns2:_dlc_DocId" minOccurs="0"/>
                <xsd:element ref="ns2:Coowner" minOccurs="0"/>
                <xsd:element ref="ns1:ReportOwner" minOccurs="0"/>
                <xsd:element ref="ns2:_dlc_DocIdUrl" minOccurs="0"/>
                <xsd:element ref="ns2:_dlc_DocIdPersistId" minOccurs="0"/>
                <xsd:element ref="ns2:eb54ac91059940029a3cc8a4ff5af673" minOccurs="0"/>
                <xsd:element ref="ns4:MediaServiceDateTaken" minOccurs="0"/>
                <xsd:element ref="ns4:MediaServiceAutoTags" minOccurs="0"/>
                <xsd:element ref="ns2:ParentID1" minOccurs="0"/>
                <xsd:element ref="ns4:dkll" minOccurs="0"/>
                <xsd:element ref="ns4:Update_x0020_Expiration_x0020_Date_x0020_For_x0020_Docset" minOccurs="0"/>
                <xsd:element ref="ns1:_dlc_Exempt" minOccurs="0"/>
                <xsd:element ref="ns1:_dlc_ExpireDateSaved" minOccurs="0"/>
                <xsd:element ref="ns1:_dlc_ExpireDat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RoutingRuleDescription" ma:index="2" nillable="true" ma:displayName="Description" ma:description="" ma:hidden="true" ma:internalName="RoutingRuleDescription" ma:readOnly="false">
      <xsd:simpleType>
        <xsd:restriction base="dms:Text">
          <xsd:maxLength value="255"/>
        </xsd:restriction>
      </xsd:simpleType>
    </xsd:element>
    <xsd:element name="PublishingPageContent" ma:index="10" nillable="true" ma:displayName="Page Content" ma:description="Page Content is a site column created by the Publishing feature. It is used on the Article Page Content Type as the content of the page." ma:internalName="PublishingPageContent">
      <xsd:simpleType>
        <xsd:restriction base="dms:Unknown"/>
      </xsd:simpleType>
    </xsd:element>
    <xsd:element name="AverageRating" ma:index="14" nillable="true" ma:displayName="Rating (0-5)" ma:decimals="2" ma:description="Average value of all the ratings that have been submitted" ma:internalName="AverageRating" ma:readOnly="true">
      <xsd:simpleType>
        <xsd:restriction base="dms:Number"/>
      </xsd:simpleType>
    </xsd:element>
    <xsd:element name="RatingCount" ma:index="15" nillable="true" ma:displayName="Number of Ratings" ma:decimals="0" ma:description="Number of ratings submitted" ma:internalName="RatingCount" ma:readOnly="true">
      <xsd:simpleType>
        <xsd:restriction base="dms:Number"/>
      </xsd:simpleType>
    </xsd:element>
    <xsd:element name="PublishingExpirationDate" ma:index="18" nillable="true" ma:displayName="Scheduling End Date" ma:description="Scheduling End Date is a site column created by the Publishing feature. It is used to specify the date and time on which this page will no longer appear to site visitors." ma:internalName="PublishingExpirationDate">
      <xsd:simpleType>
        <xsd:restriction base="dms:Unknown"/>
      </xsd:simpleType>
    </xsd:element>
    <xsd:element name="ReportOwner" ma:index="68" nillable="true" ma:displayName="Owner (People and Groups)" ma:description="Owner of this document" ma:hidden="true" ma:list="UserInfo" ma:SearchPeopleOnly="false" ma:SharePointGroup="0" ma:internalName="ReportOwn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_dlc_Exempt" ma:index="77" nillable="true" ma:displayName="Exempt from Policy" ma:description="" ma:hidden="true" ma:internalName="_dlc_Exempt" ma:readOnly="true">
      <xsd:simpleType>
        <xsd:restriction base="dms:Unknown"/>
      </xsd:simpleType>
    </xsd:element>
    <xsd:element name="_dlc_ExpireDateSaved" ma:index="78" nillable="true" ma:displayName="Original Expiration Date" ma:description="" ma:hidden="true" ma:internalName="_dlc_ExpireDateSaved" ma:readOnly="true">
      <xsd:simpleType>
        <xsd:restriction base="dms:DateTime"/>
      </xsd:simpleType>
    </xsd:element>
    <xsd:element name="_dlc_ExpireDate" ma:index="79" nillable="true" ma:displayName="Expiration Date" ma:description="" ma:hidden="true" ma:indexed="true" ma:internalName="_dlc_ExpireDat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DocumentDescription" ma:index="3" nillable="true" ma:displayName="Document Description" ma:description="Alternate description for documents that can be used for display." ma:internalName="DocumentDescription">
      <xsd:simpleType>
        <xsd:restriction base="dms:Note">
          <xsd:maxLength value="255"/>
        </xsd:restriction>
      </xsd:simpleType>
    </xsd:element>
    <xsd:element name="Owner" ma:index="4" nillable="true" ma:displayName="Owner" ma:list="UserInfo" ma:SharePointGroup="0" ma:internalName="Own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pire_x0020_Review" ma:index="6" nillable="true" ma:displayName="Expiration" ma:format="DateOnly" ma:internalName="Expire_x0020_Review" ma:readOnly="false">
      <xsd:simpleType>
        <xsd:restriction base="dms:DateTime"/>
      </xsd:simpleType>
    </xsd:element>
    <xsd:element name="Thumbnail1" ma:index="11" nillable="true" ma:displayName="Thumbnail" ma:format="Hyperlink" ma:internalName="Thumbnail1"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ContentID" ma:index="20" nillable="true" ma:displayName="ContentID" ma:indexed="true" ma:internalName="ContentID" ma:readOnly="false">
      <xsd:simpleType>
        <xsd:restriction base="dms:Text">
          <xsd:maxLength value="255"/>
        </xsd:restriction>
      </xsd:simpleType>
    </xsd:element>
    <xsd:element name="Blog_x0020_Name" ma:index="21" nillable="true" ma:displayName="Blog Name" ma:description="Title of an Infopedia Blog" ma:internalName="Blog_x0020_Name">
      <xsd:simpleType>
        <xsd:restriction base="dms:Text">
          <xsd:maxLength value="255"/>
        </xsd:restriction>
      </xsd:simpleType>
    </xsd:element>
    <xsd:element name="GenericText2" ma:index="36" nillable="true" ma:displayName="GenericText2" ma:description="Generic field for future features in implementation" ma:indexed="true" ma:internalName="GenericText2">
      <xsd:simpleType>
        <xsd:restriction base="dms:Text">
          <xsd:maxLength value="255"/>
        </xsd:restriction>
      </xsd:simpleType>
    </xsd:element>
    <xsd:element name="GenericHTML1" ma:index="37" nillable="true" ma:displayName="GenericHTML1" ma:description="Generic field for future features in implementation" ma:internalName="GenericHTML1">
      <xsd:simpleType>
        <xsd:restriction base="dms:Unknown"/>
      </xsd:simpleType>
    </xsd:element>
    <xsd:element name="FolderExtensions" ma:index="38" nillable="true" ma:displayName="Folder Extensions" ma:description="On-DocSet sub folder to support inactive documents views." ma:internalName="FolderExtensions">
      <xsd:simpleType>
        <xsd:restriction base="dms:Unknown"/>
      </xsd:simpleType>
    </xsd:element>
    <xsd:element name="bf80e81150e248c48aa8cffdf0021a1f" ma:index="39" nillable="true" ma:taxonomy="true" ma:internalName="bf80e81150e248c48aa8cffdf0021a1f" ma:taxonomyFieldName="Products" ma:displayName="SMSG Products &amp; Technologies" ma:default="" ma:fieldId="{bf80e811-50e2-48c4-8aa8-cffdf0021a1f}" ma:taxonomyMulti="true" ma:sspId="e385fb40-52d4-4fae-9c5b-3e8ff8a5878e" ma:termSetId="a611a704-4666-406e-a571-a6e9bb4a2dcc" ma:anchorId="f7bdd4ba-8e81-43d6-a504-860f505d5c97" ma:open="false" ma:isKeyword="false">
      <xsd:complexType>
        <xsd:sequence>
          <xsd:element ref="pc:Terms" minOccurs="0" maxOccurs="1"/>
        </xsd:sequence>
      </xsd:complexType>
    </xsd:element>
    <xsd:element name="od9986d31974458fb3007746ec0bce5f" ma:index="40" nillable="true" ma:taxonomy="true" ma:internalName="od9986d31974458fb3007746ec0bce5f" ma:taxonomyFieldName="Languages" ma:displayName="SMSG Languages" ma:default="" ma:fieldId="{8d9986d3-1974-458f-b300-7746ec0bce5f}" ma:taxonomyMulti="true" ma:sspId="e385fb40-52d4-4fae-9c5b-3e8ff8a5878e" ma:termSetId="a611a704-4666-406e-a571-a6e9bb4a2dcc" ma:anchorId="c5f267fd-fa38-4ffe-a1d8-2693d87e90bc" ma:open="false" ma:isKeyword="false">
      <xsd:complexType>
        <xsd:sequence>
          <xsd:element ref="pc:Terms" minOccurs="0" maxOccurs="1"/>
        </xsd:sequence>
      </xsd:complexType>
    </xsd:element>
    <xsd:element name="k21a64daf20d4502b2796a1c6b8ce6c8" ma:index="41" nillable="true" ma:taxonomy="true" ma:internalName="k21a64daf20d4502b2796a1c6b8ce6c8" ma:taxonomyFieldName="Industries" ma:displayName="SMSG Industries" ma:default="" ma:fieldId="{421a64da-f20d-4502-b279-6a1c6b8ce6c8}" ma:taxonomyMulti="true" ma:sspId="e385fb40-52d4-4fae-9c5b-3e8ff8a5878e" ma:termSetId="a611a704-4666-406e-a571-a6e9bb4a2dcc" ma:anchorId="322da17f-7441-43de-8ac8-ca7d62aec02b" ma:open="false" ma:isKeyword="false">
      <xsd:complexType>
        <xsd:sequence>
          <xsd:element ref="pc:Terms" minOccurs="0" maxOccurs="1"/>
        </xsd:sequence>
      </xsd:complexType>
    </xsd:element>
    <xsd:element name="ef109fd36bcf4bcd9dd945731030600b" ma:index="43" nillable="true" ma:taxonomy="true" ma:internalName="ef109fd36bcf4bcd9dd945731030600b" ma:taxonomyFieldName="Region" ma:displayName="SMSG Region" ma:default="" ma:fieldId="{ef109fd3-6bcf-4bcd-9dd9-45731030600b}" ma:taxonomyMulti="true" ma:sspId="e385fb40-52d4-4fae-9c5b-3e8ff8a5878e" ma:termSetId="a611a704-4666-406e-a571-a6e9bb4a2dcc" ma:anchorId="c5404caa-7d82-41c6-82c2-0230c1d96864" ma:open="false" ma:isKeyword="false">
      <xsd:complexType>
        <xsd:sequence>
          <xsd:element ref="pc:Terms" minOccurs="0" maxOccurs="1"/>
        </xsd:sequence>
      </xsd:complexType>
    </xsd:element>
    <xsd:element name="hd9637eefc984b85b6097c6374e15725" ma:index="44" nillable="true" ma:taxonomy="true" ma:internalName="hd9637eefc984b85b6097c6374e15725" ma:taxonomyFieldName="ItemType" ma:displayName="SMSG Item Type" ma:default="" ma:fieldId="{1d9637ee-fc98-4b85-b609-7c6374e15725}" ma:taxonomyMulti="true" ma:sspId="e385fb40-52d4-4fae-9c5b-3e8ff8a5878e" ma:termSetId="a611a704-4666-406e-a571-a6e9bb4a2dcc" ma:anchorId="3d59bf14-be35-4b82-81a4-70bbe2a90cc2" ma:open="false" ma:isKeyword="false">
      <xsd:complexType>
        <xsd:sequence>
          <xsd:element ref="pc:Terms" minOccurs="0" maxOccurs="1"/>
        </xsd:sequence>
      </xsd:complexType>
    </xsd:element>
    <xsd:element name="ga0c0bf70a6644469c61b3efa7025301" ma:index="45" nillable="true" ma:taxonomy="true" ma:internalName="ga0c0bf70a6644469c61b3efa7025301" ma:taxonomyFieldName="ExperienceContentType" ma:displayName="Experience Content Type" ma:default="" ma:fieldId="{0a0c0bf7-0a66-4446-9c61-b3efa7025301}" ma:sspId="e385fb40-52d4-4fae-9c5b-3e8ff8a5878e" ma:termSetId="5ebd4bde-7300-4f6f-8671-0d8e806c9260" ma:anchorId="f79c226e-0a27-41a1-99b5-91ff9ea65615" ma:open="false" ma:isKeyword="false">
      <xsd:complexType>
        <xsd:sequence>
          <xsd:element ref="pc:Terms" minOccurs="0" maxOccurs="1"/>
        </xsd:sequence>
      </xsd:complexType>
    </xsd:element>
    <xsd:element name="i1b478372f814787abd313030b81fcb2" ma:index="47" nillable="true" ma:taxonomy="true" ma:internalName="i1b478372f814787abd313030b81fcb2" ma:taxonomyFieldName="ActivitiesAndPrograms" ma:displayName="SMSG Activities &amp; Programs" ma:default="" ma:fieldId="{21b47837-2f81-4787-abd3-13030b81fcb2}" ma:taxonomyMulti="true" ma:sspId="e385fb40-52d4-4fae-9c5b-3e8ff8a5878e" ma:termSetId="d039009f-2da8-468b-bf5e-ff4693a9f72f" ma:anchorId="846d39ff-6475-4006-99df-de42970d666e" ma:open="false" ma:isKeyword="false">
      <xsd:complexType>
        <xsd:sequence>
          <xsd:element ref="pc:Terms" minOccurs="0" maxOccurs="1"/>
        </xsd:sequence>
      </xsd:complexType>
    </xsd:element>
    <xsd:element name="i0d941ee1e744ffea7aeee9924c91cbb" ma:index="49" nillable="true" ma:taxonomy="true" ma:internalName="i0d941ee1e744ffea7aeee9924c91cbb" ma:taxonomyFieldName="BusinessArchitecture" ma:displayName="SMSG Business Architecture" ma:default="" ma:fieldId="{20d941ee-1e74-4ffe-a7ae-ee9924c91cbb}" ma:taxonomyMulti="true" ma:sspId="e385fb40-52d4-4fae-9c5b-3e8ff8a5878e" ma:termSetId="d039009f-2da8-468b-bf5e-ff4693a9f72f" ma:anchorId="1951c1e0-4cc7-414f-a435-7369277bc757" ma:open="false" ma:isKeyword="false">
      <xsd:complexType>
        <xsd:sequence>
          <xsd:element ref="pc:Terms" minOccurs="0" maxOccurs="1"/>
        </xsd:sequence>
      </xsd:complexType>
    </xsd:element>
    <xsd:element name="m6d26e40ac264097a006193f92232ece" ma:index="50" nillable="true" ma:taxonomy="true" ma:internalName="m6d26e40ac264097a006193f92232ece" ma:taxonomyFieldName="TechnicalLevel" ma:displayName="Technical Level" ma:default="" ma:fieldId="{66d26e40-ac26-4097-a006-193f92232ece}" ma:sspId="e385fb40-52d4-4fae-9c5b-3e8ff8a5878e" ma:termSetId="7123edbd-7265-47b9-9049-04e46d245d8e" ma:anchorId="3c636e1e-6390-429f-a144-68438d32bffe" ma:open="false" ma:isKeyword="false">
      <xsd:complexType>
        <xsd:sequence>
          <xsd:element ref="pc:Terms" minOccurs="0" maxOccurs="1"/>
        </xsd:sequence>
      </xsd:complexType>
    </xsd:element>
    <xsd:element name="kf34bcdc8fc34e479d3f94c6210e8e27" ma:index="51" nillable="true" ma:taxonomy="true" ma:internalName="kf34bcdc8fc34e479d3f94c6210e8e27" ma:taxonomyFieldName="Competitors" ma:displayName="SMSG Competition" ma:default="" ma:fieldId="{4f34bcdc-8fc3-4e47-9d3f-94c6210e8e27}" ma:taxonomyMulti="true" ma:sspId="e385fb40-52d4-4fae-9c5b-3e8ff8a5878e" ma:termSetId="a611a704-4666-406e-a571-a6e9bb4a2dcc" ma:anchorId="718f8fd0-b740-48bc-92ad-5700213c04b2" ma:open="false" ma:isKeyword="false">
      <xsd:complexType>
        <xsd:sequence>
          <xsd:element ref="pc:Terms" minOccurs="0" maxOccurs="1"/>
        </xsd:sequence>
      </xsd:complexType>
    </xsd:element>
    <xsd:element name="mb88723863e1404388ba3733387d48df" ma:index="53" nillable="true" ma:taxonomy="true" ma:internalName="mb88723863e1404388ba3733387d48df" ma:taxonomyFieldName="Audiences" ma:displayName="SMSG Customer Audiences" ma:default="" ma:fieldId="{6b887238-63e1-4043-88ba-3733387d48df}" ma:taxonomyMulti="true" ma:sspId="e385fb40-52d4-4fae-9c5b-3e8ff8a5878e" ma:termSetId="a611a704-4666-406e-a571-a6e9bb4a2dcc" ma:anchorId="8a0280e9-c6e8-4e3c-80d6-8db643b96ddd" ma:open="false" ma:isKeyword="false">
      <xsd:complexType>
        <xsd:sequence>
          <xsd:element ref="pc:Terms" minOccurs="0" maxOccurs="1"/>
        </xsd:sequence>
      </xsd:complexType>
    </xsd:element>
    <xsd:element name="TaxCatchAll" ma:index="54" nillable="true" ma:displayName="Taxonomy Catch All Column" ma:description="" ma:hidden="true" ma:list="{8e3d5b1f-74bf-4cd5-90f8-860d03c4e4d4}" ma:internalName="TaxCatchAll" ma:showField="CatchAllData" ma:web="2478d1b8-79bf-461f-b8e8-704d21601f1a">
      <xsd:complexType>
        <xsd:complexContent>
          <xsd:extension base="dms:MultiChoiceLookup">
            <xsd:sequence>
              <xsd:element name="Value" type="dms:Lookup" maxOccurs="unbounded" minOccurs="0" nillable="true"/>
            </xsd:sequence>
          </xsd:extension>
        </xsd:complexContent>
      </xsd:complexType>
    </xsd:element>
    <xsd:element name="k20e0dfa74bf4e44818db03027b0ccd8" ma:index="55" nillable="true" ma:taxonomy="true" ma:internalName="k20e0dfa74bf4e44818db03027b0ccd8" ma:taxonomyFieldName="Segments" ma:displayName="SMSG Customer Segments" ma:default="" ma:fieldId="{420e0dfa-74bf-4e44-818d-b03027b0ccd8}"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element name="l3c3ea61849e4288a8acc49bb5388e8c" ma:index="57" nillable="true" ma:taxonomy="true" ma:internalName="l3c3ea61849e4288a8acc49bb5388e8c" ma:taxonomyFieldName="Groups" ma:displayName="SMSG Groups" ma:default="" ma:fieldId="{53c3ea61-849e-4288-a8ac-c49bb5388e8c}" ma:taxonomyMulti="true" ma:sspId="e385fb40-52d4-4fae-9c5b-3e8ff8a5878e" ma:termSetId="d039009f-2da8-468b-bf5e-ff4693a9f72f" ma:anchorId="ec38e82f-eddf-4553-aa72-f3bd3c1d5855" ma:open="false" ma:isKeyword="false">
      <xsd:complexType>
        <xsd:sequence>
          <xsd:element ref="pc:Terms" minOccurs="0" maxOccurs="1"/>
        </xsd:sequence>
      </xsd:complexType>
    </xsd:element>
    <xsd:element name="ec5b2ad5c27b45fb8a00a1f27c7ce1ae" ma:index="59" nillable="true" ma:taxonomy="true" ma:internalName="ec5b2ad5c27b45fb8a00a1f27c7ce1ae" ma:taxonomyFieldName="Partners" ma:displayName="SMSG Partners" ma:default="" ma:fieldId="{ec5b2ad5-c27b-45fb-8a00-a1f27c7ce1ae}" ma:taxonomyMulti="true" ma:sspId="e385fb40-52d4-4fae-9c5b-3e8ff8a5878e" ma:termSetId="a611a704-4666-406e-a571-a6e9bb4a2dcc" ma:anchorId="dd1a91fa-3198-4561-9b04-bc737b2a8291" ma:open="false" ma:isKeyword="false">
      <xsd:complexType>
        <xsd:sequence>
          <xsd:element ref="pc:Terms" minOccurs="0" maxOccurs="1"/>
        </xsd:sequence>
      </xsd:complexType>
    </xsd:element>
    <xsd:element name="TaxCatchAllLabel" ma:index="60" nillable="true" ma:displayName="Taxonomy Catch All Column1" ma:description="" ma:hidden="true" ma:list="{8e3d5b1f-74bf-4cd5-90f8-860d03c4e4d4}" ma:internalName="TaxCatchAllLabel" ma:readOnly="true" ma:showField="CatchAllDataLabel" ma:web="2478d1b8-79bf-461f-b8e8-704d21601f1a">
      <xsd:complexType>
        <xsd:complexContent>
          <xsd:extension base="dms:MultiChoiceLookup">
            <xsd:sequence>
              <xsd:element name="Value" type="dms:Lookup" maxOccurs="unbounded" minOccurs="0" nillable="true"/>
            </xsd:sequence>
          </xsd:extension>
        </xsd:complexContent>
      </xsd:complexType>
    </xsd:element>
    <xsd:element name="b60f8d2dbb984f349d80d8196897f4d3" ma:index="61" nillable="true" ma:taxonomy="true" ma:internalName="b60f8d2dbb984f349d80d8196897f4d3" ma:taxonomyFieldName="Roles" ma:displayName="SMSG Roles" ma:default="" ma:fieldId="{b60f8d2d-bb98-4f34-9d80-d8196897f4d3}" ma:taxonomyMulti="true" ma:sspId="e385fb40-52d4-4fae-9c5b-3e8ff8a5878e" ma:termSetId="a611a704-4666-406e-a571-a6e9bb4a2dcc" ma:anchorId="c9a07ef0-4236-4915-97ca-1b3392dac369" ma:open="false" ma:isKeyword="false">
      <xsd:complexType>
        <xsd:sequence>
          <xsd:element ref="pc:Terms" minOccurs="0" maxOccurs="1"/>
        </xsd:sequence>
      </xsd:complexType>
    </xsd:element>
    <xsd:element name="TaxKeywordTaxHTField" ma:index="62" nillable="true" ma:taxonomy="true" ma:internalName="TaxKeywordTaxHTField" ma:taxonomyFieldName="TaxKeyword" ma:displayName="Enterprise Keywords" ma:readOnly="false"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element name="m6c7b4717b6346e6a075a59dd47eac69" ma:index="63" nillable="true" ma:taxonomy="true" ma:internalName="m6c7b4717b6346e6a075a59dd47eac69" ma:taxonomyFieldName="Topics" ma:displayName="SMSG Topics" ma:default="" ma:fieldId="{66c7b471-7b63-46e6-a075-a59dd47eac69}" ma:taxonomyMulti="true" ma:sspId="e385fb40-52d4-4fae-9c5b-3e8ff8a5878e" ma:termSetId="d039009f-2da8-468b-bf5e-ff4693a9f72f" ma:anchorId="ddcce936-3357-448e-8326-e6fdfddfb752" ma:open="false" ma:isKeyword="false">
      <xsd:complexType>
        <xsd:sequence>
          <xsd:element ref="pc:Terms" minOccurs="0" maxOccurs="1"/>
        </xsd:sequence>
      </xsd:complexType>
    </xsd:element>
    <xsd:element name="ConfidentialityTaxHTField0" ma:index="64" ma:taxonomy="true" ma:internalName="ConfidentialityTaxHTField0" ma:taxonomyFieldName="Confidentiality" ma:displayName="Maximum Reach" ma:default="5;#internal users|461efa83-0283-486a-a8d5-943328f3693f" ma:fieldId="{840a9f3c-1e14-4c21-9dbf-5637765665db}" ma:sspId="e385fb40-52d4-4fae-9c5b-3e8ff8a5878e" ma:termSetId="e0e820dc-7da0-48b9-8472-209c7e82d1d0" ma:anchorId="00000000-0000-0000-0000-000000000000" ma:open="false" ma:isKeyword="false">
      <xsd:complexType>
        <xsd:sequence>
          <xsd:element ref="pc:Terms" minOccurs="0" maxOccurs="1"/>
        </xsd:sequence>
      </xsd:complexType>
    </xsd:element>
    <xsd:element name="b4224c12c78d42ea9b214de0badf8358" ma:index="65" nillable="true" ma:taxonomy="true" ma:internalName="b4224c12c78d42ea9b214de0badf8358" ma:taxonomyFieldName="EnterpriseDomainTags" ma:displayName="EnterpriseDomainTags" ma:default="" ma:fieldId="{b4224c12-c78d-42ea-9b21-4de0badf8358}" ma:taxonomyMulti="true" ma:sspId="e385fb40-52d4-4fae-9c5b-3e8ff8a5878e" ma:termSetId="d039009f-2da8-468b-bf5e-ff4693a9f72f" ma:anchorId="00000000-0000-0000-0000-000000000000" ma:open="false" ma:isKeyword="false">
      <xsd:complexType>
        <xsd:sequence>
          <xsd:element ref="pc:Terms" minOccurs="0" maxOccurs="1"/>
        </xsd:sequence>
      </xsd:complexType>
    </xsd:element>
    <xsd:element name="_dlc_DocId" ma:index="66" nillable="true" ma:displayName="Document ID Value" ma:description="The value of the document ID assigned to this item." ma:indexed="true" ma:internalName="_dlc_DocId" ma:readOnly="true">
      <xsd:simpleType>
        <xsd:restriction base="dms:Text"/>
      </xsd:simpleType>
    </xsd:element>
    <xsd:element name="Coowner" ma:index="67" nillable="true" ma:displayName="Co-owner" ma:list="UserInfo" ma:SearchPeopleOnly="false" ma:SharePointGroup="0" ma:internalName="Coowner" ma:showField="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_dlc_DocIdUrl" ma:index="6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70" nillable="true" ma:displayName="Persist ID" ma:description="Keep ID on add." ma:hidden="true" ma:internalName="_dlc_DocIdPersistId" ma:readOnly="true">
      <xsd:simpleType>
        <xsd:restriction base="dms:Boolean"/>
      </xsd:simpleType>
    </xsd:element>
    <xsd:element name="eb54ac91059940029a3cc8a4ff5af673" ma:index="71" nillable="true" ma:taxonomy="true" ma:internalName="eb54ac91059940029a3cc8a4ff5af673" ma:taxonomyFieldName="SMSGDomain" ma:displayName="SMSG Domain" ma:default="" ma:fieldId="{eb54ac91-0599-4002-9a3c-c8a4ff5af673}"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element name="ParentID1" ma:index="74" nillable="true" ma:displayName="ParentID" ma:description="Used to maintain the parent-child relationship within Document Set and Documents" ma:indexed="true" ma:internalName="ParentID1">
      <xsd:simpleType>
        <xsd:restriction base="dms:Text">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PublishDate" ma:index="5" nillable="true" ma:displayName="PublishDate" ma:description="Used in Blog Posts, this date is used to specify the Blog Article Date." ma:format="DateOnly" ma:internalName="PublishDate">
      <xsd:simpleType>
        <xsd:restriction base="dms:DateTime"/>
      </xsd:simpleType>
    </xsd:element>
    <xsd:element name="ApplyWorkflowRules" ma:index="19" nillable="true" ma:displayName="ApplyWorkflowRules" ma:default="Yes" ma:description="This columns is used to help to apply the workflow rules on Document Sets / Documents. by Default the Value is Yes" ma:format="Dropdown" ma:internalName="ApplyWorkflowRules" ma:readOnly="false">
      <xsd:simpleType>
        <xsd:restriction base="dms:Choice">
          <xsd:enumeration value="Yes"/>
          <xsd:enumeration value="No"/>
        </xsd:restriction>
      </xsd:simpleType>
    </xsd:element>
  </xsd:schema>
  <xsd:schema xmlns:xsd="http://www.w3.org/2001/XMLSchema" xmlns:xs="http://www.w3.org/2001/XMLSchema" xmlns:dms="http://schemas.microsoft.com/office/2006/documentManagement/types" xmlns:pc="http://schemas.microsoft.com/office/infopath/2007/PartnerControls" targetNamespace="b3bc04a5-d503-43b1-b98c-a8cf663329d9" elementFormDefault="qualified">
    <xsd:import namespace="http://schemas.microsoft.com/office/2006/documentManagement/types"/>
    <xsd:import namespace="http://schemas.microsoft.com/office/infopath/2007/PartnerControls"/>
    <xsd:element name="MediaServiceDateTaken" ma:index="72" nillable="true" ma:displayName="MediaServiceDateTaken" ma:description="" ma:hidden="true" ma:internalName="MediaServiceDateTaken" ma:readOnly="true">
      <xsd:simpleType>
        <xsd:restriction base="dms:Text"/>
      </xsd:simpleType>
    </xsd:element>
    <xsd:element name="MediaServiceAutoTags" ma:index="73" nillable="true" ma:displayName="MediaServiceAutoTags" ma:description="" ma:internalName="MediaServiceAutoTags" ma:readOnly="true">
      <xsd:simpleType>
        <xsd:restriction base="dms:Text"/>
      </xsd:simpleType>
    </xsd:element>
    <xsd:element name="dkll" ma:index="75" nillable="true" ma:displayName="SMSG Topics" ma:internalName="dkll">
      <xsd:simpleType>
        <xsd:restriction base="dms:Text"/>
      </xsd:simpleType>
    </xsd:element>
    <xsd:element name="Update_x0020_Expiration_x0020_Date_x0020_For_x0020_Docset" ma:index="76" nillable="true" ma:displayName="Update Expiration Date For Docset" ma:internalName="Update_x0020_Expiration_x0020_Date_x0020_For_x0020_Docset">
      <xsd:complexType>
        <xsd:complexContent>
          <xsd:extension base="dms:URL">
            <xsd:sequence>
              <xsd:element name="Url" type="dms:ValidUrl" minOccurs="0" nillable="true"/>
              <xsd:element name="Description" type="xsd:string"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52"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Version=14.0.0.0, Culture=neutral, PublicKeyToken=71e9bce111e9429c</Assembly>
    <Class>Microsoft.Office.DocumentManagement.Internal.DocIdHandler</Class>
    <Data/>
    <Filter/>
  </Receiver>
</spe:Receivers>
</file>

<file path=customXml/item5.xml><?xml version="1.0" encoding="utf-8"?>
<?mso-contentType ?>
<SharedContentType xmlns="Microsoft.SharePoint.Taxonomy.ContentTypeSync" SourceId="e385fb40-52d4-4fae-9c5b-3e8ff8a5878e" ContentTypeId="0x0101000E4CB7077FEE4FF7AE86D4A500EEC780030016C849C62B10EB41ACA8C7EEDEF40BB2" PreviousValue="false"/>
</file>

<file path=customXml/item6.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87881F0-11FB-42B8-AEC5-5D7A5D30A6E4}">
  <ds:schemaRefs>
    <ds:schemaRef ds:uri="office.server.policy"/>
  </ds:schemaRefs>
</ds:datastoreItem>
</file>

<file path=customXml/itemProps2.xml><?xml version="1.0" encoding="utf-8"?>
<ds:datastoreItem xmlns:ds="http://schemas.openxmlformats.org/officeDocument/2006/customXml" ds:itemID="{F990F116-B58F-4255-B05B-DA3808E0E5C6}">
  <ds:schemaRefs>
    <ds:schemaRef ds:uri="http://schemas.microsoft.com/office/2006/metadata/properties"/>
    <ds:schemaRef ds:uri="http://schemas.microsoft.com/office/infopath/2007/PartnerControls"/>
    <ds:schemaRef ds:uri="230e9df3-be65-4c73-a93b-d1236ebd677e"/>
    <ds:schemaRef ds:uri="230E9DF3-BE65-4C73-A93B-D1236EBD677E"/>
    <ds:schemaRef ds:uri="http://schemas.microsoft.com/sharepoint/v3"/>
    <ds:schemaRef ds:uri="b3bc04a5-d503-43b1-b98c-a8cf663329d9"/>
  </ds:schemaRefs>
</ds:datastoreItem>
</file>

<file path=customXml/itemProps3.xml><?xml version="1.0" encoding="utf-8"?>
<ds:datastoreItem xmlns:ds="http://schemas.openxmlformats.org/officeDocument/2006/customXml" ds:itemID="{71C29AC3-D964-42A8-865B-5B82D5B7577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230e9df3-be65-4c73-a93b-d1236ebd677e"/>
    <ds:schemaRef ds:uri="230E9DF3-BE65-4C73-A93B-D1236EBD677E"/>
    <ds:schemaRef ds:uri="b3bc04a5-d503-43b1-b98c-a8cf663329d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xml><?xml version="1.0" encoding="utf-8"?>
<ds:datastoreItem xmlns:ds="http://schemas.openxmlformats.org/officeDocument/2006/customXml" ds:itemID="{1FA18C9D-F25F-4E97-97ED-8C603FFEFC9F}">
  <ds:schemaRefs>
    <ds:schemaRef ds:uri="http://schemas.microsoft.com/sharepoint/events"/>
  </ds:schemaRefs>
</ds:datastoreItem>
</file>

<file path=customXml/itemProps5.xml><?xml version="1.0" encoding="utf-8"?>
<ds:datastoreItem xmlns:ds="http://schemas.openxmlformats.org/officeDocument/2006/customXml" ds:itemID="{186BEE3E-A512-414C-8291-3DFC80D815B2}">
  <ds:schemaRefs>
    <ds:schemaRef ds:uri="Microsoft.SharePoint.Taxonomy.ContentTypeSync"/>
  </ds:schemaRefs>
</ds:datastoreItem>
</file>

<file path=customXml/itemProps6.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331</TotalTime>
  <Words>5891</Words>
  <Application>Microsoft Office PowerPoint</Application>
  <PresentationFormat>Custom</PresentationFormat>
  <Paragraphs>810</Paragraphs>
  <Slides>31</Slides>
  <Notes>29</Notes>
  <HiddenSlides>0</HiddenSlides>
  <MMClips>0</MMClips>
  <ScaleCrop>false</ScaleCrop>
  <HeadingPairs>
    <vt:vector size="8" baseType="variant">
      <vt:variant>
        <vt:lpstr>Fonts Used</vt:lpstr>
      </vt:variant>
      <vt:variant>
        <vt:i4>15</vt:i4>
      </vt:variant>
      <vt:variant>
        <vt:lpstr>Theme</vt:lpstr>
      </vt:variant>
      <vt:variant>
        <vt:i4>4</vt:i4>
      </vt:variant>
      <vt:variant>
        <vt:lpstr>Embedded OLE Servers</vt:lpstr>
      </vt:variant>
      <vt:variant>
        <vt:i4>2</vt:i4>
      </vt:variant>
      <vt:variant>
        <vt:lpstr>Slide Titles</vt:lpstr>
      </vt:variant>
      <vt:variant>
        <vt:i4>31</vt:i4>
      </vt:variant>
    </vt:vector>
  </HeadingPairs>
  <TitlesOfParts>
    <vt:vector size="52" baseType="lpstr">
      <vt:lpstr>微软雅黑</vt:lpstr>
      <vt:lpstr>宋体</vt:lpstr>
      <vt:lpstr>宋体</vt:lpstr>
      <vt:lpstr>Arial</vt:lpstr>
      <vt:lpstr>Calibri</vt:lpstr>
      <vt:lpstr>Calibri Light</vt:lpstr>
      <vt:lpstr>Consolas</vt:lpstr>
      <vt:lpstr>Segoe UI</vt:lpstr>
      <vt:lpstr>Segoe UI Light</vt:lpstr>
      <vt:lpstr>Segoe UI Semibold</vt:lpstr>
      <vt:lpstr>Segoe UI Semilight</vt:lpstr>
      <vt:lpstr>Times New Roman</vt:lpstr>
      <vt:lpstr>Wingdings</vt:lpstr>
      <vt:lpstr>Wingdings 2</vt:lpstr>
      <vt:lpstr>Wingdings 3</vt:lpstr>
      <vt:lpstr>5-50173_Microsoft_Ready_Dark_Template</vt:lpstr>
      <vt:lpstr>8_WHITE TEMPLATE</vt:lpstr>
      <vt:lpstr>SQL Server 2017</vt:lpstr>
      <vt:lpstr>6-30537_Envision 2016 Keynote Template</vt:lpstr>
      <vt:lpstr>think-cell Slide</vt:lpstr>
      <vt:lpstr>Visio</vt:lpstr>
      <vt:lpstr>Azure Database Services for MySQL, PostgreSQL and MariaDB</vt:lpstr>
      <vt:lpstr>Azure database services for MySQL, PostgreSQL &amp; MariaDB</vt:lpstr>
      <vt:lpstr>Azure Relational Database Platform</vt:lpstr>
      <vt:lpstr>Service Tiers and Offerings</vt:lpstr>
      <vt:lpstr>Service Tiers</vt:lpstr>
      <vt:lpstr>Service Tiers</vt:lpstr>
      <vt:lpstr>Service Tiers</vt:lpstr>
      <vt:lpstr>Service Features</vt:lpstr>
      <vt:lpstr>Security built in</vt:lpstr>
      <vt:lpstr>VNET Service Endpoint</vt:lpstr>
      <vt:lpstr>Certifications and Standards</vt:lpstr>
      <vt:lpstr>Built-in High Availability</vt:lpstr>
      <vt:lpstr>High-Availability &amp; Scale</vt:lpstr>
      <vt:lpstr>High Availability in AWS RDS vs. ADS</vt:lpstr>
      <vt:lpstr>Scale Performance on the Fly</vt:lpstr>
      <vt:lpstr>Backup &amp; Restore</vt:lpstr>
      <vt:lpstr>Monitoring &amp; Alerting</vt:lpstr>
      <vt:lpstr>Replication (MySQL)</vt:lpstr>
      <vt:lpstr>Migration Methods</vt:lpstr>
      <vt:lpstr>Key learnings for achieving  best performance</vt:lpstr>
      <vt:lpstr>Key learnings for achieving  best performance</vt:lpstr>
      <vt:lpstr>Key learnings for achieving  best performance</vt:lpstr>
      <vt:lpstr>Quick COMPARISON</vt:lpstr>
      <vt:lpstr>Roadmap</vt:lpstr>
      <vt:lpstr>Service availability - Regions</vt:lpstr>
      <vt:lpstr>What’s new since GA</vt:lpstr>
      <vt:lpstr>What’s COMING NEXT..</vt:lpstr>
      <vt:lpstr>WordPress news site cuts costs 45% by moving to azure database for MySQL</vt:lpstr>
      <vt:lpstr>PowerPoint Presentation</vt:lpstr>
      <vt:lpstr>Resources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Database Services for MySQL, PostgreSQL and MariaDB</dc:title>
  <dc:creator>Charles Christian</dc:creator>
  <cp:keywords>Azure Database for MySQL; MySQL; PostgreSQL; Azure Database for PostgreSQL</cp:keywords>
  <cp:lastModifiedBy>Kirill Kotlyarenko</cp:lastModifiedBy>
  <cp:revision>35</cp:revision>
  <dcterms:modified xsi:type="dcterms:W3CDTF">2018-06-05T20:01:54Z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0x0101000E4CB7077FEE4FF7AE86D4A500EEC780030016C849C62B10EB41ACA8C7EEDEF40BB20099ECF64382448D48A56095091C66B1A9</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15;#Washington State Convention and Trade Center|2ebf141d-f871-4cc9-bf08-f87f112ab464</vt:lpwstr>
  </property>
  <property fmtid="{D5CDD505-2E9C-101B-9397-08002B2CF9AE}" pid="7" name="Track">
    <vt:lpwstr/>
  </property>
  <property fmtid="{D5CDD505-2E9C-101B-9397-08002B2CF9AE}" pid="8" name="Event Location">
    <vt:lpwstr>14;#Seattle|54f46ed2-c77e-4a59-b182-a4171fdb0d11</vt:lpwstr>
  </property>
  <property fmtid="{D5CDD505-2E9C-101B-9397-08002B2CF9AE}" pid="9" name="Campaign">
    <vt:lpwstr/>
  </property>
  <property fmtid="{D5CDD505-2E9C-101B-9397-08002B2CF9AE}" pid="10" name="IsMyDocuments">
    <vt:bool>true</vt:bool>
  </property>
  <property fmtid="{D5CDD505-2E9C-101B-9397-08002B2CF9AE}" pid="11" name="TaxKeyword">
    <vt:lpwstr>2442;#PostgreSQL|eb4d42a1-87af-4dc1-965c-0bb3de7cd5a9;#2446;#MySQL|a74aa091-213b-4896-9351-00829bac269b;#2445;#Azure Database for PostgreSQL|a539932e-137b-45d8-82ed-4937772a0fb7;#2444;#Azure Database for MySQL|47d00f99-bde8-412a-8a17-6dd3476551b0</vt:lpwstr>
  </property>
  <property fmtid="{D5CDD505-2E9C-101B-9397-08002B2CF9AE}" pid="12" name="Audience1">
    <vt:lpwstr/>
  </property>
  <property fmtid="{D5CDD505-2E9C-101B-9397-08002B2CF9AE}" pid="13" name="Event Name">
    <vt:lpwstr>83;#Microsoft Ready|3ca26e5f-dc1b-4496-bbb3-9dc6901a235f</vt:lpwstr>
  </property>
  <property fmtid="{D5CDD505-2E9C-101B-9397-08002B2CF9AE}" pid="14" name="MSIP_Label_074e257c-5848-4582-9a6f-34a182080e71_Enabled">
    <vt:lpwstr>True</vt:lpwstr>
  </property>
  <property fmtid="{D5CDD505-2E9C-101B-9397-08002B2CF9AE}" pid="15" name="MSIP_Label_074e257c-5848-4582-9a6f-34a182080e71_SiteId">
    <vt:lpwstr>72f988bf-86f1-41af-91ab-2d7cd011db47</vt:lpwstr>
  </property>
  <property fmtid="{D5CDD505-2E9C-101B-9397-08002B2CF9AE}" pid="16" name="MSIP_Label_074e257c-5848-4582-9a6f-34a182080e71_Owner">
    <vt:lpwstr>janders@microsoft.com</vt:lpwstr>
  </property>
  <property fmtid="{D5CDD505-2E9C-101B-9397-08002B2CF9AE}" pid="17" name="MSIP_Label_074e257c-5848-4582-9a6f-34a182080e71_SetDate">
    <vt:lpwstr>2018-01-18T18:57:15.7173441Z</vt:lpwstr>
  </property>
  <property fmtid="{D5CDD505-2E9C-101B-9397-08002B2CF9AE}" pid="18" name="MSIP_Label_074e257c-5848-4582-9a6f-34a182080e71_Name">
    <vt:lpwstr>Confidential</vt:lpwstr>
  </property>
  <property fmtid="{D5CDD505-2E9C-101B-9397-08002B2CF9AE}" pid="19" name="MSIP_Label_074e257c-5848-4582-9a6f-34a182080e71_Application">
    <vt:lpwstr>Microsoft Azure Information Protection</vt:lpwstr>
  </property>
  <property fmtid="{D5CDD505-2E9C-101B-9397-08002B2CF9AE}" pid="20" name="MSIP_Label_074e257c-5848-4582-9a6f-34a182080e71_Extended_MSFT_Method">
    <vt:lpwstr>Manual</vt:lpwstr>
  </property>
  <property fmtid="{D5CDD505-2E9C-101B-9397-08002B2CF9AE}" pid="21" name="MSIP_Label_1a19d03a-48bc-4359-8038-5b5f6d5847c3_Enabled">
    <vt:lpwstr>True</vt:lpwstr>
  </property>
  <property fmtid="{D5CDD505-2E9C-101B-9397-08002B2CF9AE}" pid="22" name="MSIP_Label_1a19d03a-48bc-4359-8038-5b5f6d5847c3_SiteId">
    <vt:lpwstr>72f988bf-86f1-41af-91ab-2d7cd011db47</vt:lpwstr>
  </property>
  <property fmtid="{D5CDD505-2E9C-101B-9397-08002B2CF9AE}" pid="23" name="MSIP_Label_1a19d03a-48bc-4359-8038-5b5f6d5847c3_Owner">
    <vt:lpwstr>janders@microsoft.com</vt:lpwstr>
  </property>
  <property fmtid="{D5CDD505-2E9C-101B-9397-08002B2CF9AE}" pid="24" name="MSIP_Label_1a19d03a-48bc-4359-8038-5b5f6d5847c3_SetDate">
    <vt:lpwstr>2018-01-18T18:57:15.7173441Z</vt:lpwstr>
  </property>
  <property fmtid="{D5CDD505-2E9C-101B-9397-08002B2CF9AE}" pid="25" name="MSIP_Label_1a19d03a-48bc-4359-8038-5b5f6d5847c3_Name">
    <vt:lpwstr>Any User (No Protection)</vt:lpwstr>
  </property>
  <property fmtid="{D5CDD505-2E9C-101B-9397-08002B2CF9AE}" pid="26" name="MSIP_Label_1a19d03a-48bc-4359-8038-5b5f6d5847c3_Application">
    <vt:lpwstr>Microsoft Azure Information Protection</vt:lpwstr>
  </property>
  <property fmtid="{D5CDD505-2E9C-101B-9397-08002B2CF9AE}" pid="27" name="MSIP_Label_1a19d03a-48bc-4359-8038-5b5f6d5847c3_Parent">
    <vt:lpwstr>074e257c-5848-4582-9a6f-34a182080e71</vt:lpwstr>
  </property>
  <property fmtid="{D5CDD505-2E9C-101B-9397-08002B2CF9AE}" pid="28" name="MSIP_Label_1a19d03a-48bc-4359-8038-5b5f6d5847c3_Extended_MSFT_Method">
    <vt:lpwstr>Manual</vt:lpwstr>
  </property>
  <property fmtid="{D5CDD505-2E9C-101B-9397-08002B2CF9AE}" pid="29" name="Sensitivity">
    <vt:lpwstr>Confidential Any User (No Protection)</vt:lpwstr>
  </property>
  <property fmtid="{D5CDD505-2E9C-101B-9397-08002B2CF9AE}" pid="30" name="xd_Signature">
    <vt:bool>false</vt:bool>
  </property>
  <property fmtid="{D5CDD505-2E9C-101B-9397-08002B2CF9AE}" pid="31" name="xd_ProgID">
    <vt:lpwstr/>
  </property>
  <property fmtid="{D5CDD505-2E9C-101B-9397-08002B2CF9AE}" pid="32" name="ComplianceAssetId">
    <vt:lpwstr/>
  </property>
  <property fmtid="{D5CDD505-2E9C-101B-9397-08002B2CF9AE}" pid="33" name="TemplateUrl">
    <vt:lpwstr/>
  </property>
  <property fmtid="{D5CDD505-2E9C-101B-9397-08002B2CF9AE}" pid="34" name="_dlc_policyId">
    <vt:lpwstr>0x0101000E4CB7077FEE4FF7AE86D4A500EEC780030016C849C62B10EB41ACA8C7EEDEF40BB20099ECF64382448D48A56095091C66B1A9|-661092312</vt:lpwstr>
  </property>
  <property fmtid="{D5CDD505-2E9C-101B-9397-08002B2CF9AE}" pid="35" name="ItemRetentionFormula">
    <vt:lpwstr>&lt;formula id="Microsoft.Office.RecordsManagement.PolicyFeatures.Expiration.Formula.BuiltIn"&gt;&lt;number&gt;30&lt;/number&gt;&lt;property&gt;Expire_x005f_x0020_Review&lt;/property&gt;&lt;propertyId&gt;4efb7b69-53dd-4711-a372-96a7c80c7a38&lt;/propertyId&gt;&lt;period&gt;days&lt;/period&gt;&lt;/formula&gt;</vt:lpwstr>
  </property>
  <property fmtid="{D5CDD505-2E9C-101B-9397-08002B2CF9AE}" pid="36" name="_dlc_DocIdItemGuid">
    <vt:lpwstr>a10579fb-6ace-4fc7-820e-bf4eb091eb48</vt:lpwstr>
  </property>
  <property fmtid="{D5CDD505-2E9C-101B-9397-08002B2CF9AE}" pid="37" name="Region">
    <vt:lpwstr/>
  </property>
  <property fmtid="{D5CDD505-2E9C-101B-9397-08002B2CF9AE}" pid="38" name="Confidentiality">
    <vt:lpwstr>14;#customer ready|8986c41d-21c5-4f8f-8a12-ea4625b46858</vt:lpwstr>
  </property>
  <property fmtid="{D5CDD505-2E9C-101B-9397-08002B2CF9AE}" pid="39" name="ItemType">
    <vt:lpwstr>430;#overviews|44a91bc1-0390-48f1-8f35-2950d2160348</vt:lpwstr>
  </property>
  <property fmtid="{D5CDD505-2E9C-101B-9397-08002B2CF9AE}" pid="40" name="Industries">
    <vt:lpwstr/>
  </property>
  <property fmtid="{D5CDD505-2E9C-101B-9397-08002B2CF9AE}" pid="41" name="Competitors">
    <vt:lpwstr/>
  </property>
  <property fmtid="{D5CDD505-2E9C-101B-9397-08002B2CF9AE}" pid="42" name="ExperienceContentType">
    <vt:lpwstr/>
  </property>
  <property fmtid="{D5CDD505-2E9C-101B-9397-08002B2CF9AE}" pid="43" name="SMSGDomain">
    <vt:lpwstr>21;#Cloud and Enterprise|adc2fe87-c79a-4ded-a449-3f86b954069d;#20;#Microsoft Azure Domain|d600a391-d529-4311-892b-2c05c1ab2538</vt:lpwstr>
  </property>
  <property fmtid="{D5CDD505-2E9C-101B-9397-08002B2CF9AE}" pid="44" name="BusinessArchitecture">
    <vt:lpwstr>2214;#SQL on Azure|17928b37-1cc8-4e2b-8dc4-9a29c3f0cdd4</vt:lpwstr>
  </property>
  <property fmtid="{D5CDD505-2E9C-101B-9397-08002B2CF9AE}" pid="45" name="Products">
    <vt:lpwstr>26;#Azure|669a3112-5edf-444b-a003-630063601f07;#261;#database management systems|e1894242-7aad-4ba9-b500-d2deee769303;#80;#Azure platform|df6aaec2-d07c-4319-b510-15a691aea35b</vt:lpwstr>
  </property>
  <property fmtid="{D5CDD505-2E9C-101B-9397-08002B2CF9AE}" pid="46" name="ActivitiesAndPrograms">
    <vt:lpwstr/>
  </property>
  <property fmtid="{D5CDD505-2E9C-101B-9397-08002B2CF9AE}" pid="47" name="Partners">
    <vt:lpwstr/>
  </property>
  <property fmtid="{D5CDD505-2E9C-101B-9397-08002B2CF9AE}" pid="48" name="Segments">
    <vt:lpwstr/>
  </property>
  <property fmtid="{D5CDD505-2E9C-101B-9397-08002B2CF9AE}" pid="49" name="Topics">
    <vt:lpwstr>29;#features|94b87768-f145-4764-adbd-fec700e47348</vt:lpwstr>
  </property>
  <property fmtid="{D5CDD505-2E9C-101B-9397-08002B2CF9AE}" pid="50" name="Groups">
    <vt:lpwstr/>
  </property>
  <property fmtid="{D5CDD505-2E9C-101B-9397-08002B2CF9AE}" pid="51" name="Languages">
    <vt:lpwstr/>
  </property>
  <property fmtid="{D5CDD505-2E9C-101B-9397-08002B2CF9AE}" pid="52" name="TechnicalLevel">
    <vt:lpwstr>1449;#300|6a5f978f-2506-442d-86c2-7f294468d8c9</vt:lpwstr>
  </property>
  <property fmtid="{D5CDD505-2E9C-101B-9397-08002B2CF9AE}" pid="53" name="Audiences">
    <vt:lpwstr/>
  </property>
  <property fmtid="{D5CDD505-2E9C-101B-9397-08002B2CF9AE}" pid="54" name="Roles">
    <vt:lpwstr/>
  </property>
  <property fmtid="{D5CDD505-2E9C-101B-9397-08002B2CF9AE}" pid="55" name="EnterpriseDomainTags">
    <vt:lpwstr/>
  </property>
  <property fmtid="{D5CDD505-2E9C-101B-9397-08002B2CF9AE}" pid="56" name="_docset_NoMedatataSyncRequired">
    <vt:lpwstr>False</vt:lpwstr>
  </property>
  <property fmtid="{D5CDD505-2E9C-101B-9397-08002B2CF9AE}" pid="57" name="NewsType">
    <vt:lpwstr/>
  </property>
  <property fmtid="{D5CDD505-2E9C-101B-9397-08002B2CF9AE}" pid="58" name="MSProducts">
    <vt:lpwstr/>
  </property>
  <property fmtid="{D5CDD505-2E9C-101B-9397-08002B2CF9AE}" pid="59" name="l6f004f21209409da86a713c0f24627d">
    <vt:lpwstr/>
  </property>
  <property fmtid="{D5CDD505-2E9C-101B-9397-08002B2CF9AE}" pid="60" name="MSProductsTaxHTField0">
    <vt:lpwstr/>
  </property>
  <property fmtid="{D5CDD505-2E9C-101B-9397-08002B2CF9AE}" pid="61" name="e8080b0481964c759b2c36ae49591b31">
    <vt:lpwstr/>
  </property>
  <property fmtid="{D5CDD505-2E9C-101B-9397-08002B2CF9AE}" pid="62" name="ldac8aee9d1f469e8cd8c3f8d6a615f2">
    <vt:lpwstr/>
  </property>
  <property fmtid="{D5CDD505-2E9C-101B-9397-08002B2CF9AE}" pid="63" name="EmployeeRole">
    <vt:lpwstr/>
  </property>
  <property fmtid="{D5CDD505-2E9C-101B-9397-08002B2CF9AE}" pid="64" name="NewsTopic">
    <vt:lpwstr/>
  </property>
  <property fmtid="{D5CDD505-2E9C-101B-9397-08002B2CF9AE}" pid="65" name="NewsSource">
    <vt:lpwstr/>
  </property>
  <property fmtid="{D5CDD505-2E9C-101B-9397-08002B2CF9AE}" pid="66" name="SMSGTags">
    <vt:lpwstr/>
  </property>
  <property fmtid="{D5CDD505-2E9C-101B-9397-08002B2CF9AE}" pid="67" name="MSPhysicalGeography">
    <vt:lpwstr/>
  </property>
  <property fmtid="{D5CDD505-2E9C-101B-9397-08002B2CF9AE}" pid="68" name="j3562c58ee414e028925bc902cfc01a1">
    <vt:lpwstr/>
  </property>
  <property fmtid="{D5CDD505-2E9C-101B-9397-08002B2CF9AE}" pid="69" name="la4444b61d19467597d63190b69ac227">
    <vt:lpwstr/>
  </property>
  <property fmtid="{D5CDD505-2E9C-101B-9397-08002B2CF9AE}" pid="70" name="of67e5d4b76f4a9db8769983fda9cec0">
    <vt:lpwstr/>
  </property>
</Properties>
</file>